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4" r:id="rId1"/>
  </p:sldMasterIdLst>
  <p:sldIdLst>
    <p:sldId id="256" r:id="rId2"/>
    <p:sldId id="260" r:id="rId3"/>
    <p:sldId id="290" r:id="rId4"/>
    <p:sldId id="291" r:id="rId5"/>
    <p:sldId id="258" r:id="rId6"/>
    <p:sldId id="293" r:id="rId7"/>
    <p:sldId id="294"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88CC19-021C-6E24-3174-7E416D1E9351}" v="526" dt="2020-04-01T18:07:18.162"/>
    <p1510:client id="{7B89E863-FB3E-9F49-3437-9C3CD3929923}" v="2" dt="2020-04-01T18:15:19.4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anon#8347e656ccc8f5bb700e5b66cc3020941035a32c0959b3dafddc28028d99d9cb::" providerId="AD" clId="Web-{4088CC19-021C-6E24-3174-7E416D1E9351}"/>
    <pc:docChg chg="addSld delSld modSld sldOrd">
      <pc:chgData name="Guest User" userId="S::urn:spo:anon#8347e656ccc8f5bb700e5b66cc3020941035a32c0959b3dafddc28028d99d9cb::" providerId="AD" clId="Web-{4088CC19-021C-6E24-3174-7E416D1E9351}" dt="2020-04-01T18:07:18.162" v="511"/>
      <pc:docMkLst>
        <pc:docMk/>
      </pc:docMkLst>
      <pc:sldChg chg="modSp">
        <pc:chgData name="Guest User" userId="S::urn:spo:anon#8347e656ccc8f5bb700e5b66cc3020941035a32c0959b3dafddc28028d99d9cb::" providerId="AD" clId="Web-{4088CC19-021C-6E24-3174-7E416D1E9351}" dt="2020-04-01T17:24:05.244" v="62" actId="20577"/>
        <pc:sldMkLst>
          <pc:docMk/>
          <pc:sldMk cId="0" sldId="256"/>
        </pc:sldMkLst>
        <pc:spChg chg="mod">
          <ac:chgData name="Guest User" userId="S::urn:spo:anon#8347e656ccc8f5bb700e5b66cc3020941035a32c0959b3dafddc28028d99d9cb::" providerId="AD" clId="Web-{4088CC19-021C-6E24-3174-7E416D1E9351}" dt="2020-04-01T17:24:05.244" v="62" actId="20577"/>
          <ac:spMkLst>
            <pc:docMk/>
            <pc:sldMk cId="0" sldId="256"/>
            <ac:spMk id="3" creationId="{00000000-0000-0000-0000-000000000000}"/>
          </ac:spMkLst>
        </pc:spChg>
      </pc:sldChg>
      <pc:sldChg chg="modSp">
        <pc:chgData name="Guest User" userId="S::urn:spo:anon#8347e656ccc8f5bb700e5b66cc3020941035a32c0959b3dafddc28028d99d9cb::" providerId="AD" clId="Web-{4088CC19-021C-6E24-3174-7E416D1E9351}" dt="2020-04-01T17:53:34.408" v="193" actId="20577"/>
        <pc:sldMkLst>
          <pc:docMk/>
          <pc:sldMk cId="0" sldId="258"/>
        </pc:sldMkLst>
        <pc:spChg chg="mod">
          <ac:chgData name="Guest User" userId="S::urn:spo:anon#8347e656ccc8f5bb700e5b66cc3020941035a32c0959b3dafddc28028d99d9cb::" providerId="AD" clId="Web-{4088CC19-021C-6E24-3174-7E416D1E9351}" dt="2020-04-01T17:53:34.408" v="193" actId="20577"/>
          <ac:spMkLst>
            <pc:docMk/>
            <pc:sldMk cId="0" sldId="258"/>
            <ac:spMk id="3" creationId="{00000000-0000-0000-0000-000000000000}"/>
          </ac:spMkLst>
        </pc:spChg>
      </pc:sldChg>
      <pc:sldChg chg="modSp">
        <pc:chgData name="Guest User" userId="S::urn:spo:anon#8347e656ccc8f5bb700e5b66cc3020941035a32c0959b3dafddc28028d99d9cb::" providerId="AD" clId="Web-{4088CC19-021C-6E24-3174-7E416D1E9351}" dt="2020-04-01T17:56:43.956" v="296" actId="20577"/>
        <pc:sldMkLst>
          <pc:docMk/>
          <pc:sldMk cId="0" sldId="263"/>
        </pc:sldMkLst>
        <pc:spChg chg="mod">
          <ac:chgData name="Guest User" userId="S::urn:spo:anon#8347e656ccc8f5bb700e5b66cc3020941035a32c0959b3dafddc28028d99d9cb::" providerId="AD" clId="Web-{4088CC19-021C-6E24-3174-7E416D1E9351}" dt="2020-04-01T17:56:43.956" v="296" actId="20577"/>
          <ac:spMkLst>
            <pc:docMk/>
            <pc:sldMk cId="0" sldId="263"/>
            <ac:spMk id="3" creationId="{00000000-0000-0000-0000-000000000000}"/>
          </ac:spMkLst>
        </pc:spChg>
      </pc:sldChg>
      <pc:sldChg chg="addSp delSp modSp ord addAnim delAnim modAnim">
        <pc:chgData name="Guest User" userId="S::urn:spo:anon#8347e656ccc8f5bb700e5b66cc3020941035a32c0959b3dafddc28028d99d9cb::" providerId="AD" clId="Web-{4088CC19-021C-6E24-3174-7E416D1E9351}" dt="2020-04-01T18:07:18.162" v="511"/>
        <pc:sldMkLst>
          <pc:docMk/>
          <pc:sldMk cId="0" sldId="269"/>
        </pc:sldMkLst>
        <pc:spChg chg="mod">
          <ac:chgData name="Guest User" userId="S::urn:spo:anon#8347e656ccc8f5bb700e5b66cc3020941035a32c0959b3dafddc28028d99d9cb::" providerId="AD" clId="Web-{4088CC19-021C-6E24-3174-7E416D1E9351}" dt="2020-04-01T17:59:16.394" v="421" actId="20577"/>
          <ac:spMkLst>
            <pc:docMk/>
            <pc:sldMk cId="0" sldId="269"/>
            <ac:spMk id="2" creationId="{00000000-0000-0000-0000-000000000000}"/>
          </ac:spMkLst>
        </pc:spChg>
        <pc:spChg chg="mod">
          <ac:chgData name="Guest User" userId="S::urn:spo:anon#8347e656ccc8f5bb700e5b66cc3020941035a32c0959b3dafddc28028d99d9cb::" providerId="AD" clId="Web-{4088CC19-021C-6E24-3174-7E416D1E9351}" dt="2020-04-01T17:59:56.191" v="425" actId="1076"/>
          <ac:spMkLst>
            <pc:docMk/>
            <pc:sldMk cId="0" sldId="269"/>
            <ac:spMk id="3" creationId="{00000000-0000-0000-0000-000000000000}"/>
          </ac:spMkLst>
        </pc:spChg>
        <pc:spChg chg="add mod">
          <ac:chgData name="Guest User" userId="S::urn:spo:anon#8347e656ccc8f5bb700e5b66cc3020941035a32c0959b3dafddc28028d99d9cb::" providerId="AD" clId="Web-{4088CC19-021C-6E24-3174-7E416D1E9351}" dt="2020-04-01T18:05:36.130" v="484" actId="20577"/>
          <ac:spMkLst>
            <pc:docMk/>
            <pc:sldMk cId="0" sldId="269"/>
            <ac:spMk id="4" creationId="{8EE5E220-9BCD-4CFE-BA11-06EE2C33F22F}"/>
          </ac:spMkLst>
        </pc:spChg>
        <pc:spChg chg="add del">
          <ac:chgData name="Guest User" userId="S::urn:spo:anon#8347e656ccc8f5bb700e5b66cc3020941035a32c0959b3dafddc28028d99d9cb::" providerId="AD" clId="Web-{4088CC19-021C-6E24-3174-7E416D1E9351}" dt="2020-04-01T18:00:47.769" v="466"/>
          <ac:spMkLst>
            <pc:docMk/>
            <pc:sldMk cId="0" sldId="269"/>
            <ac:spMk id="5" creationId="{62B22630-7E56-499D-8C0B-6D2472435063}"/>
          </ac:spMkLst>
        </pc:spChg>
      </pc:sldChg>
      <pc:sldChg chg="modSp">
        <pc:chgData name="Guest User" userId="S::urn:spo:anon#8347e656ccc8f5bb700e5b66cc3020941035a32c0959b3dafddc28028d99d9cb::" providerId="AD" clId="Web-{4088CC19-021C-6E24-3174-7E416D1E9351}" dt="2020-04-01T17:57:29.722" v="405" actId="20577"/>
        <pc:sldMkLst>
          <pc:docMk/>
          <pc:sldMk cId="822212086" sldId="270"/>
        </pc:sldMkLst>
        <pc:spChg chg="mod">
          <ac:chgData name="Guest User" userId="S::urn:spo:anon#8347e656ccc8f5bb700e5b66cc3020941035a32c0959b3dafddc28028d99d9cb::" providerId="AD" clId="Web-{4088CC19-021C-6E24-3174-7E416D1E9351}" dt="2020-04-01T17:57:29.722" v="405" actId="20577"/>
          <ac:spMkLst>
            <pc:docMk/>
            <pc:sldMk cId="822212086" sldId="270"/>
            <ac:spMk id="3" creationId="{00000000-0000-0000-0000-000000000000}"/>
          </ac:spMkLst>
        </pc:spChg>
      </pc:sldChg>
      <pc:sldChg chg="addSp delSp modSp new addAnim modAnim">
        <pc:chgData name="Guest User" userId="S::urn:spo:anon#8347e656ccc8f5bb700e5b66cc3020941035a32c0959b3dafddc28028d99d9cb::" providerId="AD" clId="Web-{4088CC19-021C-6E24-3174-7E416D1E9351}" dt="2020-04-01T18:06:29.818" v="493"/>
        <pc:sldMkLst>
          <pc:docMk/>
          <pc:sldMk cId="3148845695" sldId="273"/>
        </pc:sldMkLst>
        <pc:spChg chg="mod">
          <ac:chgData name="Guest User" userId="S::urn:spo:anon#8347e656ccc8f5bb700e5b66cc3020941035a32c0959b3dafddc28028d99d9cb::" providerId="AD" clId="Web-{4088CC19-021C-6E24-3174-7E416D1E9351}" dt="2020-04-01T17:24:59.213" v="90" actId="14100"/>
          <ac:spMkLst>
            <pc:docMk/>
            <pc:sldMk cId="3148845695" sldId="273"/>
            <ac:spMk id="2" creationId="{67091038-F2A5-4EEC-810C-CC92D5D5CD3C}"/>
          </ac:spMkLst>
        </pc:spChg>
        <pc:spChg chg="del">
          <ac:chgData name="Guest User" userId="S::urn:spo:anon#8347e656ccc8f5bb700e5b66cc3020941035a32c0959b3dafddc28028d99d9cb::" providerId="AD" clId="Web-{4088CC19-021C-6E24-3174-7E416D1E9351}" dt="2020-04-01T17:31:08.996" v="91"/>
          <ac:spMkLst>
            <pc:docMk/>
            <pc:sldMk cId="3148845695" sldId="273"/>
            <ac:spMk id="3" creationId="{9C394EE0-74F6-493A-B21B-DA2D6EFA4B25}"/>
          </ac:spMkLst>
        </pc:spChg>
        <pc:spChg chg="del">
          <ac:chgData name="Guest User" userId="S::urn:spo:anon#8347e656ccc8f5bb700e5b66cc3020941035a32c0959b3dafddc28028d99d9cb::" providerId="AD" clId="Web-{4088CC19-021C-6E24-3174-7E416D1E9351}" dt="2020-04-01T17:34:41.888" v="100"/>
          <ac:spMkLst>
            <pc:docMk/>
            <pc:sldMk cId="3148845695" sldId="273"/>
            <ac:spMk id="4" creationId="{2B9C14FC-8A49-4D2D-9B94-803B5CFC28B0}"/>
          </ac:spMkLst>
        </pc:spChg>
        <pc:spChg chg="add mod">
          <ac:chgData name="Guest User" userId="S::urn:spo:anon#8347e656ccc8f5bb700e5b66cc3020941035a32c0959b3dafddc28028d99d9cb::" providerId="AD" clId="Web-{4088CC19-021C-6E24-3174-7E416D1E9351}" dt="2020-04-01T17:33:09.278" v="99" actId="1076"/>
          <ac:spMkLst>
            <pc:docMk/>
            <pc:sldMk cId="3148845695" sldId="273"/>
            <ac:spMk id="7" creationId="{6D0D2486-A20C-4ACA-9515-2A718D724615}"/>
          </ac:spMkLst>
        </pc:spChg>
        <pc:spChg chg="add mod">
          <ac:chgData name="Guest User" userId="S::urn:spo:anon#8347e656ccc8f5bb700e5b66cc3020941035a32c0959b3dafddc28028d99d9cb::" providerId="AD" clId="Web-{4088CC19-021C-6E24-3174-7E416D1E9351}" dt="2020-04-01T17:36:14.044" v="111" actId="14100"/>
          <ac:spMkLst>
            <pc:docMk/>
            <pc:sldMk cId="3148845695" sldId="273"/>
            <ac:spMk id="10" creationId="{DA4AD5CA-B7B0-468C-955E-604C3E3F994A}"/>
          </ac:spMkLst>
        </pc:spChg>
        <pc:spChg chg="add mod">
          <ac:chgData name="Guest User" userId="S::urn:spo:anon#8347e656ccc8f5bb700e5b66cc3020941035a32c0959b3dafddc28028d99d9cb::" providerId="AD" clId="Web-{4088CC19-021C-6E24-3174-7E416D1E9351}" dt="2020-04-01T17:37:32.294" v="119" actId="1076"/>
          <ac:spMkLst>
            <pc:docMk/>
            <pc:sldMk cId="3148845695" sldId="273"/>
            <ac:spMk id="11" creationId="{814DA6DB-1ED8-42C7-85E8-CF6A7083632F}"/>
          </ac:spMkLst>
        </pc:spChg>
        <pc:picChg chg="add mod ord">
          <ac:chgData name="Guest User" userId="S::urn:spo:anon#8347e656ccc8f5bb700e5b66cc3020941035a32c0959b3dafddc28028d99d9cb::" providerId="AD" clId="Web-{4088CC19-021C-6E24-3174-7E416D1E9351}" dt="2020-04-01T17:31:27.449" v="94" actId="14100"/>
          <ac:picMkLst>
            <pc:docMk/>
            <pc:sldMk cId="3148845695" sldId="273"/>
            <ac:picMk id="5" creationId="{243C50A7-C717-4D34-89FC-DDA84D5E33D5}"/>
          </ac:picMkLst>
        </pc:picChg>
        <pc:picChg chg="add mod ord">
          <ac:chgData name="Guest User" userId="S::urn:spo:anon#8347e656ccc8f5bb700e5b66cc3020941035a32c0959b3dafddc28028d99d9cb::" providerId="AD" clId="Web-{4088CC19-021C-6E24-3174-7E416D1E9351}" dt="2020-04-01T17:34:49.684" v="102" actId="14100"/>
          <ac:picMkLst>
            <pc:docMk/>
            <pc:sldMk cId="3148845695" sldId="273"/>
            <ac:picMk id="8" creationId="{22D77A67-7A52-4876-8E4E-80E50FD4579F}"/>
          </ac:picMkLst>
        </pc:picChg>
      </pc:sldChg>
      <pc:sldChg chg="addSp delSp modSp add replId addAnim modAnim">
        <pc:chgData name="Guest User" userId="S::urn:spo:anon#8347e656ccc8f5bb700e5b66cc3020941035a32c0959b3dafddc28028d99d9cb::" providerId="AD" clId="Web-{4088CC19-021C-6E24-3174-7E416D1E9351}" dt="2020-04-01T18:06:42.818" v="501"/>
        <pc:sldMkLst>
          <pc:docMk/>
          <pc:sldMk cId="2981427927" sldId="274"/>
        </pc:sldMkLst>
        <pc:spChg chg="mod">
          <ac:chgData name="Guest User" userId="S::urn:spo:anon#8347e656ccc8f5bb700e5b66cc3020941035a32c0959b3dafddc28028d99d9cb::" providerId="AD" clId="Web-{4088CC19-021C-6E24-3174-7E416D1E9351}" dt="2020-04-01T17:40:50.045" v="127" actId="1076"/>
          <ac:spMkLst>
            <pc:docMk/>
            <pc:sldMk cId="2981427927" sldId="274"/>
            <ac:spMk id="7" creationId="{6D0D2486-A20C-4ACA-9515-2A718D724615}"/>
          </ac:spMkLst>
        </pc:spChg>
        <pc:spChg chg="add del mod">
          <ac:chgData name="Guest User" userId="S::urn:spo:anon#8347e656ccc8f5bb700e5b66cc3020941035a32c0959b3dafddc28028d99d9cb::" providerId="AD" clId="Web-{4088CC19-021C-6E24-3174-7E416D1E9351}" dt="2020-04-01T17:37:23.560" v="116"/>
          <ac:spMkLst>
            <pc:docMk/>
            <pc:sldMk cId="2981427927" sldId="274"/>
            <ac:spMk id="9" creationId="{7F835BE9-4FC6-438B-A7E8-7C69AAFE2BBD}"/>
          </ac:spMkLst>
        </pc:spChg>
        <pc:spChg chg="add del mod">
          <ac:chgData name="Guest User" userId="S::urn:spo:anon#8347e656ccc8f5bb700e5b66cc3020941035a32c0959b3dafddc28028d99d9cb::" providerId="AD" clId="Web-{4088CC19-021C-6E24-3174-7E416D1E9351}" dt="2020-04-01T17:37:54.326" v="121"/>
          <ac:spMkLst>
            <pc:docMk/>
            <pc:sldMk cId="2981427927" sldId="274"/>
            <ac:spMk id="11" creationId="{87F3C669-E283-44A1-8839-3A3A7129EE29}"/>
          </ac:spMkLst>
        </pc:spChg>
        <pc:spChg chg="add del mod">
          <ac:chgData name="Guest User" userId="S::urn:spo:anon#8347e656ccc8f5bb700e5b66cc3020941035a32c0959b3dafddc28028d99d9cb::" providerId="AD" clId="Web-{4088CC19-021C-6E24-3174-7E416D1E9351}" dt="2020-04-01T17:40:33.655" v="124"/>
          <ac:spMkLst>
            <pc:docMk/>
            <pc:sldMk cId="2981427927" sldId="274"/>
            <ac:spMk id="15" creationId="{2710CFDC-1BF7-4191-BA86-AB87BD4844A3}"/>
          </ac:spMkLst>
        </pc:spChg>
        <pc:spChg chg="add mod">
          <ac:chgData name="Guest User" userId="S::urn:spo:anon#8347e656ccc8f5bb700e5b66cc3020941035a32c0959b3dafddc28028d99d9cb::" providerId="AD" clId="Web-{4088CC19-021C-6E24-3174-7E416D1E9351}" dt="2020-04-01T17:41:25.249" v="131" actId="1076"/>
          <ac:spMkLst>
            <pc:docMk/>
            <pc:sldMk cId="2981427927" sldId="274"/>
            <ac:spMk id="19" creationId="{F3070410-A48E-4FF9-BBC1-C2B845A6BF18}"/>
          </ac:spMkLst>
        </pc:spChg>
        <pc:spChg chg="add">
          <ac:chgData name="Guest User" userId="S::urn:spo:anon#8347e656ccc8f5bb700e5b66cc3020941035a32c0959b3dafddc28028d99d9cb::" providerId="AD" clId="Web-{4088CC19-021C-6E24-3174-7E416D1E9351}" dt="2020-04-01T17:41:17.171" v="130"/>
          <ac:spMkLst>
            <pc:docMk/>
            <pc:sldMk cId="2981427927" sldId="274"/>
            <ac:spMk id="21" creationId="{F38020D7-E0A0-4191-B6B2-F68A57552F63}"/>
          </ac:spMkLst>
        </pc:spChg>
        <pc:picChg chg="add del mod">
          <ac:chgData name="Guest User" userId="S::urn:spo:anon#8347e656ccc8f5bb700e5b66cc3020941035a32c0959b3dafddc28028d99d9cb::" providerId="AD" clId="Web-{4088CC19-021C-6E24-3174-7E416D1E9351}" dt="2020-04-01T17:37:25.482" v="117"/>
          <ac:picMkLst>
            <pc:docMk/>
            <pc:sldMk cId="2981427927" sldId="274"/>
            <ac:picMk id="3" creationId="{51DD0D37-2728-4886-96C1-9EC4D05AEA64}"/>
          </ac:picMkLst>
        </pc:picChg>
        <pc:picChg chg="add del">
          <ac:chgData name="Guest User" userId="S::urn:spo:anon#8347e656ccc8f5bb700e5b66cc3020941035a32c0959b3dafddc28028d99d9cb::" providerId="AD" clId="Web-{4088CC19-021C-6E24-3174-7E416D1E9351}" dt="2020-04-01T17:37:50.310" v="120"/>
          <ac:picMkLst>
            <pc:docMk/>
            <pc:sldMk cId="2981427927" sldId="274"/>
            <ac:picMk id="5" creationId="{243C50A7-C717-4D34-89FC-DDA84D5E33D5}"/>
          </ac:picMkLst>
        </pc:picChg>
        <pc:picChg chg="del">
          <ac:chgData name="Guest User" userId="S::urn:spo:anon#8347e656ccc8f5bb700e5b66cc3020941035a32c0959b3dafddc28028d99d9cb::" providerId="AD" clId="Web-{4088CC19-021C-6E24-3174-7E416D1E9351}" dt="2020-04-01T17:40:31.561" v="123"/>
          <ac:picMkLst>
            <pc:docMk/>
            <pc:sldMk cId="2981427927" sldId="274"/>
            <ac:picMk id="8" creationId="{22D77A67-7A52-4876-8E4E-80E50FD4579F}"/>
          </ac:picMkLst>
        </pc:picChg>
        <pc:picChg chg="add mod ord">
          <ac:chgData name="Guest User" userId="S::urn:spo:anon#8347e656ccc8f5bb700e5b66cc3020941035a32c0959b3dafddc28028d99d9cb::" providerId="AD" clId="Web-{4088CC19-021C-6E24-3174-7E416D1E9351}" dt="2020-04-01T17:38:01.279" v="122" actId="14100"/>
          <ac:picMkLst>
            <pc:docMk/>
            <pc:sldMk cId="2981427927" sldId="274"/>
            <ac:picMk id="12" creationId="{26D21AC1-DBE4-4542-8E2C-FBC0794F9F97}"/>
          </ac:picMkLst>
        </pc:picChg>
        <pc:picChg chg="add mod ord">
          <ac:chgData name="Guest User" userId="S::urn:spo:anon#8347e656ccc8f5bb700e5b66cc3020941035a32c0959b3dafddc28028d99d9cb::" providerId="AD" clId="Web-{4088CC19-021C-6E24-3174-7E416D1E9351}" dt="2020-04-01T17:40:43.889" v="126" actId="1076"/>
          <ac:picMkLst>
            <pc:docMk/>
            <pc:sldMk cId="2981427927" sldId="274"/>
            <ac:picMk id="16" creationId="{097FF75F-FD03-4F91-947D-8DC2883715BA}"/>
          </ac:picMkLst>
        </pc:picChg>
      </pc:sldChg>
      <pc:sldChg chg="add del replId">
        <pc:chgData name="Guest User" userId="S::urn:spo:anon#8347e656ccc8f5bb700e5b66cc3020941035a32c0959b3dafddc28028d99d9cb::" providerId="AD" clId="Web-{4088CC19-021C-6E24-3174-7E416D1E9351}" dt="2020-04-01T17:45:30.422" v="154"/>
        <pc:sldMkLst>
          <pc:docMk/>
          <pc:sldMk cId="2217720101" sldId="275"/>
        </pc:sldMkLst>
      </pc:sldChg>
      <pc:sldChg chg="addSp delSp modSp add replId addAnim modAnim">
        <pc:chgData name="Guest User" userId="S::urn:spo:anon#8347e656ccc8f5bb700e5b66cc3020941035a32c0959b3dafddc28028d99d9cb::" providerId="AD" clId="Web-{4088CC19-021C-6E24-3174-7E416D1E9351}" dt="2020-04-01T18:06:57.771" v="509"/>
        <pc:sldMkLst>
          <pc:docMk/>
          <pc:sldMk cId="2261939132" sldId="276"/>
        </pc:sldMkLst>
        <pc:spChg chg="add del mod">
          <ac:chgData name="Guest User" userId="S::urn:spo:anon#8347e656ccc8f5bb700e5b66cc3020941035a32c0959b3dafddc28028d99d9cb::" providerId="AD" clId="Web-{4088CC19-021C-6E24-3174-7E416D1E9351}" dt="2020-04-01T17:43:10.483" v="135"/>
          <ac:spMkLst>
            <pc:docMk/>
            <pc:sldMk cId="2261939132" sldId="276"/>
            <ac:spMk id="4" creationId="{F7DEA059-759D-478B-A33C-E1367812622A}"/>
          </ac:spMkLst>
        </pc:spChg>
        <pc:spChg chg="add del mod">
          <ac:chgData name="Guest User" userId="S::urn:spo:anon#8347e656ccc8f5bb700e5b66cc3020941035a32c0959b3dafddc28028d99d9cb::" providerId="AD" clId="Web-{4088CC19-021C-6E24-3174-7E416D1E9351}" dt="2020-04-01T17:44:26.218" v="140"/>
          <ac:spMkLst>
            <pc:docMk/>
            <pc:sldMk cId="2261939132" sldId="276"/>
            <ac:spMk id="9" creationId="{7670237C-9E26-4B32-AB48-B4C3EFDA27DC}"/>
          </ac:spMkLst>
        </pc:spChg>
        <pc:spChg chg="mod ord">
          <ac:chgData name="Guest User" userId="S::urn:spo:anon#8347e656ccc8f5bb700e5b66cc3020941035a32c0959b3dafddc28028d99d9cb::" providerId="AD" clId="Web-{4088CC19-021C-6E24-3174-7E416D1E9351}" dt="2020-04-01T17:45:15.640" v="153" actId="14100"/>
          <ac:spMkLst>
            <pc:docMk/>
            <pc:sldMk cId="2261939132" sldId="276"/>
            <ac:spMk id="19" creationId="{F3070410-A48E-4FF9-BBC1-C2B845A6BF18}"/>
          </ac:spMkLst>
        </pc:spChg>
        <pc:spChg chg="mod">
          <ac:chgData name="Guest User" userId="S::urn:spo:anon#8347e656ccc8f5bb700e5b66cc3020941035a32c0959b3dafddc28028d99d9cb::" providerId="AD" clId="Web-{4088CC19-021C-6E24-3174-7E416D1E9351}" dt="2020-04-01T17:43:32.874" v="138" actId="1076"/>
          <ac:spMkLst>
            <pc:docMk/>
            <pc:sldMk cId="2261939132" sldId="276"/>
            <ac:spMk id="21" creationId="{F38020D7-E0A0-4191-B6B2-F68A57552F63}"/>
          </ac:spMkLst>
        </pc:spChg>
        <pc:picChg chg="add mod ord">
          <ac:chgData name="Guest User" userId="S::urn:spo:anon#8347e656ccc8f5bb700e5b66cc3020941035a32c0959b3dafddc28028d99d9cb::" providerId="AD" clId="Web-{4088CC19-021C-6E24-3174-7E416D1E9351}" dt="2020-04-01T17:44:53.250" v="147"/>
          <ac:picMkLst>
            <pc:docMk/>
            <pc:sldMk cId="2261939132" sldId="276"/>
            <ac:picMk id="5" creationId="{38403D95-DD5C-4B5A-9C5D-ABD46B1AF7AA}"/>
          </ac:picMkLst>
        </pc:picChg>
        <pc:picChg chg="add mod ord">
          <ac:chgData name="Guest User" userId="S::urn:spo:anon#8347e656ccc8f5bb700e5b66cc3020941035a32c0959b3dafddc28028d99d9cb::" providerId="AD" clId="Web-{4088CC19-021C-6E24-3174-7E416D1E9351}" dt="2020-04-01T17:45:00.390" v="149"/>
          <ac:picMkLst>
            <pc:docMk/>
            <pc:sldMk cId="2261939132" sldId="276"/>
            <ac:picMk id="10" creationId="{CA41C69C-DDDA-49DE-90F2-83AD922A52FB}"/>
          </ac:picMkLst>
        </pc:picChg>
        <pc:picChg chg="del">
          <ac:chgData name="Guest User" userId="S::urn:spo:anon#8347e656ccc8f5bb700e5b66cc3020941035a32c0959b3dafddc28028d99d9cb::" providerId="AD" clId="Web-{4088CC19-021C-6E24-3174-7E416D1E9351}" dt="2020-04-01T17:43:06.327" v="134"/>
          <ac:picMkLst>
            <pc:docMk/>
            <pc:sldMk cId="2261939132" sldId="276"/>
            <ac:picMk id="12" creationId="{26D21AC1-DBE4-4542-8E2C-FBC0794F9F97}"/>
          </ac:picMkLst>
        </pc:picChg>
        <pc:picChg chg="del">
          <ac:chgData name="Guest User" userId="S::urn:spo:anon#8347e656ccc8f5bb700e5b66cc3020941035a32c0959b3dafddc28028d99d9cb::" providerId="AD" clId="Web-{4088CC19-021C-6E24-3174-7E416D1E9351}" dt="2020-04-01T17:44:23.703" v="139"/>
          <ac:picMkLst>
            <pc:docMk/>
            <pc:sldMk cId="2261939132" sldId="276"/>
            <ac:picMk id="16" creationId="{097FF75F-FD03-4F91-947D-8DC2883715BA}"/>
          </ac:picMkLst>
        </pc:picChg>
      </pc:sldChg>
      <pc:sldChg chg="new del">
        <pc:chgData name="Guest User" userId="S::urn:spo:anon#8347e656ccc8f5bb700e5b66cc3020941035a32c0959b3dafddc28028d99d9cb::" providerId="AD" clId="Web-{4088CC19-021C-6E24-3174-7E416D1E9351}" dt="2020-04-01T17:58:38.644" v="408"/>
        <pc:sldMkLst>
          <pc:docMk/>
          <pc:sldMk cId="2859869338" sldId="277"/>
        </pc:sldMkLst>
      </pc:sldChg>
    </pc:docChg>
  </pc:docChgLst>
  <pc:docChgLst>
    <pc:chgData name="Jeneal Dowridge-Noel" userId="S::jeneal.dowridge-noel@fac.edu.tt::2a17e42c-3939-4e5e-8cea-7c61a1dbc1a0" providerId="AD" clId="Web-{7B89E863-FB3E-9F49-3437-9C3CD3929923}"/>
    <pc:docChg chg="modSld">
      <pc:chgData name="Jeneal Dowridge-Noel" userId="S::jeneal.dowridge-noel@fac.edu.tt::2a17e42c-3939-4e5e-8cea-7c61a1dbc1a0" providerId="AD" clId="Web-{7B89E863-FB3E-9F49-3437-9C3CD3929923}" dt="2020-04-01T18:15:19.472" v="1" actId="20577"/>
      <pc:docMkLst>
        <pc:docMk/>
      </pc:docMkLst>
      <pc:sldChg chg="modSp">
        <pc:chgData name="Jeneal Dowridge-Noel" userId="S::jeneal.dowridge-noel@fac.edu.tt::2a17e42c-3939-4e5e-8cea-7c61a1dbc1a0" providerId="AD" clId="Web-{7B89E863-FB3E-9F49-3437-9C3CD3929923}" dt="2020-04-01T18:15:19.472" v="0" actId="20577"/>
        <pc:sldMkLst>
          <pc:docMk/>
          <pc:sldMk cId="0" sldId="257"/>
        </pc:sldMkLst>
        <pc:spChg chg="mod">
          <ac:chgData name="Jeneal Dowridge-Noel" userId="S::jeneal.dowridge-noel@fac.edu.tt::2a17e42c-3939-4e5e-8cea-7c61a1dbc1a0" providerId="AD" clId="Web-{7B89E863-FB3E-9F49-3437-9C3CD3929923}" dt="2020-04-01T18:15:19.472" v="0" actId="20577"/>
          <ac:spMkLst>
            <pc:docMk/>
            <pc:sldMk cId="0" sldId="257"/>
            <ac:spMk id="3"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2C12EB-DE1A-4002-B15C-F5F7CC3EF4EB}" type="doc">
      <dgm:prSet loTypeId="urn:microsoft.com/office/officeart/2005/8/layout/venn1" loCatId="relationship" qsTypeId="urn:microsoft.com/office/officeart/2005/8/quickstyle/simple1" qsCatId="simple" csTypeId="urn:microsoft.com/office/officeart/2005/8/colors/colorful1" csCatId="colorful" phldr="1"/>
      <dgm:spPr/>
    </dgm:pt>
    <dgm:pt modelId="{D1D1B972-ABB8-44E1-8E91-F82E39487E0A}">
      <dgm:prSet phldrT="[Text]"/>
      <dgm:spPr/>
      <dgm:t>
        <a:bodyPr/>
        <a:lstStyle/>
        <a:p>
          <a:r>
            <a:rPr lang="en-US" dirty="0" smtClean="0"/>
            <a:t>Antivirus</a:t>
          </a:r>
          <a:endParaRPr lang="en-US" dirty="0"/>
        </a:p>
      </dgm:t>
    </dgm:pt>
    <dgm:pt modelId="{D509A0B6-79AF-400D-8175-6092EF90ED15}" type="parTrans" cxnId="{5E237CC1-BE53-4A68-9491-4D1119BF304B}">
      <dgm:prSet/>
      <dgm:spPr/>
      <dgm:t>
        <a:bodyPr/>
        <a:lstStyle/>
        <a:p>
          <a:endParaRPr lang="en-US"/>
        </a:p>
      </dgm:t>
    </dgm:pt>
    <dgm:pt modelId="{D5E0CDC2-03A8-4663-8E1A-DD9B7C96AAA1}" type="sibTrans" cxnId="{5E237CC1-BE53-4A68-9491-4D1119BF304B}">
      <dgm:prSet/>
      <dgm:spPr/>
      <dgm:t>
        <a:bodyPr/>
        <a:lstStyle/>
        <a:p>
          <a:endParaRPr lang="en-US"/>
        </a:p>
      </dgm:t>
    </dgm:pt>
    <dgm:pt modelId="{5C8FBEAB-0406-4FD3-9A52-D3020B1D5A4E}">
      <dgm:prSet phldrT="[Text]"/>
      <dgm:spPr/>
      <dgm:t>
        <a:bodyPr/>
        <a:lstStyle/>
        <a:p>
          <a:r>
            <a:rPr lang="en-US" dirty="0" smtClean="0"/>
            <a:t>Firewall</a:t>
          </a:r>
          <a:endParaRPr lang="en-US" dirty="0"/>
        </a:p>
      </dgm:t>
    </dgm:pt>
    <dgm:pt modelId="{62B20CD9-8AEB-4895-9A4E-F7D871C7131C}" type="parTrans" cxnId="{09ED1630-6EF1-4CB1-AD93-8A1484795B74}">
      <dgm:prSet/>
      <dgm:spPr/>
      <dgm:t>
        <a:bodyPr/>
        <a:lstStyle/>
        <a:p>
          <a:endParaRPr lang="en-US"/>
        </a:p>
      </dgm:t>
    </dgm:pt>
    <dgm:pt modelId="{5921EA71-35DD-419D-91E0-AECC63699642}" type="sibTrans" cxnId="{09ED1630-6EF1-4CB1-AD93-8A1484795B74}">
      <dgm:prSet/>
      <dgm:spPr/>
      <dgm:t>
        <a:bodyPr/>
        <a:lstStyle/>
        <a:p>
          <a:endParaRPr lang="en-US"/>
        </a:p>
      </dgm:t>
    </dgm:pt>
    <dgm:pt modelId="{E654B6AC-4C17-4CFC-BA17-0BB129F4E986}" type="pres">
      <dgm:prSet presAssocID="{8F2C12EB-DE1A-4002-B15C-F5F7CC3EF4EB}" presName="compositeShape" presStyleCnt="0">
        <dgm:presLayoutVars>
          <dgm:chMax val="7"/>
          <dgm:dir/>
          <dgm:resizeHandles val="exact"/>
        </dgm:presLayoutVars>
      </dgm:prSet>
      <dgm:spPr/>
    </dgm:pt>
    <dgm:pt modelId="{358813DD-801E-4F15-9A4B-8547FAACE23C}" type="pres">
      <dgm:prSet presAssocID="{D1D1B972-ABB8-44E1-8E91-F82E39487E0A}" presName="circ1" presStyleLbl="vennNode1" presStyleIdx="0" presStyleCnt="2"/>
      <dgm:spPr/>
      <dgm:t>
        <a:bodyPr/>
        <a:lstStyle/>
        <a:p>
          <a:endParaRPr lang="en-US"/>
        </a:p>
      </dgm:t>
    </dgm:pt>
    <dgm:pt modelId="{13AFCF19-7469-4E19-88B2-64DF1FD02779}" type="pres">
      <dgm:prSet presAssocID="{D1D1B972-ABB8-44E1-8E91-F82E39487E0A}" presName="circ1Tx" presStyleLbl="revTx" presStyleIdx="0" presStyleCnt="0">
        <dgm:presLayoutVars>
          <dgm:chMax val="0"/>
          <dgm:chPref val="0"/>
          <dgm:bulletEnabled val="1"/>
        </dgm:presLayoutVars>
      </dgm:prSet>
      <dgm:spPr/>
      <dgm:t>
        <a:bodyPr/>
        <a:lstStyle/>
        <a:p>
          <a:endParaRPr lang="en-US"/>
        </a:p>
      </dgm:t>
    </dgm:pt>
    <dgm:pt modelId="{6DE85178-86D7-48E0-BE34-DA2002D2E981}" type="pres">
      <dgm:prSet presAssocID="{5C8FBEAB-0406-4FD3-9A52-D3020B1D5A4E}" presName="circ2" presStyleLbl="vennNode1" presStyleIdx="1" presStyleCnt="2"/>
      <dgm:spPr/>
    </dgm:pt>
    <dgm:pt modelId="{019C3AAC-44F2-4825-A0B5-B728E00B487F}" type="pres">
      <dgm:prSet presAssocID="{5C8FBEAB-0406-4FD3-9A52-D3020B1D5A4E}" presName="circ2Tx" presStyleLbl="revTx" presStyleIdx="0" presStyleCnt="0">
        <dgm:presLayoutVars>
          <dgm:chMax val="0"/>
          <dgm:chPref val="0"/>
          <dgm:bulletEnabled val="1"/>
        </dgm:presLayoutVars>
      </dgm:prSet>
      <dgm:spPr/>
    </dgm:pt>
  </dgm:ptLst>
  <dgm:cxnLst>
    <dgm:cxn modelId="{52BF1407-41CE-47AE-9B25-B07D5535997D}" type="presOf" srcId="{D1D1B972-ABB8-44E1-8E91-F82E39487E0A}" destId="{358813DD-801E-4F15-9A4B-8547FAACE23C}" srcOrd="0" destOrd="0" presId="urn:microsoft.com/office/officeart/2005/8/layout/venn1"/>
    <dgm:cxn modelId="{BD91C71C-8401-4A57-985B-B1F79C4D7BE9}" type="presOf" srcId="{5C8FBEAB-0406-4FD3-9A52-D3020B1D5A4E}" destId="{6DE85178-86D7-48E0-BE34-DA2002D2E981}" srcOrd="0" destOrd="0" presId="urn:microsoft.com/office/officeart/2005/8/layout/venn1"/>
    <dgm:cxn modelId="{287ABA83-642A-45DF-B799-86F4EB32E629}" type="presOf" srcId="{8F2C12EB-DE1A-4002-B15C-F5F7CC3EF4EB}" destId="{E654B6AC-4C17-4CFC-BA17-0BB129F4E986}" srcOrd="0" destOrd="0" presId="urn:microsoft.com/office/officeart/2005/8/layout/venn1"/>
    <dgm:cxn modelId="{5E237CC1-BE53-4A68-9491-4D1119BF304B}" srcId="{8F2C12EB-DE1A-4002-B15C-F5F7CC3EF4EB}" destId="{D1D1B972-ABB8-44E1-8E91-F82E39487E0A}" srcOrd="0" destOrd="0" parTransId="{D509A0B6-79AF-400D-8175-6092EF90ED15}" sibTransId="{D5E0CDC2-03A8-4663-8E1A-DD9B7C96AAA1}"/>
    <dgm:cxn modelId="{09ED1630-6EF1-4CB1-AD93-8A1484795B74}" srcId="{8F2C12EB-DE1A-4002-B15C-F5F7CC3EF4EB}" destId="{5C8FBEAB-0406-4FD3-9A52-D3020B1D5A4E}" srcOrd="1" destOrd="0" parTransId="{62B20CD9-8AEB-4895-9A4E-F7D871C7131C}" sibTransId="{5921EA71-35DD-419D-91E0-AECC63699642}"/>
    <dgm:cxn modelId="{C6FC0E5B-6282-4F96-B89C-C669BD952952}" type="presOf" srcId="{5C8FBEAB-0406-4FD3-9A52-D3020B1D5A4E}" destId="{019C3AAC-44F2-4825-A0B5-B728E00B487F}" srcOrd="1" destOrd="0" presId="urn:microsoft.com/office/officeart/2005/8/layout/venn1"/>
    <dgm:cxn modelId="{B2502E58-0D1C-4048-96EE-2960E7677F01}" type="presOf" srcId="{D1D1B972-ABB8-44E1-8E91-F82E39487E0A}" destId="{13AFCF19-7469-4E19-88B2-64DF1FD02779}" srcOrd="1" destOrd="0" presId="urn:microsoft.com/office/officeart/2005/8/layout/venn1"/>
    <dgm:cxn modelId="{8D5453A9-7E22-45CA-880C-7C870319746B}" type="presParOf" srcId="{E654B6AC-4C17-4CFC-BA17-0BB129F4E986}" destId="{358813DD-801E-4F15-9A4B-8547FAACE23C}" srcOrd="0" destOrd="0" presId="urn:microsoft.com/office/officeart/2005/8/layout/venn1"/>
    <dgm:cxn modelId="{5D2C7BE0-89D2-4DC5-AA80-0BA9E630336C}" type="presParOf" srcId="{E654B6AC-4C17-4CFC-BA17-0BB129F4E986}" destId="{13AFCF19-7469-4E19-88B2-64DF1FD02779}" srcOrd="1" destOrd="0" presId="urn:microsoft.com/office/officeart/2005/8/layout/venn1"/>
    <dgm:cxn modelId="{F5463891-E7F9-4C87-A425-4B33D3C9E285}" type="presParOf" srcId="{E654B6AC-4C17-4CFC-BA17-0BB129F4E986}" destId="{6DE85178-86D7-48E0-BE34-DA2002D2E981}" srcOrd="2" destOrd="0" presId="urn:microsoft.com/office/officeart/2005/8/layout/venn1"/>
    <dgm:cxn modelId="{5B3A04B9-A015-4E0B-B5BF-9B043BF0DA0C}" type="presParOf" srcId="{E654B6AC-4C17-4CFC-BA17-0BB129F4E986}" destId="{019C3AAC-44F2-4825-A0B5-B728E00B487F}" srcOrd="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2C12EB-DE1A-4002-B15C-F5F7CC3EF4EB}" type="doc">
      <dgm:prSet loTypeId="urn:microsoft.com/office/officeart/2005/8/layout/venn1" loCatId="relationship" qsTypeId="urn:microsoft.com/office/officeart/2005/8/quickstyle/simple1" qsCatId="simple" csTypeId="urn:microsoft.com/office/officeart/2005/8/colors/colorful1" csCatId="colorful" phldr="1"/>
      <dgm:spPr/>
    </dgm:pt>
    <dgm:pt modelId="{D1D1B972-ABB8-44E1-8E91-F82E39487E0A}">
      <dgm:prSet phldrT="[Text]"/>
      <dgm:spPr/>
      <dgm:t>
        <a:bodyPr/>
        <a:lstStyle/>
        <a:p>
          <a:r>
            <a:rPr lang="en-US" dirty="0" smtClean="0"/>
            <a:t>Antivirus</a:t>
          </a:r>
          <a:endParaRPr lang="en-US" dirty="0"/>
        </a:p>
      </dgm:t>
    </dgm:pt>
    <dgm:pt modelId="{D509A0B6-79AF-400D-8175-6092EF90ED15}" type="parTrans" cxnId="{5E237CC1-BE53-4A68-9491-4D1119BF304B}">
      <dgm:prSet/>
      <dgm:spPr/>
      <dgm:t>
        <a:bodyPr/>
        <a:lstStyle/>
        <a:p>
          <a:endParaRPr lang="en-US"/>
        </a:p>
      </dgm:t>
    </dgm:pt>
    <dgm:pt modelId="{D5E0CDC2-03A8-4663-8E1A-DD9B7C96AAA1}" type="sibTrans" cxnId="{5E237CC1-BE53-4A68-9491-4D1119BF304B}">
      <dgm:prSet/>
      <dgm:spPr/>
      <dgm:t>
        <a:bodyPr/>
        <a:lstStyle/>
        <a:p>
          <a:endParaRPr lang="en-US"/>
        </a:p>
      </dgm:t>
    </dgm:pt>
    <dgm:pt modelId="{5C8FBEAB-0406-4FD3-9A52-D3020B1D5A4E}">
      <dgm:prSet phldrT="[Text]"/>
      <dgm:spPr/>
      <dgm:t>
        <a:bodyPr/>
        <a:lstStyle/>
        <a:p>
          <a:r>
            <a:rPr lang="en-US" dirty="0" smtClean="0"/>
            <a:t>Firewall</a:t>
          </a:r>
          <a:endParaRPr lang="en-US" dirty="0"/>
        </a:p>
      </dgm:t>
    </dgm:pt>
    <dgm:pt modelId="{62B20CD9-8AEB-4895-9A4E-F7D871C7131C}" type="parTrans" cxnId="{09ED1630-6EF1-4CB1-AD93-8A1484795B74}">
      <dgm:prSet/>
      <dgm:spPr/>
      <dgm:t>
        <a:bodyPr/>
        <a:lstStyle/>
        <a:p>
          <a:endParaRPr lang="en-US"/>
        </a:p>
      </dgm:t>
    </dgm:pt>
    <dgm:pt modelId="{5921EA71-35DD-419D-91E0-AECC63699642}" type="sibTrans" cxnId="{09ED1630-6EF1-4CB1-AD93-8A1484795B74}">
      <dgm:prSet/>
      <dgm:spPr/>
      <dgm:t>
        <a:bodyPr/>
        <a:lstStyle/>
        <a:p>
          <a:endParaRPr lang="en-US"/>
        </a:p>
      </dgm:t>
    </dgm:pt>
    <dgm:pt modelId="{E654B6AC-4C17-4CFC-BA17-0BB129F4E986}" type="pres">
      <dgm:prSet presAssocID="{8F2C12EB-DE1A-4002-B15C-F5F7CC3EF4EB}" presName="compositeShape" presStyleCnt="0">
        <dgm:presLayoutVars>
          <dgm:chMax val="7"/>
          <dgm:dir/>
          <dgm:resizeHandles val="exact"/>
        </dgm:presLayoutVars>
      </dgm:prSet>
      <dgm:spPr/>
    </dgm:pt>
    <dgm:pt modelId="{358813DD-801E-4F15-9A4B-8547FAACE23C}" type="pres">
      <dgm:prSet presAssocID="{D1D1B972-ABB8-44E1-8E91-F82E39487E0A}" presName="circ1" presStyleLbl="vennNode1" presStyleIdx="0" presStyleCnt="2"/>
      <dgm:spPr/>
      <dgm:t>
        <a:bodyPr/>
        <a:lstStyle/>
        <a:p>
          <a:endParaRPr lang="en-US"/>
        </a:p>
      </dgm:t>
    </dgm:pt>
    <dgm:pt modelId="{13AFCF19-7469-4E19-88B2-64DF1FD02779}" type="pres">
      <dgm:prSet presAssocID="{D1D1B972-ABB8-44E1-8E91-F82E39487E0A}" presName="circ1Tx" presStyleLbl="revTx" presStyleIdx="0" presStyleCnt="0">
        <dgm:presLayoutVars>
          <dgm:chMax val="0"/>
          <dgm:chPref val="0"/>
          <dgm:bulletEnabled val="1"/>
        </dgm:presLayoutVars>
      </dgm:prSet>
      <dgm:spPr/>
      <dgm:t>
        <a:bodyPr/>
        <a:lstStyle/>
        <a:p>
          <a:endParaRPr lang="en-US"/>
        </a:p>
      </dgm:t>
    </dgm:pt>
    <dgm:pt modelId="{6DE85178-86D7-48E0-BE34-DA2002D2E981}" type="pres">
      <dgm:prSet presAssocID="{5C8FBEAB-0406-4FD3-9A52-D3020B1D5A4E}" presName="circ2" presStyleLbl="vennNode1" presStyleIdx="1" presStyleCnt="2"/>
      <dgm:spPr/>
    </dgm:pt>
    <dgm:pt modelId="{019C3AAC-44F2-4825-A0B5-B728E00B487F}" type="pres">
      <dgm:prSet presAssocID="{5C8FBEAB-0406-4FD3-9A52-D3020B1D5A4E}" presName="circ2Tx" presStyleLbl="revTx" presStyleIdx="0" presStyleCnt="0">
        <dgm:presLayoutVars>
          <dgm:chMax val="0"/>
          <dgm:chPref val="0"/>
          <dgm:bulletEnabled val="1"/>
        </dgm:presLayoutVars>
      </dgm:prSet>
      <dgm:spPr/>
    </dgm:pt>
  </dgm:ptLst>
  <dgm:cxnLst>
    <dgm:cxn modelId="{BD91C71C-8401-4A57-985B-B1F79C4D7BE9}" type="presOf" srcId="{5C8FBEAB-0406-4FD3-9A52-D3020B1D5A4E}" destId="{6DE85178-86D7-48E0-BE34-DA2002D2E981}" srcOrd="0" destOrd="0" presId="urn:microsoft.com/office/officeart/2005/8/layout/venn1"/>
    <dgm:cxn modelId="{B2502E58-0D1C-4048-96EE-2960E7677F01}" type="presOf" srcId="{D1D1B972-ABB8-44E1-8E91-F82E39487E0A}" destId="{13AFCF19-7469-4E19-88B2-64DF1FD02779}" srcOrd="1" destOrd="0" presId="urn:microsoft.com/office/officeart/2005/8/layout/venn1"/>
    <dgm:cxn modelId="{C6FC0E5B-6282-4F96-B89C-C669BD952952}" type="presOf" srcId="{5C8FBEAB-0406-4FD3-9A52-D3020B1D5A4E}" destId="{019C3AAC-44F2-4825-A0B5-B728E00B487F}" srcOrd="1" destOrd="0" presId="urn:microsoft.com/office/officeart/2005/8/layout/venn1"/>
    <dgm:cxn modelId="{09ED1630-6EF1-4CB1-AD93-8A1484795B74}" srcId="{8F2C12EB-DE1A-4002-B15C-F5F7CC3EF4EB}" destId="{5C8FBEAB-0406-4FD3-9A52-D3020B1D5A4E}" srcOrd="1" destOrd="0" parTransId="{62B20CD9-8AEB-4895-9A4E-F7D871C7131C}" sibTransId="{5921EA71-35DD-419D-91E0-AECC63699642}"/>
    <dgm:cxn modelId="{287ABA83-642A-45DF-B799-86F4EB32E629}" type="presOf" srcId="{8F2C12EB-DE1A-4002-B15C-F5F7CC3EF4EB}" destId="{E654B6AC-4C17-4CFC-BA17-0BB129F4E986}" srcOrd="0" destOrd="0" presId="urn:microsoft.com/office/officeart/2005/8/layout/venn1"/>
    <dgm:cxn modelId="{52BF1407-41CE-47AE-9B25-B07D5535997D}" type="presOf" srcId="{D1D1B972-ABB8-44E1-8E91-F82E39487E0A}" destId="{358813DD-801E-4F15-9A4B-8547FAACE23C}" srcOrd="0" destOrd="0" presId="urn:microsoft.com/office/officeart/2005/8/layout/venn1"/>
    <dgm:cxn modelId="{5E237CC1-BE53-4A68-9491-4D1119BF304B}" srcId="{8F2C12EB-DE1A-4002-B15C-F5F7CC3EF4EB}" destId="{D1D1B972-ABB8-44E1-8E91-F82E39487E0A}" srcOrd="0" destOrd="0" parTransId="{D509A0B6-79AF-400D-8175-6092EF90ED15}" sibTransId="{D5E0CDC2-03A8-4663-8E1A-DD9B7C96AAA1}"/>
    <dgm:cxn modelId="{8D5453A9-7E22-45CA-880C-7C870319746B}" type="presParOf" srcId="{E654B6AC-4C17-4CFC-BA17-0BB129F4E986}" destId="{358813DD-801E-4F15-9A4B-8547FAACE23C}" srcOrd="0" destOrd="0" presId="urn:microsoft.com/office/officeart/2005/8/layout/venn1"/>
    <dgm:cxn modelId="{5D2C7BE0-89D2-4DC5-AA80-0BA9E630336C}" type="presParOf" srcId="{E654B6AC-4C17-4CFC-BA17-0BB129F4E986}" destId="{13AFCF19-7469-4E19-88B2-64DF1FD02779}" srcOrd="1" destOrd="0" presId="urn:microsoft.com/office/officeart/2005/8/layout/venn1"/>
    <dgm:cxn modelId="{F5463891-E7F9-4C87-A425-4B33D3C9E285}" type="presParOf" srcId="{E654B6AC-4C17-4CFC-BA17-0BB129F4E986}" destId="{6DE85178-86D7-48E0-BE34-DA2002D2E981}" srcOrd="2" destOrd="0" presId="urn:microsoft.com/office/officeart/2005/8/layout/venn1"/>
    <dgm:cxn modelId="{5B3A04B9-A015-4E0B-B5BF-9B043BF0DA0C}" type="presParOf" srcId="{E654B6AC-4C17-4CFC-BA17-0BB129F4E986}" destId="{019C3AAC-44F2-4825-A0B5-B728E00B487F}" srcOrd="3"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8813DD-801E-4F15-9A4B-8547FAACE23C}">
      <dsp:nvSpPr>
        <dsp:cNvPr id="0" name=""/>
        <dsp:cNvSpPr/>
      </dsp:nvSpPr>
      <dsp:spPr>
        <a:xfrm>
          <a:off x="866294" y="11757"/>
          <a:ext cx="4299102" cy="4299102"/>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355850">
            <a:lnSpc>
              <a:spcPct val="90000"/>
            </a:lnSpc>
            <a:spcBef>
              <a:spcPct val="0"/>
            </a:spcBef>
            <a:spcAft>
              <a:spcPct val="35000"/>
            </a:spcAft>
          </a:pPr>
          <a:r>
            <a:rPr lang="en-US" sz="5300" kern="1200" dirty="0" smtClean="0"/>
            <a:t>Antivirus</a:t>
          </a:r>
          <a:endParaRPr lang="en-US" sz="5300" kern="1200" dirty="0"/>
        </a:p>
      </dsp:txBody>
      <dsp:txXfrm>
        <a:off x="1466619" y="518714"/>
        <a:ext cx="2478762" cy="3285189"/>
      </dsp:txXfrm>
    </dsp:sp>
    <dsp:sp modelId="{6DE85178-86D7-48E0-BE34-DA2002D2E981}">
      <dsp:nvSpPr>
        <dsp:cNvPr id="0" name=""/>
        <dsp:cNvSpPr/>
      </dsp:nvSpPr>
      <dsp:spPr>
        <a:xfrm>
          <a:off x="3964747" y="11757"/>
          <a:ext cx="4299102" cy="4299102"/>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355850">
            <a:lnSpc>
              <a:spcPct val="90000"/>
            </a:lnSpc>
            <a:spcBef>
              <a:spcPct val="0"/>
            </a:spcBef>
            <a:spcAft>
              <a:spcPct val="35000"/>
            </a:spcAft>
          </a:pPr>
          <a:r>
            <a:rPr lang="en-US" sz="5300" kern="1200" dirty="0" smtClean="0"/>
            <a:t>Firewall</a:t>
          </a:r>
          <a:endParaRPr lang="en-US" sz="5300" kern="1200" dirty="0"/>
        </a:p>
      </dsp:txBody>
      <dsp:txXfrm>
        <a:off x="5184763" y="518714"/>
        <a:ext cx="2478762" cy="32851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8813DD-801E-4F15-9A4B-8547FAACE23C}">
      <dsp:nvSpPr>
        <dsp:cNvPr id="0" name=""/>
        <dsp:cNvSpPr/>
      </dsp:nvSpPr>
      <dsp:spPr>
        <a:xfrm>
          <a:off x="205428" y="278857"/>
          <a:ext cx="5067230" cy="5067230"/>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755900">
            <a:lnSpc>
              <a:spcPct val="90000"/>
            </a:lnSpc>
            <a:spcBef>
              <a:spcPct val="0"/>
            </a:spcBef>
            <a:spcAft>
              <a:spcPct val="35000"/>
            </a:spcAft>
          </a:pPr>
          <a:r>
            <a:rPr lang="en-US" sz="6200" kern="1200" dirty="0" smtClean="0"/>
            <a:t>Antivirus</a:t>
          </a:r>
          <a:endParaRPr lang="en-US" sz="6200" kern="1200" dirty="0"/>
        </a:p>
      </dsp:txBody>
      <dsp:txXfrm>
        <a:off x="913014" y="876392"/>
        <a:ext cx="2921646" cy="3872159"/>
      </dsp:txXfrm>
    </dsp:sp>
    <dsp:sp modelId="{6DE85178-86D7-48E0-BE34-DA2002D2E981}">
      <dsp:nvSpPr>
        <dsp:cNvPr id="0" name=""/>
        <dsp:cNvSpPr/>
      </dsp:nvSpPr>
      <dsp:spPr>
        <a:xfrm>
          <a:off x="3857486" y="278857"/>
          <a:ext cx="5067230" cy="5067230"/>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755900">
            <a:lnSpc>
              <a:spcPct val="90000"/>
            </a:lnSpc>
            <a:spcBef>
              <a:spcPct val="0"/>
            </a:spcBef>
            <a:spcAft>
              <a:spcPct val="35000"/>
            </a:spcAft>
          </a:pPr>
          <a:r>
            <a:rPr lang="en-US" sz="6200" kern="1200" dirty="0" smtClean="0"/>
            <a:t>Firewall</a:t>
          </a:r>
          <a:endParaRPr lang="en-US" sz="6200" kern="1200" dirty="0"/>
        </a:p>
      </dsp:txBody>
      <dsp:txXfrm>
        <a:off x="5295484" y="876392"/>
        <a:ext cx="2921646" cy="3872159"/>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F4B50D81-C728-4D52-B3E4-C8402B519E37}" type="datetimeFigureOut">
              <a:rPr lang="en-US" smtClean="0"/>
              <a:pPr/>
              <a:t>4/17/2020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F911EE-F348-4BE3-8164-15B7F6EF167A}" type="slidenum">
              <a:rPr lang="en-US" smtClean="0"/>
              <a:pPr/>
              <a:t>‹#›</a:t>
            </a:fld>
            <a:endParaRPr lang="en-US"/>
          </a:p>
        </p:txBody>
      </p:sp>
    </p:spTree>
    <p:extLst>
      <p:ext uri="{BB962C8B-B14F-4D97-AF65-F5344CB8AC3E}">
        <p14:creationId xmlns:p14="http://schemas.microsoft.com/office/powerpoint/2010/main" val="51588243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B50D81-C728-4D52-B3E4-C8402B519E37}" type="datetimeFigureOut">
              <a:rPr lang="en-US" smtClean="0"/>
              <a:pPr/>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F911EE-F348-4BE3-8164-15B7F6EF167A}" type="slidenum">
              <a:rPr lang="en-US" smtClean="0"/>
              <a:pPr/>
              <a:t>‹#›</a:t>
            </a:fld>
            <a:endParaRPr lang="en-US"/>
          </a:p>
        </p:txBody>
      </p:sp>
    </p:spTree>
    <p:extLst>
      <p:ext uri="{BB962C8B-B14F-4D97-AF65-F5344CB8AC3E}">
        <p14:creationId xmlns:p14="http://schemas.microsoft.com/office/powerpoint/2010/main" val="5091347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4B50D81-C728-4D52-B3E4-C8402B519E37}" type="datetimeFigureOut">
              <a:rPr lang="en-US" smtClean="0"/>
              <a:pPr/>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F911EE-F348-4BE3-8164-15B7F6EF167A}" type="slidenum">
              <a:rPr lang="en-US" smtClean="0"/>
              <a:pPr/>
              <a:t>‹#›</a:t>
            </a:fld>
            <a:endParaRPr lang="en-US"/>
          </a:p>
        </p:txBody>
      </p:sp>
    </p:spTree>
    <p:extLst>
      <p:ext uri="{BB962C8B-B14F-4D97-AF65-F5344CB8AC3E}">
        <p14:creationId xmlns:p14="http://schemas.microsoft.com/office/powerpoint/2010/main" val="13593890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4B50D81-C728-4D52-B3E4-C8402B519E37}" type="datetimeFigureOut">
              <a:rPr lang="en-US" smtClean="0"/>
              <a:pPr/>
              <a:t>4/17/2020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F911EE-F348-4BE3-8164-15B7F6EF167A}" type="slidenum">
              <a:rPr lang="en-US" smtClean="0"/>
              <a:pPr/>
              <a:t>‹#›</a:t>
            </a:fld>
            <a:endParaRPr lang="en-US"/>
          </a:p>
        </p:txBody>
      </p:sp>
    </p:spTree>
    <p:extLst>
      <p:ext uri="{BB962C8B-B14F-4D97-AF65-F5344CB8AC3E}">
        <p14:creationId xmlns:p14="http://schemas.microsoft.com/office/powerpoint/2010/main" val="142861675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Date Placeholder 6"/>
          <p:cNvSpPr>
            <a:spLocks noGrp="1"/>
          </p:cNvSpPr>
          <p:nvPr>
            <p:ph type="dt" sz="half" idx="10"/>
          </p:nvPr>
        </p:nvSpPr>
        <p:spPr/>
        <p:txBody>
          <a:bodyPr/>
          <a:lstStyle/>
          <a:p>
            <a:fld id="{F4B50D81-C728-4D52-B3E4-C8402B519E37}" type="datetimeFigureOut">
              <a:rPr lang="en-US" smtClean="0"/>
              <a:pPr/>
              <a:t>4/17/2020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F911EE-F348-4BE3-8164-15B7F6EF167A}" type="slidenum">
              <a:rPr lang="en-US" smtClean="0"/>
              <a:pPr/>
              <a:t>‹#›</a:t>
            </a:fld>
            <a:endParaRPr lang="en-US"/>
          </a:p>
        </p:txBody>
      </p:sp>
    </p:spTree>
    <p:extLst>
      <p:ext uri="{BB962C8B-B14F-4D97-AF65-F5344CB8AC3E}">
        <p14:creationId xmlns:p14="http://schemas.microsoft.com/office/powerpoint/2010/main" val="87162231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F4B50D81-C728-4D52-B3E4-C8402B519E37}" type="datetimeFigureOut">
              <a:rPr lang="en-US" smtClean="0"/>
              <a:pPr/>
              <a:t>4/17/2020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6DF911EE-F348-4BE3-8164-15B7F6EF167A}" type="slidenum">
              <a:rPr lang="en-US" smtClean="0"/>
              <a:pPr/>
              <a:t>‹#›</a:t>
            </a:fld>
            <a:endParaRPr lang="en-US"/>
          </a:p>
        </p:txBody>
      </p:sp>
    </p:spTree>
    <p:extLst>
      <p:ext uri="{BB962C8B-B14F-4D97-AF65-F5344CB8AC3E}">
        <p14:creationId xmlns:p14="http://schemas.microsoft.com/office/powerpoint/2010/main" val="25349618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7" name="Date Placeholder 6"/>
          <p:cNvSpPr>
            <a:spLocks noGrp="1"/>
          </p:cNvSpPr>
          <p:nvPr>
            <p:ph type="dt" sz="half" idx="10"/>
          </p:nvPr>
        </p:nvSpPr>
        <p:spPr/>
        <p:txBody>
          <a:bodyPr/>
          <a:lstStyle/>
          <a:p>
            <a:fld id="{F4B50D81-C728-4D52-B3E4-C8402B519E37}" type="datetimeFigureOut">
              <a:rPr lang="en-US" smtClean="0"/>
              <a:pPr/>
              <a:t>4/17/2020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F911EE-F348-4BE3-8164-15B7F6EF167A}"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523973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4B50D81-C728-4D52-B3E4-C8402B519E37}" type="datetimeFigureOut">
              <a:rPr lang="en-US" smtClean="0"/>
              <a:pPr/>
              <a:t>4/17/2020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F911EE-F348-4BE3-8164-15B7F6EF167A}" type="slidenum">
              <a:rPr lang="en-US" smtClean="0"/>
              <a:pPr/>
              <a:t>‹#›</a:t>
            </a:fld>
            <a:endParaRPr lang="en-US"/>
          </a:p>
        </p:txBody>
      </p:sp>
    </p:spTree>
    <p:extLst>
      <p:ext uri="{BB962C8B-B14F-4D97-AF65-F5344CB8AC3E}">
        <p14:creationId xmlns:p14="http://schemas.microsoft.com/office/powerpoint/2010/main" val="32766857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B50D81-C728-4D52-B3E4-C8402B519E37}" type="datetimeFigureOut">
              <a:rPr lang="en-US" smtClean="0"/>
              <a:pPr/>
              <a:t>4/17/2020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F911EE-F348-4BE3-8164-15B7F6EF167A}" type="slidenum">
              <a:rPr lang="en-US" smtClean="0"/>
              <a:pPr/>
              <a:t>‹#›</a:t>
            </a:fld>
            <a:endParaRPr lang="en-US"/>
          </a:p>
        </p:txBody>
      </p:sp>
    </p:spTree>
    <p:extLst>
      <p:ext uri="{BB962C8B-B14F-4D97-AF65-F5344CB8AC3E}">
        <p14:creationId xmlns:p14="http://schemas.microsoft.com/office/powerpoint/2010/main" val="11923032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9" name="Date Placeholder 8"/>
          <p:cNvSpPr>
            <a:spLocks noGrp="1"/>
          </p:cNvSpPr>
          <p:nvPr>
            <p:ph type="dt" sz="half" idx="10"/>
          </p:nvPr>
        </p:nvSpPr>
        <p:spPr/>
        <p:txBody>
          <a:bodyPr/>
          <a:lstStyle/>
          <a:p>
            <a:fld id="{F4B50D81-C728-4D52-B3E4-C8402B519E37}" type="datetimeFigureOut">
              <a:rPr lang="en-US" smtClean="0"/>
              <a:pPr/>
              <a:t>4/17/2020</a:t>
            </a:fld>
            <a:endParaRPr lang="en-US"/>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6DF911EE-F348-4BE3-8164-15B7F6EF167A}" type="slidenum">
              <a:rPr lang="en-US" smtClean="0"/>
              <a:pPr/>
              <a:t>‹#›</a:t>
            </a:fld>
            <a:endParaRPr lang="en-US"/>
          </a:p>
        </p:txBody>
      </p:sp>
    </p:spTree>
    <p:extLst>
      <p:ext uri="{BB962C8B-B14F-4D97-AF65-F5344CB8AC3E}">
        <p14:creationId xmlns:p14="http://schemas.microsoft.com/office/powerpoint/2010/main" val="34463105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572000" y="-42172"/>
            <a:ext cx="4576573"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4B50D81-C728-4D52-B3E4-C8402B519E37}" type="datetimeFigureOut">
              <a:rPr lang="en-US" smtClean="0"/>
              <a:pPr/>
              <a:t>4/17/2020</a:t>
            </a:fld>
            <a:endParaRPr lang="en-US"/>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6DF911EE-F348-4BE3-8164-15B7F6EF167A}" type="slidenum">
              <a:rPr lang="en-US" smtClean="0"/>
              <a:pPr/>
              <a:t>‹#›</a:t>
            </a:fld>
            <a:endParaRPr lang="en-US"/>
          </a:p>
        </p:txBody>
      </p:sp>
    </p:spTree>
    <p:extLst>
      <p:ext uri="{BB962C8B-B14F-4D97-AF65-F5344CB8AC3E}">
        <p14:creationId xmlns:p14="http://schemas.microsoft.com/office/powerpoint/2010/main" val="9025982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fld id="{F4B50D81-C728-4D52-B3E4-C8402B519E37}" type="datetimeFigureOut">
              <a:rPr lang="en-US" smtClean="0"/>
              <a:pPr/>
              <a:t>4/17/2020</a:t>
            </a:fld>
            <a:endParaRPr lang="en-US"/>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6DF911EE-F348-4BE3-8164-15B7F6EF167A}" type="slidenum">
              <a:rPr lang="en-US" smtClean="0"/>
              <a:pPr/>
              <a:t>‹#›</a:t>
            </a:fld>
            <a:endParaRPr lang="en-US"/>
          </a:p>
        </p:txBody>
      </p:sp>
    </p:spTree>
    <p:extLst>
      <p:ext uri="{BB962C8B-B14F-4D97-AF65-F5344CB8AC3E}">
        <p14:creationId xmlns:p14="http://schemas.microsoft.com/office/powerpoint/2010/main" val="1286953862"/>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txStyles>
    <p:titleStyle>
      <a:lvl1pPr algn="ctr" defTabSz="914400" rtl="0" eaLnBrk="1" latinLnBrk="0" hangingPunct="1">
        <a:lnSpc>
          <a:spcPct val="90000"/>
        </a:lnSpc>
        <a:spcBef>
          <a:spcPct val="0"/>
        </a:spcBef>
        <a:buNone/>
        <a:defRPr sz="26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https://robots.ieee.org/learn/types-of-robots/" TargetMode="Externa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hyperlink" Target="https://robots.ieee.org/learn/types-of-robots/" TargetMode="Externa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13739" y="1008300"/>
            <a:ext cx="5308866" cy="1097592"/>
          </a:xfrm>
        </p:spPr>
        <p:txBody>
          <a:bodyPr>
            <a:normAutofit/>
          </a:bodyPr>
          <a:lstStyle/>
          <a:p>
            <a:r>
              <a:rPr lang="en-US" dirty="0" smtClean="0"/>
              <a:t>FORM </a:t>
            </a:r>
            <a:r>
              <a:rPr lang="en-US" dirty="0" smtClean="0"/>
              <a:t>3</a:t>
            </a:r>
            <a:endParaRPr lang="en-US" dirty="0"/>
          </a:p>
        </p:txBody>
      </p:sp>
      <p:sp>
        <p:nvSpPr>
          <p:cNvPr id="3" name="Subtitle 2"/>
          <p:cNvSpPr>
            <a:spLocks noGrp="1"/>
          </p:cNvSpPr>
          <p:nvPr>
            <p:ph type="subTitle" idx="1"/>
          </p:nvPr>
        </p:nvSpPr>
        <p:spPr>
          <a:xfrm>
            <a:off x="387927" y="3258034"/>
            <a:ext cx="8631381" cy="3350584"/>
          </a:xfrm>
        </p:spPr>
        <p:txBody>
          <a:bodyPr>
            <a:normAutofit/>
          </a:bodyPr>
          <a:lstStyle/>
          <a:p>
            <a:pPr algn="l"/>
            <a:r>
              <a:rPr lang="en-US" sz="2400" b="1" dirty="0"/>
              <a:t>Module </a:t>
            </a:r>
            <a:r>
              <a:rPr lang="en-US" sz="2400" b="1" dirty="0" smtClean="0"/>
              <a:t>4: Internet and Web 2.0 Tools </a:t>
            </a:r>
            <a:r>
              <a:rPr lang="en-US" sz="2400" b="1" dirty="0" smtClean="0"/>
              <a:t>(Obj. </a:t>
            </a:r>
            <a:r>
              <a:rPr lang="en-US" sz="2400" b="1" dirty="0" smtClean="0"/>
              <a:t>10)</a:t>
            </a:r>
            <a:endParaRPr lang="en-US" sz="2400" b="1" dirty="0" smtClean="0"/>
          </a:p>
          <a:p>
            <a:pPr algn="l"/>
            <a:r>
              <a:rPr lang="en-US" sz="2400" b="1" dirty="0" smtClean="0">
                <a:cs typeface="Calibri"/>
              </a:rPr>
              <a:t>Topic : </a:t>
            </a:r>
            <a:r>
              <a:rPr lang="en-US" sz="2400" b="1" dirty="0" smtClean="0">
                <a:cs typeface="Calibri"/>
              </a:rPr>
              <a:t> </a:t>
            </a:r>
            <a:r>
              <a:rPr lang="en-US" sz="2400" b="1" dirty="0" smtClean="0">
                <a:cs typeface="Calibri"/>
              </a:rPr>
              <a:t>Threats to Computer Data and Security </a:t>
            </a:r>
            <a:r>
              <a:rPr lang="en-US" sz="2400" b="1" dirty="0">
                <a:cs typeface="Calibri"/>
              </a:rPr>
              <a:t> </a:t>
            </a:r>
            <a:r>
              <a:rPr lang="en-US" sz="2400" b="1" dirty="0" smtClean="0">
                <a:cs typeface="Calibri"/>
              </a:rPr>
              <a:t>- Malware</a:t>
            </a:r>
          </a:p>
          <a:p>
            <a:pPr algn="l"/>
            <a:endParaRPr lang="en-US" b="1" dirty="0">
              <a:cs typeface="Calibri"/>
            </a:endParaRPr>
          </a:p>
          <a:p>
            <a:pPr algn="l"/>
            <a:endParaRPr lang="en-US" b="1" dirty="0" smtClean="0">
              <a:cs typeface="Calibri"/>
            </a:endParaRPr>
          </a:p>
          <a:p>
            <a:pPr algn="l"/>
            <a:endParaRPr lang="en-US" b="1" dirty="0" smtClean="0">
              <a:cs typeface="Calibri"/>
            </a:endParaRPr>
          </a:p>
          <a:p>
            <a:pPr algn="l"/>
            <a:endParaRPr lang="en-US" b="1" dirty="0">
              <a:cs typeface="Calibri"/>
            </a:endParaRPr>
          </a:p>
          <a:p>
            <a:pPr algn="l"/>
            <a:r>
              <a:rPr lang="en-US" b="1" i="1" dirty="0" smtClean="0">
                <a:cs typeface="Calibri"/>
              </a:rPr>
              <a:t>Sharon </a:t>
            </a:r>
            <a:r>
              <a:rPr lang="en-US" b="1" i="1" dirty="0" err="1" smtClean="0">
                <a:cs typeface="Calibri"/>
              </a:rPr>
              <a:t>Moonan-Seepaul</a:t>
            </a:r>
            <a:r>
              <a:rPr lang="en-US" b="1" i="1" dirty="0" smtClean="0">
                <a:cs typeface="Calibri"/>
              </a:rPr>
              <a:t> – Curriculum Coordinator (ICT)</a:t>
            </a:r>
            <a:endParaRPr lang="en-US" b="1" i="1" dirty="0">
              <a:cs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6045" y="452074"/>
            <a:ext cx="5937755" cy="1188720"/>
          </a:xfrm>
        </p:spPr>
        <p:txBody>
          <a:bodyPr>
            <a:normAutofit/>
          </a:bodyPr>
          <a:lstStyle/>
          <a:p>
            <a:r>
              <a:rPr lang="en-US" b="1" dirty="0" smtClean="0"/>
              <a:t> What is Malware?</a:t>
            </a:r>
            <a:endParaRPr lang="en-US" b="1" dirty="0"/>
          </a:p>
        </p:txBody>
      </p:sp>
      <p:sp>
        <p:nvSpPr>
          <p:cNvPr id="3" name="Content Placeholder 2"/>
          <p:cNvSpPr>
            <a:spLocks noGrp="1"/>
          </p:cNvSpPr>
          <p:nvPr>
            <p:ph idx="1"/>
          </p:nvPr>
        </p:nvSpPr>
        <p:spPr>
          <a:xfrm>
            <a:off x="1606045" y="2236263"/>
            <a:ext cx="5937755" cy="3101983"/>
          </a:xfrm>
        </p:spPr>
        <p:txBody>
          <a:bodyPr>
            <a:normAutofit/>
          </a:bodyPr>
          <a:lstStyle/>
          <a:p>
            <a:r>
              <a:rPr lang="en-US" sz="2800" dirty="0" smtClean="0"/>
              <a:t>Software that is designed to damage the computer system, cause the computer system to malfunction or to gain unauthorized access to the computer system</a:t>
            </a:r>
          </a:p>
          <a:p>
            <a:pPr marL="0" indent="0">
              <a:buNone/>
            </a:pPr>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7355" y="493637"/>
            <a:ext cx="5937755" cy="1188720"/>
          </a:xfrm>
        </p:spPr>
        <p:txBody>
          <a:bodyPr/>
          <a:lstStyle/>
          <a:p>
            <a:r>
              <a:rPr lang="en-US" b="1" dirty="0" smtClean="0"/>
              <a:t>Types of Malware</a:t>
            </a:r>
            <a:endParaRPr lang="en-US" b="1" dirty="0"/>
          </a:p>
        </p:txBody>
      </p:sp>
      <p:sp>
        <p:nvSpPr>
          <p:cNvPr id="3" name="Content Placeholder 2"/>
          <p:cNvSpPr>
            <a:spLocks noGrp="1"/>
          </p:cNvSpPr>
          <p:nvPr>
            <p:ph idx="1"/>
          </p:nvPr>
        </p:nvSpPr>
        <p:spPr>
          <a:xfrm>
            <a:off x="1176865" y="2022764"/>
            <a:ext cx="6798736" cy="4585854"/>
          </a:xfrm>
        </p:spPr>
        <p:txBody>
          <a:bodyPr>
            <a:normAutofit/>
          </a:bodyPr>
          <a:lstStyle/>
          <a:p>
            <a:r>
              <a:rPr lang="en-US" sz="2400" dirty="0" smtClean="0"/>
              <a:t>Ransomware – this software that blocks access or threatens to publish users’ data until a ransom is paid. The data may be encrypted and a ransom is demanded to decrypt it.</a:t>
            </a:r>
          </a:p>
          <a:p>
            <a:r>
              <a:rPr lang="en-US" sz="2400" dirty="0" smtClean="0"/>
              <a:t>Spyware – this is software designed to collect data on a users such as internet usage data by observing their activities on the computer without their knowledge. </a:t>
            </a:r>
          </a:p>
          <a:p>
            <a:pPr lvl="0">
              <a:buClr>
                <a:srgbClr val="9BAFB5"/>
              </a:buClr>
            </a:pPr>
            <a:r>
              <a:rPr lang="en-US" sz="2400" dirty="0">
                <a:solidFill>
                  <a:srgbClr val="000000">
                    <a:lumMod val="85000"/>
                    <a:lumOff val="15000"/>
                  </a:srgbClr>
                </a:solidFill>
              </a:rPr>
              <a:t>Worms – this is software that self-replicates without a host program</a:t>
            </a:r>
          </a:p>
          <a:p>
            <a:pPr marL="0" indent="0">
              <a:buNone/>
            </a:pPr>
            <a:endParaRPr lang="en-US" dirty="0" smtClean="0"/>
          </a:p>
          <a:p>
            <a:endParaRPr lang="en-US" dirty="0"/>
          </a:p>
        </p:txBody>
      </p:sp>
    </p:spTree>
    <p:extLst>
      <p:ext uri="{BB962C8B-B14F-4D97-AF65-F5344CB8AC3E}">
        <p14:creationId xmlns:p14="http://schemas.microsoft.com/office/powerpoint/2010/main" val="26789771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7355" y="368947"/>
            <a:ext cx="5937755" cy="1188720"/>
          </a:xfrm>
        </p:spPr>
        <p:txBody>
          <a:bodyPr/>
          <a:lstStyle/>
          <a:p>
            <a:r>
              <a:rPr lang="en-US" b="1" dirty="0" smtClean="0"/>
              <a:t>Types of Malware</a:t>
            </a:r>
            <a:endParaRPr lang="en-US" b="1" dirty="0"/>
          </a:p>
        </p:txBody>
      </p:sp>
      <p:sp>
        <p:nvSpPr>
          <p:cNvPr id="3" name="Content Placeholder 2"/>
          <p:cNvSpPr>
            <a:spLocks noGrp="1"/>
          </p:cNvSpPr>
          <p:nvPr>
            <p:ph idx="1"/>
          </p:nvPr>
        </p:nvSpPr>
        <p:spPr>
          <a:xfrm>
            <a:off x="1176865" y="1856509"/>
            <a:ext cx="6798736" cy="4821382"/>
          </a:xfrm>
        </p:spPr>
        <p:txBody>
          <a:bodyPr>
            <a:normAutofit/>
          </a:bodyPr>
          <a:lstStyle/>
          <a:p>
            <a:r>
              <a:rPr lang="en-US" sz="2400" dirty="0" smtClean="0"/>
              <a:t>Trojans – this is code hidden in legitimate software that once installed performs malicious functions such as stealing user names, passwords and other personal information</a:t>
            </a:r>
          </a:p>
          <a:p>
            <a:r>
              <a:rPr lang="en-US" sz="2400" dirty="0" smtClean="0"/>
              <a:t>Viruses – this is found in a host program and replicates itself when the program is executed. It can infect other programs, emails or files and can corrupt or delete data or files.</a:t>
            </a:r>
          </a:p>
          <a:p>
            <a:endParaRPr lang="en-US" dirty="0" smtClean="0"/>
          </a:p>
          <a:p>
            <a:endParaRPr lang="en-US" dirty="0"/>
          </a:p>
        </p:txBody>
      </p:sp>
    </p:spTree>
    <p:extLst>
      <p:ext uri="{BB962C8B-B14F-4D97-AF65-F5344CB8AC3E}">
        <p14:creationId xmlns:p14="http://schemas.microsoft.com/office/powerpoint/2010/main" val="18652972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782" y="459469"/>
            <a:ext cx="8478981" cy="1065863"/>
          </a:xfrm>
        </p:spPr>
        <p:txBody>
          <a:bodyPr>
            <a:normAutofit fontScale="90000"/>
          </a:bodyPr>
          <a:lstStyle/>
          <a:p>
            <a:pPr algn="l"/>
            <a:r>
              <a:rPr lang="en-US" sz="3600" b="1" dirty="0" smtClean="0"/>
              <a:t>Preventions against malware</a:t>
            </a:r>
            <a:endParaRPr lang="en-US" sz="3600" b="1" dirty="0"/>
          </a:p>
        </p:txBody>
      </p:sp>
      <p:sp>
        <p:nvSpPr>
          <p:cNvPr id="3" name="Content Placeholder 2"/>
          <p:cNvSpPr>
            <a:spLocks noGrp="1"/>
          </p:cNvSpPr>
          <p:nvPr>
            <p:ph idx="1"/>
          </p:nvPr>
        </p:nvSpPr>
        <p:spPr>
          <a:xfrm>
            <a:off x="401782" y="2050473"/>
            <a:ext cx="8362567" cy="4502727"/>
          </a:xfrm>
        </p:spPr>
        <p:txBody>
          <a:bodyPr vert="horz" lIns="91440" tIns="45720" rIns="91440" bIns="45720" rtlCol="0" anchor="t">
            <a:normAutofit/>
          </a:bodyPr>
          <a:lstStyle/>
          <a:p>
            <a:pPr marL="0" indent="0">
              <a:buNone/>
            </a:pPr>
            <a:r>
              <a:rPr lang="en-US" sz="2400" dirty="0"/>
              <a:t>1</a:t>
            </a:r>
            <a:r>
              <a:rPr lang="en-US" sz="2400" dirty="0" smtClean="0"/>
              <a:t>) Install an antivirus program</a:t>
            </a:r>
          </a:p>
          <a:p>
            <a:pPr>
              <a:buFontTx/>
              <a:buChar char="-"/>
            </a:pPr>
            <a:r>
              <a:rPr lang="en-US" sz="2400" dirty="0" smtClean="0"/>
              <a:t>Keep it up to date</a:t>
            </a:r>
          </a:p>
          <a:p>
            <a:pPr>
              <a:buFontTx/>
              <a:buChar char="-"/>
            </a:pPr>
            <a:r>
              <a:rPr lang="en-US" sz="2400" dirty="0" smtClean="0"/>
              <a:t>Run it regularly</a:t>
            </a:r>
          </a:p>
          <a:p>
            <a:pPr marL="0" indent="0">
              <a:buNone/>
            </a:pPr>
            <a:endParaRPr lang="en-US" sz="2400" dirty="0"/>
          </a:p>
          <a:p>
            <a:pPr marL="457200" indent="-457200">
              <a:buAutoNum type="arabicParenR" startAt="2"/>
            </a:pPr>
            <a:r>
              <a:rPr lang="en-US" sz="2400" dirty="0" smtClean="0"/>
              <a:t>Secure your network with a firewall</a:t>
            </a:r>
          </a:p>
          <a:p>
            <a:pPr marL="0" indent="0">
              <a:buNone/>
            </a:pPr>
            <a:r>
              <a:rPr lang="en-US" sz="2400" dirty="0" smtClean="0"/>
              <a:t>- This filters the information coming through the internet to your computer.</a:t>
            </a: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9;p14">
            <a:hlinkClick r:id="rId2"/>
          </p:cNvPr>
          <p:cNvSpPr>
            <a:spLocks noGrp="1"/>
          </p:cNvSpPr>
          <p:nvPr>
            <p:ph type="title"/>
          </p:nvPr>
        </p:nvSpPr>
        <p:spPr>
          <a:xfrm>
            <a:off x="317572" y="119564"/>
            <a:ext cx="8299955" cy="1349017"/>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800" b="1" dirty="0" smtClean="0">
                <a:solidFill>
                  <a:schemeClr val="bg1"/>
                </a:solidFill>
                <a:latin typeface="IBM Plex Sans"/>
                <a:ea typeface="IBM Plex Sans"/>
                <a:cs typeface="IBM Plex Sans"/>
                <a:sym typeface="IBM Plex Sans"/>
              </a:rPr>
              <a:t>iNSTRUCTIONS</a:t>
            </a:r>
            <a:r>
              <a:rPr lang="en" sz="1800" b="1" dirty="0" smtClean="0">
                <a:solidFill>
                  <a:schemeClr val="bg1"/>
                </a:solidFill>
                <a:latin typeface="IBM Plex Sans"/>
                <a:ea typeface="IBM Plex Sans"/>
                <a:cs typeface="IBM Plex Sans"/>
                <a:sym typeface="IBM Plex Sans"/>
              </a:rPr>
              <a:t>: </a:t>
            </a:r>
            <a:r>
              <a:rPr lang="en" sz="1800" dirty="0" smtClean="0">
                <a:solidFill>
                  <a:schemeClr val="bg1"/>
                </a:solidFill>
                <a:latin typeface="IBM Plex Sans Medium"/>
                <a:ea typeface="IBM Plex Sans Medium"/>
                <a:cs typeface="IBM Plex Sans Medium"/>
                <a:sym typeface="IBM Plex Sans Medium"/>
              </a:rPr>
              <a:t> </a:t>
            </a:r>
            <a:r>
              <a:rPr lang="en-US" sz="1800" cap="none" dirty="0" smtClean="0">
                <a:solidFill>
                  <a:schemeClr val="bg1"/>
                </a:solidFill>
                <a:latin typeface="IBM Plex Sans Medium"/>
                <a:ea typeface="IBM Plex Sans Medium"/>
                <a:cs typeface="IBM Plex Sans Medium"/>
                <a:sym typeface="IBM Plex Sans Medium"/>
              </a:rPr>
              <a:t>Download and save this </a:t>
            </a:r>
            <a:r>
              <a:rPr lang="en-US" sz="1800" cap="none" dirty="0" err="1" smtClean="0">
                <a:solidFill>
                  <a:schemeClr val="bg1"/>
                </a:solidFill>
                <a:latin typeface="IBM Plex Sans Medium"/>
                <a:ea typeface="IBM Plex Sans Medium"/>
                <a:cs typeface="IBM Plex Sans Medium"/>
                <a:sym typeface="IBM Plex Sans Medium"/>
              </a:rPr>
              <a:t>P</a:t>
            </a:r>
            <a:r>
              <a:rPr lang="en-US" sz="1800" cap="none" dirty="0" err="1" smtClean="0">
                <a:solidFill>
                  <a:schemeClr val="bg1"/>
                </a:solidFill>
                <a:latin typeface="IBM Plex Sans Medium"/>
                <a:ea typeface="IBM Plex Sans Medium"/>
                <a:cs typeface="IBM Plex Sans Medium"/>
                <a:sym typeface="IBM Plex Sans Medium"/>
              </a:rPr>
              <a:t>owerpoint</a:t>
            </a:r>
            <a:r>
              <a:rPr lang="en-US" sz="1800" cap="none" dirty="0" smtClean="0">
                <a:solidFill>
                  <a:schemeClr val="bg1"/>
                </a:solidFill>
                <a:latin typeface="IBM Plex Sans Medium"/>
                <a:ea typeface="IBM Plex Sans Medium"/>
                <a:cs typeface="IBM Plex Sans Medium"/>
                <a:sym typeface="IBM Plex Sans Medium"/>
              </a:rPr>
              <a:t> presentation onto your computer then click and drag to sort the blocks below by placing them in the </a:t>
            </a:r>
            <a:r>
              <a:rPr lang="en-US" sz="1800" cap="none" dirty="0" err="1" smtClean="0">
                <a:solidFill>
                  <a:schemeClr val="bg1"/>
                </a:solidFill>
                <a:latin typeface="IBM Plex Sans Medium"/>
                <a:ea typeface="IBM Plex Sans Medium"/>
                <a:cs typeface="IBM Plex Sans Medium"/>
                <a:sym typeface="IBM Plex Sans Medium"/>
              </a:rPr>
              <a:t>venn</a:t>
            </a:r>
            <a:r>
              <a:rPr lang="en-US" sz="1800" cap="none" dirty="0" smtClean="0">
                <a:solidFill>
                  <a:schemeClr val="bg1"/>
                </a:solidFill>
                <a:latin typeface="IBM Plex Sans Medium"/>
                <a:ea typeface="IBM Plex Sans Medium"/>
                <a:cs typeface="IBM Plex Sans Medium"/>
                <a:sym typeface="IBM Plex Sans Medium"/>
              </a:rPr>
              <a:t> diagram depending on which one of the precautions will work for the malware. (See next slide for correct response)</a:t>
            </a:r>
            <a:endParaRPr lang="en-US" sz="1800" cap="none" dirty="0">
              <a:solidFill>
                <a:schemeClr val="bg1"/>
              </a:solidFill>
              <a:latin typeface="IBM Plex Sans Medium"/>
              <a:ea typeface="IBM Plex Sans Medium"/>
              <a:cs typeface="IBM Plex Sans Medium"/>
              <a:sym typeface="IBM Plex Sans Medium"/>
            </a:endParaRPr>
          </a:p>
        </p:txBody>
      </p:sp>
      <p:sp>
        <p:nvSpPr>
          <p:cNvPr id="5" name="Google Shape;63;p14"/>
          <p:cNvSpPr/>
          <p:nvPr/>
        </p:nvSpPr>
        <p:spPr>
          <a:xfrm>
            <a:off x="7398316" y="6047503"/>
            <a:ext cx="1745683" cy="701100"/>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b="1" dirty="0" smtClean="0">
                <a:solidFill>
                  <a:schemeClr val="lt1"/>
                </a:solidFill>
                <a:latin typeface="IBM Plex Sans"/>
                <a:ea typeface="IBM Plex Sans"/>
                <a:cs typeface="IBM Plex Sans"/>
                <a:sym typeface="IBM Plex Sans"/>
              </a:rPr>
              <a:t>Ransomware</a:t>
            </a:r>
            <a:endParaRPr sz="1800" b="1" dirty="0">
              <a:solidFill>
                <a:schemeClr val="lt1"/>
              </a:solidFill>
              <a:latin typeface="IBM Plex Sans"/>
              <a:ea typeface="IBM Plex Sans"/>
              <a:cs typeface="IBM Plex Sans"/>
              <a:sym typeface="IBM Plex Sans"/>
            </a:endParaRPr>
          </a:p>
        </p:txBody>
      </p:sp>
      <p:sp>
        <p:nvSpPr>
          <p:cNvPr id="6" name="Google Shape;63;p14"/>
          <p:cNvSpPr/>
          <p:nvPr/>
        </p:nvSpPr>
        <p:spPr>
          <a:xfrm>
            <a:off x="5572983" y="6078933"/>
            <a:ext cx="1745683" cy="701100"/>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b="1" dirty="0" smtClean="0">
                <a:solidFill>
                  <a:schemeClr val="lt1"/>
                </a:solidFill>
                <a:latin typeface="IBM Plex Sans"/>
                <a:ea typeface="IBM Plex Sans"/>
                <a:cs typeface="IBM Plex Sans"/>
                <a:sym typeface="IBM Plex Sans"/>
              </a:rPr>
              <a:t>Worms</a:t>
            </a:r>
            <a:endParaRPr sz="1800" b="1" dirty="0">
              <a:solidFill>
                <a:schemeClr val="lt1"/>
              </a:solidFill>
              <a:latin typeface="IBM Plex Sans"/>
              <a:ea typeface="IBM Plex Sans"/>
              <a:cs typeface="IBM Plex Sans"/>
              <a:sym typeface="IBM Plex Sans"/>
            </a:endParaRPr>
          </a:p>
        </p:txBody>
      </p:sp>
      <p:sp>
        <p:nvSpPr>
          <p:cNvPr id="7" name="Google Shape;63;p14"/>
          <p:cNvSpPr/>
          <p:nvPr/>
        </p:nvSpPr>
        <p:spPr>
          <a:xfrm>
            <a:off x="3747650" y="6099721"/>
            <a:ext cx="1745683" cy="701100"/>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b="1" dirty="0" smtClean="0">
                <a:solidFill>
                  <a:schemeClr val="lt1"/>
                </a:solidFill>
                <a:latin typeface="IBM Plex Sans"/>
                <a:ea typeface="IBM Plex Sans"/>
                <a:cs typeface="IBM Plex Sans"/>
                <a:sym typeface="IBM Plex Sans"/>
              </a:rPr>
              <a:t>Trojans</a:t>
            </a:r>
            <a:endParaRPr sz="1800" b="1" dirty="0">
              <a:solidFill>
                <a:schemeClr val="lt1"/>
              </a:solidFill>
              <a:latin typeface="IBM Plex Sans"/>
              <a:ea typeface="IBM Plex Sans"/>
              <a:cs typeface="IBM Plex Sans"/>
              <a:sym typeface="IBM Plex Sans"/>
            </a:endParaRPr>
          </a:p>
        </p:txBody>
      </p:sp>
      <p:sp>
        <p:nvSpPr>
          <p:cNvPr id="8" name="Google Shape;63;p14"/>
          <p:cNvSpPr/>
          <p:nvPr/>
        </p:nvSpPr>
        <p:spPr>
          <a:xfrm>
            <a:off x="13854" y="6125569"/>
            <a:ext cx="1745683" cy="701100"/>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b="1" dirty="0" smtClean="0">
                <a:solidFill>
                  <a:schemeClr val="lt1"/>
                </a:solidFill>
                <a:latin typeface="IBM Plex Sans"/>
                <a:ea typeface="IBM Plex Sans"/>
                <a:cs typeface="IBM Plex Sans"/>
                <a:sym typeface="IBM Plex Sans"/>
              </a:rPr>
              <a:t>Viruses</a:t>
            </a:r>
            <a:endParaRPr sz="1800" b="1" dirty="0">
              <a:solidFill>
                <a:schemeClr val="lt1"/>
              </a:solidFill>
              <a:latin typeface="IBM Plex Sans"/>
              <a:ea typeface="IBM Plex Sans"/>
              <a:cs typeface="IBM Plex Sans"/>
              <a:sym typeface="IBM Plex Sans"/>
            </a:endParaRPr>
          </a:p>
        </p:txBody>
      </p:sp>
      <p:sp>
        <p:nvSpPr>
          <p:cNvPr id="9" name="Google Shape;63;p14"/>
          <p:cNvSpPr/>
          <p:nvPr/>
        </p:nvSpPr>
        <p:spPr>
          <a:xfrm>
            <a:off x="1898067" y="6121948"/>
            <a:ext cx="1745683" cy="701100"/>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b="1" dirty="0" smtClean="0">
                <a:solidFill>
                  <a:schemeClr val="lt1"/>
                </a:solidFill>
                <a:latin typeface="IBM Plex Sans"/>
                <a:ea typeface="IBM Plex Sans"/>
                <a:cs typeface="IBM Plex Sans"/>
                <a:sym typeface="IBM Plex Sans"/>
              </a:rPr>
              <a:t>Spyware</a:t>
            </a:r>
            <a:endParaRPr sz="1800" b="1" dirty="0">
              <a:solidFill>
                <a:schemeClr val="lt1"/>
              </a:solidFill>
              <a:latin typeface="IBM Plex Sans"/>
              <a:ea typeface="IBM Plex Sans"/>
              <a:cs typeface="IBM Plex Sans"/>
              <a:sym typeface="IBM Plex Sans"/>
            </a:endParaRPr>
          </a:p>
        </p:txBody>
      </p:sp>
      <p:graphicFrame>
        <p:nvGraphicFramePr>
          <p:cNvPr id="11" name="Diagram 10"/>
          <p:cNvGraphicFramePr/>
          <p:nvPr>
            <p:extLst>
              <p:ext uri="{D42A27DB-BD31-4B8C-83A1-F6EECF244321}">
                <p14:modId xmlns:p14="http://schemas.microsoft.com/office/powerpoint/2010/main" val="2760605773"/>
              </p:ext>
            </p:extLst>
          </p:nvPr>
        </p:nvGraphicFramePr>
        <p:xfrm>
          <a:off x="13854" y="1607127"/>
          <a:ext cx="9130145" cy="43226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38146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69;p14">
            <a:hlinkClick r:id="rId2"/>
          </p:cNvPr>
          <p:cNvSpPr>
            <a:spLocks noGrp="1"/>
          </p:cNvSpPr>
          <p:nvPr>
            <p:ph type="title"/>
          </p:nvPr>
        </p:nvSpPr>
        <p:spPr>
          <a:xfrm>
            <a:off x="317572" y="119565"/>
            <a:ext cx="8299955" cy="794836"/>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rtl="0">
              <a:spcBef>
                <a:spcPts val="0"/>
              </a:spcBef>
              <a:spcAft>
                <a:spcPts val="0"/>
              </a:spcAft>
              <a:buNone/>
            </a:pPr>
            <a:r>
              <a:rPr lang="en-US" sz="1800" b="1" dirty="0" smtClean="0">
                <a:solidFill>
                  <a:schemeClr val="bg1"/>
                </a:solidFill>
                <a:latin typeface="IBM Plex Sans"/>
                <a:ea typeface="IBM Plex Sans"/>
                <a:cs typeface="IBM Plex Sans"/>
                <a:sym typeface="IBM Plex Sans"/>
              </a:rPr>
              <a:t>RESPONSE</a:t>
            </a:r>
            <a:endParaRPr lang="en-US" sz="1800" cap="none" dirty="0">
              <a:solidFill>
                <a:schemeClr val="bg1"/>
              </a:solidFill>
              <a:latin typeface="IBM Plex Sans Medium"/>
              <a:ea typeface="IBM Plex Sans Medium"/>
              <a:cs typeface="IBM Plex Sans Medium"/>
              <a:sym typeface="IBM Plex Sans Medium"/>
            </a:endParaRPr>
          </a:p>
        </p:txBody>
      </p:sp>
      <p:sp>
        <p:nvSpPr>
          <p:cNvPr id="5" name="Google Shape;63;p14"/>
          <p:cNvSpPr/>
          <p:nvPr/>
        </p:nvSpPr>
        <p:spPr>
          <a:xfrm>
            <a:off x="3706083" y="3945489"/>
            <a:ext cx="1745683" cy="701100"/>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b="1" dirty="0" smtClean="0">
                <a:solidFill>
                  <a:schemeClr val="lt1"/>
                </a:solidFill>
                <a:latin typeface="IBM Plex Sans"/>
                <a:ea typeface="IBM Plex Sans"/>
                <a:cs typeface="IBM Plex Sans"/>
                <a:sym typeface="IBM Plex Sans"/>
              </a:rPr>
              <a:t>Ransomware</a:t>
            </a:r>
            <a:endParaRPr sz="1800" b="1" dirty="0">
              <a:solidFill>
                <a:schemeClr val="lt1"/>
              </a:solidFill>
              <a:latin typeface="IBM Plex Sans"/>
              <a:ea typeface="IBM Plex Sans"/>
              <a:cs typeface="IBM Plex Sans"/>
              <a:sym typeface="IBM Plex Sans"/>
            </a:endParaRPr>
          </a:p>
        </p:txBody>
      </p:sp>
      <p:sp>
        <p:nvSpPr>
          <p:cNvPr id="6" name="Google Shape;63;p14"/>
          <p:cNvSpPr/>
          <p:nvPr/>
        </p:nvSpPr>
        <p:spPr>
          <a:xfrm>
            <a:off x="3706082" y="4626622"/>
            <a:ext cx="1745683" cy="701100"/>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b="1" dirty="0" smtClean="0">
                <a:solidFill>
                  <a:schemeClr val="lt1"/>
                </a:solidFill>
                <a:latin typeface="IBM Plex Sans"/>
                <a:ea typeface="IBM Plex Sans"/>
                <a:cs typeface="IBM Plex Sans"/>
                <a:sym typeface="IBM Plex Sans"/>
              </a:rPr>
              <a:t>Worms</a:t>
            </a:r>
            <a:endParaRPr sz="1800" b="1" dirty="0">
              <a:solidFill>
                <a:schemeClr val="lt1"/>
              </a:solidFill>
              <a:latin typeface="IBM Plex Sans"/>
              <a:ea typeface="IBM Plex Sans"/>
              <a:cs typeface="IBM Plex Sans"/>
              <a:sym typeface="IBM Plex Sans"/>
            </a:endParaRPr>
          </a:p>
        </p:txBody>
      </p:sp>
      <p:sp>
        <p:nvSpPr>
          <p:cNvPr id="7" name="Google Shape;63;p14"/>
          <p:cNvSpPr/>
          <p:nvPr/>
        </p:nvSpPr>
        <p:spPr>
          <a:xfrm>
            <a:off x="3706083" y="3276285"/>
            <a:ext cx="1745683" cy="701100"/>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b="1" dirty="0" smtClean="0">
                <a:solidFill>
                  <a:schemeClr val="lt1"/>
                </a:solidFill>
                <a:latin typeface="IBM Plex Sans"/>
                <a:ea typeface="IBM Plex Sans"/>
                <a:cs typeface="IBM Plex Sans"/>
                <a:sym typeface="IBM Plex Sans"/>
              </a:rPr>
              <a:t>Trojans</a:t>
            </a:r>
            <a:endParaRPr sz="1800" b="1" dirty="0">
              <a:solidFill>
                <a:schemeClr val="lt1"/>
              </a:solidFill>
              <a:latin typeface="IBM Plex Sans"/>
              <a:ea typeface="IBM Plex Sans"/>
              <a:cs typeface="IBM Plex Sans"/>
              <a:sym typeface="IBM Plex Sans"/>
            </a:endParaRPr>
          </a:p>
        </p:txBody>
      </p:sp>
      <p:sp>
        <p:nvSpPr>
          <p:cNvPr id="8" name="Google Shape;63;p14"/>
          <p:cNvSpPr/>
          <p:nvPr/>
        </p:nvSpPr>
        <p:spPr>
          <a:xfrm>
            <a:off x="1233054" y="4227496"/>
            <a:ext cx="1745683" cy="701100"/>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b="1" dirty="0" smtClean="0">
                <a:solidFill>
                  <a:schemeClr val="lt1"/>
                </a:solidFill>
                <a:latin typeface="IBM Plex Sans"/>
                <a:ea typeface="IBM Plex Sans"/>
                <a:cs typeface="IBM Plex Sans"/>
                <a:sym typeface="IBM Plex Sans"/>
              </a:rPr>
              <a:t>Viruses</a:t>
            </a:r>
            <a:endParaRPr sz="1800" b="1" dirty="0">
              <a:solidFill>
                <a:schemeClr val="lt1"/>
              </a:solidFill>
              <a:latin typeface="IBM Plex Sans"/>
              <a:ea typeface="IBM Plex Sans"/>
              <a:cs typeface="IBM Plex Sans"/>
              <a:sym typeface="IBM Plex Sans"/>
            </a:endParaRPr>
          </a:p>
        </p:txBody>
      </p:sp>
      <p:sp>
        <p:nvSpPr>
          <p:cNvPr id="9" name="Google Shape;63;p14"/>
          <p:cNvSpPr/>
          <p:nvPr/>
        </p:nvSpPr>
        <p:spPr>
          <a:xfrm>
            <a:off x="3706084" y="2575185"/>
            <a:ext cx="1745683" cy="701100"/>
          </a:xfrm>
          <a:prstGeom prst="cube">
            <a:avLst>
              <a:gd name="adj" fmla="val 7691"/>
            </a:avLst>
          </a:prstGeom>
          <a:solidFill>
            <a:srgbClr val="00114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b="1" dirty="0" smtClean="0">
                <a:solidFill>
                  <a:schemeClr val="lt1"/>
                </a:solidFill>
                <a:latin typeface="IBM Plex Sans"/>
                <a:ea typeface="IBM Plex Sans"/>
                <a:cs typeface="IBM Plex Sans"/>
                <a:sym typeface="IBM Plex Sans"/>
              </a:rPr>
              <a:t>Spyware</a:t>
            </a:r>
            <a:endParaRPr sz="1800" b="1" dirty="0">
              <a:solidFill>
                <a:schemeClr val="lt1"/>
              </a:solidFill>
              <a:latin typeface="IBM Plex Sans"/>
              <a:ea typeface="IBM Plex Sans"/>
              <a:cs typeface="IBM Plex Sans"/>
              <a:sym typeface="IBM Plex Sans"/>
            </a:endParaRPr>
          </a:p>
        </p:txBody>
      </p:sp>
      <p:graphicFrame>
        <p:nvGraphicFramePr>
          <p:cNvPr id="11" name="Diagram 10"/>
          <p:cNvGraphicFramePr/>
          <p:nvPr>
            <p:extLst>
              <p:ext uri="{D42A27DB-BD31-4B8C-83A1-F6EECF244321}">
                <p14:modId xmlns:p14="http://schemas.microsoft.com/office/powerpoint/2010/main" val="4017789334"/>
              </p:ext>
            </p:extLst>
          </p:nvPr>
        </p:nvGraphicFramePr>
        <p:xfrm>
          <a:off x="13854" y="1233054"/>
          <a:ext cx="9130145" cy="56249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95110196"/>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345</TotalTime>
  <Words>303</Words>
  <Application>Microsoft Office PowerPoint</Application>
  <PresentationFormat>On-screen Show (4:3)</PresentationFormat>
  <Paragraphs>40</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Gill Sans MT</vt:lpstr>
      <vt:lpstr>IBM Plex Sans</vt:lpstr>
      <vt:lpstr>IBM Plex Sans Medium</vt:lpstr>
      <vt:lpstr>Parcel</vt:lpstr>
      <vt:lpstr>FORM 3</vt:lpstr>
      <vt:lpstr> What is Malware?</vt:lpstr>
      <vt:lpstr>Types of Malware</vt:lpstr>
      <vt:lpstr>Types of Malware</vt:lpstr>
      <vt:lpstr>Preventions against malware</vt:lpstr>
      <vt:lpstr>iNSTRUCTIONS:  Download and save this Powerpoint presentation onto your computer then click and drag to sort the blocks below by placing them in the venn diagram depending on which one of the precautions will work for the malware. (See next slide for correct response)</vt:lpstr>
      <vt:lpstr>RESPONSE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Computers  And Health</dc:title>
  <dc:creator>Jeneal Dowridge-Noel</dc:creator>
  <cp:lastModifiedBy>Moe User</cp:lastModifiedBy>
  <cp:revision>33</cp:revision>
  <dcterms:created xsi:type="dcterms:W3CDTF">2020-03-31T20:12:32Z</dcterms:created>
  <dcterms:modified xsi:type="dcterms:W3CDTF">2020-04-17T18:28:22Z</dcterms:modified>
</cp:coreProperties>
</file>