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notesMasterIdLst>
    <p:notesMasterId r:id="rId15"/>
  </p:notesMasterIdLst>
  <p:sldIdLst>
    <p:sldId id="256" r:id="rId2"/>
    <p:sldId id="260" r:id="rId3"/>
    <p:sldId id="257" r:id="rId4"/>
    <p:sldId id="261" r:id="rId5"/>
    <p:sldId id="262" r:id="rId6"/>
    <p:sldId id="258" r:id="rId7"/>
    <p:sldId id="259" r:id="rId8"/>
    <p:sldId id="269" r:id="rId9"/>
    <p:sldId id="263" r:id="rId10"/>
    <p:sldId id="270" r:id="rId11"/>
    <p:sldId id="268" r:id="rId12"/>
    <p:sldId id="266" r:id="rId13"/>
    <p:sldId id="271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701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420287E-32C1-4C65-B5FF-527CE71F879B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A3B179C-68C9-433B-96C0-AE4BBC13C383}">
      <dgm:prSet phldrT="[Text]"/>
      <dgm:spPr/>
      <dgm:t>
        <a:bodyPr/>
        <a:lstStyle/>
        <a:p>
          <a:r>
            <a:rPr lang="en-US" dirty="0" smtClean="0"/>
            <a:t>Demand for Money</a:t>
          </a:r>
          <a:endParaRPr lang="en-US" dirty="0"/>
        </a:p>
      </dgm:t>
    </dgm:pt>
    <dgm:pt modelId="{29A3BDDA-96A5-4E6B-9A73-1B035E715C50}" type="parTrans" cxnId="{C06ECBD6-4989-41CD-8469-4E0483E50128}">
      <dgm:prSet/>
      <dgm:spPr/>
      <dgm:t>
        <a:bodyPr/>
        <a:lstStyle/>
        <a:p>
          <a:endParaRPr lang="en-US"/>
        </a:p>
      </dgm:t>
    </dgm:pt>
    <dgm:pt modelId="{36A71150-7F3E-4717-A89F-3B8007C2163D}" type="sibTrans" cxnId="{C06ECBD6-4989-41CD-8469-4E0483E50128}">
      <dgm:prSet/>
      <dgm:spPr/>
      <dgm:t>
        <a:bodyPr/>
        <a:lstStyle/>
        <a:p>
          <a:endParaRPr lang="en-US"/>
        </a:p>
      </dgm:t>
    </dgm:pt>
    <dgm:pt modelId="{AC2CCE02-4415-42F2-A122-C50336FF8151}">
      <dgm:prSet phldrT="[Text]"/>
      <dgm:spPr/>
      <dgm:t>
        <a:bodyPr/>
        <a:lstStyle/>
        <a:p>
          <a:r>
            <a:rPr lang="en-US" dirty="0" smtClean="0"/>
            <a:t>Precautionary</a:t>
          </a:r>
          <a:endParaRPr lang="en-US" dirty="0"/>
        </a:p>
      </dgm:t>
    </dgm:pt>
    <dgm:pt modelId="{1CC89466-9629-4816-A91D-1566A29533BE}" type="parTrans" cxnId="{D6CE7F79-2046-46DE-9659-45DE4A203F3A}">
      <dgm:prSet/>
      <dgm:spPr/>
      <dgm:t>
        <a:bodyPr/>
        <a:lstStyle/>
        <a:p>
          <a:endParaRPr lang="en-US"/>
        </a:p>
      </dgm:t>
    </dgm:pt>
    <dgm:pt modelId="{4264268C-773C-4047-97A8-BDA41C213272}" type="sibTrans" cxnId="{D6CE7F79-2046-46DE-9659-45DE4A203F3A}">
      <dgm:prSet/>
      <dgm:spPr/>
      <dgm:t>
        <a:bodyPr/>
        <a:lstStyle/>
        <a:p>
          <a:endParaRPr lang="en-US"/>
        </a:p>
      </dgm:t>
    </dgm:pt>
    <dgm:pt modelId="{43DC485A-C4E0-4BCC-B505-7E2AF8C6D5F1}">
      <dgm:prSet phldrT="[Text]"/>
      <dgm:spPr/>
      <dgm:t>
        <a:bodyPr/>
        <a:lstStyle/>
        <a:p>
          <a:r>
            <a:rPr lang="en-US" dirty="0" err="1" smtClean="0"/>
            <a:t>Transactionary</a:t>
          </a:r>
          <a:endParaRPr lang="en-US" dirty="0"/>
        </a:p>
      </dgm:t>
    </dgm:pt>
    <dgm:pt modelId="{50D07646-4864-4D43-BD11-4B8FA345017C}" type="parTrans" cxnId="{19D97AF5-662A-41DB-8FB0-30E566C7839C}">
      <dgm:prSet/>
      <dgm:spPr/>
      <dgm:t>
        <a:bodyPr/>
        <a:lstStyle/>
        <a:p>
          <a:endParaRPr lang="en-US"/>
        </a:p>
      </dgm:t>
    </dgm:pt>
    <dgm:pt modelId="{37EC2845-B362-4691-A583-03AC3A018B74}" type="sibTrans" cxnId="{19D97AF5-662A-41DB-8FB0-30E566C7839C}">
      <dgm:prSet/>
      <dgm:spPr/>
      <dgm:t>
        <a:bodyPr/>
        <a:lstStyle/>
        <a:p>
          <a:endParaRPr lang="en-US"/>
        </a:p>
      </dgm:t>
    </dgm:pt>
    <dgm:pt modelId="{74B77340-4EB0-4276-9E94-7D292C1F3AC8}">
      <dgm:prSet phldrT="[Text]"/>
      <dgm:spPr/>
      <dgm:t>
        <a:bodyPr/>
        <a:lstStyle/>
        <a:p>
          <a:r>
            <a:rPr lang="en-US" dirty="0" smtClean="0"/>
            <a:t>Speculative</a:t>
          </a:r>
          <a:endParaRPr lang="en-US" dirty="0"/>
        </a:p>
      </dgm:t>
    </dgm:pt>
    <dgm:pt modelId="{E7CA5369-B854-4135-B29E-8062ECFE80BB}" type="parTrans" cxnId="{A29107EC-2986-4F08-99F9-7CAC73B50E37}">
      <dgm:prSet/>
      <dgm:spPr/>
      <dgm:t>
        <a:bodyPr/>
        <a:lstStyle/>
        <a:p>
          <a:endParaRPr lang="en-US"/>
        </a:p>
      </dgm:t>
    </dgm:pt>
    <dgm:pt modelId="{9C55F2F9-B690-4B32-97A9-518979E70B85}" type="sibTrans" cxnId="{A29107EC-2986-4F08-99F9-7CAC73B50E37}">
      <dgm:prSet/>
      <dgm:spPr/>
      <dgm:t>
        <a:bodyPr/>
        <a:lstStyle/>
        <a:p>
          <a:endParaRPr lang="en-US"/>
        </a:p>
      </dgm:t>
    </dgm:pt>
    <dgm:pt modelId="{4B911817-0635-4D4E-9FAE-49259F7C67C8}" type="pres">
      <dgm:prSet presAssocID="{F420287E-32C1-4C65-B5FF-527CE71F879B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DE17917-E59A-41CF-9458-8FD414520047}" type="pres">
      <dgm:prSet presAssocID="{5A3B179C-68C9-433B-96C0-AE4BBC13C383}" presName="centerShape" presStyleLbl="node0" presStyleIdx="0" presStyleCnt="1"/>
      <dgm:spPr/>
      <dgm:t>
        <a:bodyPr/>
        <a:lstStyle/>
        <a:p>
          <a:endParaRPr lang="en-US"/>
        </a:p>
      </dgm:t>
    </dgm:pt>
    <dgm:pt modelId="{0A8121FA-EE77-4B21-A4A1-864B02BE13DD}" type="pres">
      <dgm:prSet presAssocID="{1CC89466-9629-4816-A91D-1566A29533BE}" presName="parTrans" presStyleLbl="bgSibTrans2D1" presStyleIdx="0" presStyleCnt="3"/>
      <dgm:spPr/>
      <dgm:t>
        <a:bodyPr/>
        <a:lstStyle/>
        <a:p>
          <a:endParaRPr lang="en-US"/>
        </a:p>
      </dgm:t>
    </dgm:pt>
    <dgm:pt modelId="{56A9A6DE-9B81-4693-B505-BAE4ED3F4794}" type="pres">
      <dgm:prSet presAssocID="{AC2CCE02-4415-42F2-A122-C50336FF8151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469BDE-A9AA-4A07-920D-5FEFDBCFE99D}" type="pres">
      <dgm:prSet presAssocID="{50D07646-4864-4D43-BD11-4B8FA345017C}" presName="parTrans" presStyleLbl="bgSibTrans2D1" presStyleIdx="1" presStyleCnt="3"/>
      <dgm:spPr/>
      <dgm:t>
        <a:bodyPr/>
        <a:lstStyle/>
        <a:p>
          <a:endParaRPr lang="en-US"/>
        </a:p>
      </dgm:t>
    </dgm:pt>
    <dgm:pt modelId="{EB02AE73-32B8-4FA9-814D-BBD47C091856}" type="pres">
      <dgm:prSet presAssocID="{43DC485A-C4E0-4BCC-B505-7E2AF8C6D5F1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9B079F9-F91F-45E9-B197-701258DBC643}" type="pres">
      <dgm:prSet presAssocID="{E7CA5369-B854-4135-B29E-8062ECFE80BB}" presName="parTrans" presStyleLbl="bgSibTrans2D1" presStyleIdx="2" presStyleCnt="3"/>
      <dgm:spPr/>
      <dgm:t>
        <a:bodyPr/>
        <a:lstStyle/>
        <a:p>
          <a:endParaRPr lang="en-US"/>
        </a:p>
      </dgm:t>
    </dgm:pt>
    <dgm:pt modelId="{2F4F7F75-0F6B-4A4E-8148-17D895FBD8BC}" type="pres">
      <dgm:prSet presAssocID="{74B77340-4EB0-4276-9E94-7D292C1F3AC8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B2C1BAF-2348-48C2-A19F-FEE77D2F9532}" type="presOf" srcId="{1CC89466-9629-4816-A91D-1566A29533BE}" destId="{0A8121FA-EE77-4B21-A4A1-864B02BE13DD}" srcOrd="0" destOrd="0" presId="urn:microsoft.com/office/officeart/2005/8/layout/radial4"/>
    <dgm:cxn modelId="{C06ECBD6-4989-41CD-8469-4E0483E50128}" srcId="{F420287E-32C1-4C65-B5FF-527CE71F879B}" destId="{5A3B179C-68C9-433B-96C0-AE4BBC13C383}" srcOrd="0" destOrd="0" parTransId="{29A3BDDA-96A5-4E6B-9A73-1B035E715C50}" sibTransId="{36A71150-7F3E-4717-A89F-3B8007C2163D}"/>
    <dgm:cxn modelId="{5C24B538-E70A-4DE4-A033-3671A435D6AF}" type="presOf" srcId="{E7CA5369-B854-4135-B29E-8062ECFE80BB}" destId="{D9B079F9-F91F-45E9-B197-701258DBC643}" srcOrd="0" destOrd="0" presId="urn:microsoft.com/office/officeart/2005/8/layout/radial4"/>
    <dgm:cxn modelId="{3C6A89D2-0B1E-4DFF-8BC1-644897909996}" type="presOf" srcId="{F420287E-32C1-4C65-B5FF-527CE71F879B}" destId="{4B911817-0635-4D4E-9FAE-49259F7C67C8}" srcOrd="0" destOrd="0" presId="urn:microsoft.com/office/officeart/2005/8/layout/radial4"/>
    <dgm:cxn modelId="{D6CE7F79-2046-46DE-9659-45DE4A203F3A}" srcId="{5A3B179C-68C9-433B-96C0-AE4BBC13C383}" destId="{AC2CCE02-4415-42F2-A122-C50336FF8151}" srcOrd="0" destOrd="0" parTransId="{1CC89466-9629-4816-A91D-1566A29533BE}" sibTransId="{4264268C-773C-4047-97A8-BDA41C213272}"/>
    <dgm:cxn modelId="{6BCB2530-B504-4B2B-AAE2-E2C57295FF15}" type="presOf" srcId="{5A3B179C-68C9-433B-96C0-AE4BBC13C383}" destId="{FDE17917-E59A-41CF-9458-8FD414520047}" srcOrd="0" destOrd="0" presId="urn:microsoft.com/office/officeart/2005/8/layout/radial4"/>
    <dgm:cxn modelId="{6D34BC48-58EE-4F62-A90E-5C4B9F42FC66}" type="presOf" srcId="{74B77340-4EB0-4276-9E94-7D292C1F3AC8}" destId="{2F4F7F75-0F6B-4A4E-8148-17D895FBD8BC}" srcOrd="0" destOrd="0" presId="urn:microsoft.com/office/officeart/2005/8/layout/radial4"/>
    <dgm:cxn modelId="{A29107EC-2986-4F08-99F9-7CAC73B50E37}" srcId="{5A3B179C-68C9-433B-96C0-AE4BBC13C383}" destId="{74B77340-4EB0-4276-9E94-7D292C1F3AC8}" srcOrd="2" destOrd="0" parTransId="{E7CA5369-B854-4135-B29E-8062ECFE80BB}" sibTransId="{9C55F2F9-B690-4B32-97A9-518979E70B85}"/>
    <dgm:cxn modelId="{19D97AF5-662A-41DB-8FB0-30E566C7839C}" srcId="{5A3B179C-68C9-433B-96C0-AE4BBC13C383}" destId="{43DC485A-C4E0-4BCC-B505-7E2AF8C6D5F1}" srcOrd="1" destOrd="0" parTransId="{50D07646-4864-4D43-BD11-4B8FA345017C}" sibTransId="{37EC2845-B362-4691-A583-03AC3A018B74}"/>
    <dgm:cxn modelId="{570854D8-DE4E-4804-A24B-9B94946366FB}" type="presOf" srcId="{AC2CCE02-4415-42F2-A122-C50336FF8151}" destId="{56A9A6DE-9B81-4693-B505-BAE4ED3F4794}" srcOrd="0" destOrd="0" presId="urn:microsoft.com/office/officeart/2005/8/layout/radial4"/>
    <dgm:cxn modelId="{7C83FA0A-51AE-47C4-A921-AF64FD1E1D2F}" type="presOf" srcId="{43DC485A-C4E0-4BCC-B505-7E2AF8C6D5F1}" destId="{EB02AE73-32B8-4FA9-814D-BBD47C091856}" srcOrd="0" destOrd="0" presId="urn:microsoft.com/office/officeart/2005/8/layout/radial4"/>
    <dgm:cxn modelId="{D121D548-AF01-4AD0-9B04-C88E2D56A73D}" type="presOf" srcId="{50D07646-4864-4D43-BD11-4B8FA345017C}" destId="{49469BDE-A9AA-4A07-920D-5FEFDBCFE99D}" srcOrd="0" destOrd="0" presId="urn:microsoft.com/office/officeart/2005/8/layout/radial4"/>
    <dgm:cxn modelId="{E63C5410-332C-494E-8342-CCC24CC3C7C7}" type="presParOf" srcId="{4B911817-0635-4D4E-9FAE-49259F7C67C8}" destId="{FDE17917-E59A-41CF-9458-8FD414520047}" srcOrd="0" destOrd="0" presId="urn:microsoft.com/office/officeart/2005/8/layout/radial4"/>
    <dgm:cxn modelId="{C9915E81-E359-458F-8C65-E00F35DEA353}" type="presParOf" srcId="{4B911817-0635-4D4E-9FAE-49259F7C67C8}" destId="{0A8121FA-EE77-4B21-A4A1-864B02BE13DD}" srcOrd="1" destOrd="0" presId="urn:microsoft.com/office/officeart/2005/8/layout/radial4"/>
    <dgm:cxn modelId="{69E89AE0-D641-41ED-9FD7-7974F01F5C69}" type="presParOf" srcId="{4B911817-0635-4D4E-9FAE-49259F7C67C8}" destId="{56A9A6DE-9B81-4693-B505-BAE4ED3F4794}" srcOrd="2" destOrd="0" presId="urn:microsoft.com/office/officeart/2005/8/layout/radial4"/>
    <dgm:cxn modelId="{4496003F-E79F-40C6-B921-875602CFA919}" type="presParOf" srcId="{4B911817-0635-4D4E-9FAE-49259F7C67C8}" destId="{49469BDE-A9AA-4A07-920D-5FEFDBCFE99D}" srcOrd="3" destOrd="0" presId="urn:microsoft.com/office/officeart/2005/8/layout/radial4"/>
    <dgm:cxn modelId="{8E9B5E42-9A25-455C-87BF-A3DD1E9267B6}" type="presParOf" srcId="{4B911817-0635-4D4E-9FAE-49259F7C67C8}" destId="{EB02AE73-32B8-4FA9-814D-BBD47C091856}" srcOrd="4" destOrd="0" presId="urn:microsoft.com/office/officeart/2005/8/layout/radial4"/>
    <dgm:cxn modelId="{3899785C-FCC1-47C4-9377-2BC4E986DA37}" type="presParOf" srcId="{4B911817-0635-4D4E-9FAE-49259F7C67C8}" destId="{D9B079F9-F91F-45E9-B197-701258DBC643}" srcOrd="5" destOrd="0" presId="urn:microsoft.com/office/officeart/2005/8/layout/radial4"/>
    <dgm:cxn modelId="{0EFBC94D-7E71-4C7B-AFDF-42F619F87C6A}" type="presParOf" srcId="{4B911817-0635-4D4E-9FAE-49259F7C67C8}" destId="{2F4F7F75-0F6B-4A4E-8148-17D895FBD8BC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9A6584E-A772-40A8-A1EB-E87A7C633698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E64B7B9-283A-4290-BCD1-76F07C28EAE8}">
      <dgm:prSet phldrT="[Text]"/>
      <dgm:spPr/>
      <dgm:t>
        <a:bodyPr/>
        <a:lstStyle/>
        <a:p>
          <a:r>
            <a:rPr lang="en-US" dirty="0" smtClean="0"/>
            <a:t>Central Bank</a:t>
          </a:r>
          <a:endParaRPr lang="en-US" dirty="0"/>
        </a:p>
      </dgm:t>
    </dgm:pt>
    <dgm:pt modelId="{8F8D411E-2185-4ADC-A13C-37D568CBA7BC}" type="parTrans" cxnId="{47A54704-BFB5-4F5E-A218-11824E8854CD}">
      <dgm:prSet/>
      <dgm:spPr/>
      <dgm:t>
        <a:bodyPr/>
        <a:lstStyle/>
        <a:p>
          <a:endParaRPr lang="en-US"/>
        </a:p>
      </dgm:t>
    </dgm:pt>
    <dgm:pt modelId="{441EC96D-8062-430F-805A-1323B52342CF}" type="sibTrans" cxnId="{47A54704-BFB5-4F5E-A218-11824E8854CD}">
      <dgm:prSet/>
      <dgm:spPr/>
      <dgm:t>
        <a:bodyPr/>
        <a:lstStyle/>
        <a:p>
          <a:endParaRPr lang="en-US"/>
        </a:p>
      </dgm:t>
    </dgm:pt>
    <dgm:pt modelId="{EC5DE030-156A-4002-AAA5-F65C30133BCC}">
      <dgm:prSet phldrT="[Text]"/>
      <dgm:spPr/>
      <dgm:t>
        <a:bodyPr/>
        <a:lstStyle/>
        <a:p>
          <a:r>
            <a:rPr lang="en-US" dirty="0" smtClean="0"/>
            <a:t>Monetary Policy</a:t>
          </a:r>
          <a:endParaRPr lang="en-US" dirty="0"/>
        </a:p>
      </dgm:t>
    </dgm:pt>
    <dgm:pt modelId="{07E8A9A3-5883-4FAF-8FA2-433FE8642E50}" type="parTrans" cxnId="{B7C66710-671F-45B8-B4F7-115401FB1F95}">
      <dgm:prSet/>
      <dgm:spPr/>
      <dgm:t>
        <a:bodyPr/>
        <a:lstStyle/>
        <a:p>
          <a:endParaRPr lang="en-US"/>
        </a:p>
      </dgm:t>
    </dgm:pt>
    <dgm:pt modelId="{E343C1B6-F73C-4C8A-8BB0-A826678A83F2}" type="sibTrans" cxnId="{B7C66710-671F-45B8-B4F7-115401FB1F95}">
      <dgm:prSet/>
      <dgm:spPr/>
      <dgm:t>
        <a:bodyPr/>
        <a:lstStyle/>
        <a:p>
          <a:endParaRPr lang="en-US"/>
        </a:p>
      </dgm:t>
    </dgm:pt>
    <dgm:pt modelId="{E2E638CB-8294-4D54-B66E-D526D544DC28}">
      <dgm:prSet phldrT="[Text]"/>
      <dgm:spPr/>
      <dgm:t>
        <a:bodyPr/>
        <a:lstStyle/>
        <a:p>
          <a:r>
            <a:rPr lang="en-US" dirty="0" smtClean="0"/>
            <a:t>Supervision</a:t>
          </a:r>
          <a:endParaRPr lang="en-US" dirty="0"/>
        </a:p>
      </dgm:t>
    </dgm:pt>
    <dgm:pt modelId="{BF496922-5D3F-4045-816D-E2BBFEF124AC}" type="parTrans" cxnId="{59C48BC7-D589-4005-9370-92492C008B94}">
      <dgm:prSet/>
      <dgm:spPr/>
      <dgm:t>
        <a:bodyPr/>
        <a:lstStyle/>
        <a:p>
          <a:endParaRPr lang="en-US"/>
        </a:p>
      </dgm:t>
    </dgm:pt>
    <dgm:pt modelId="{22137409-4472-45A2-B26F-3DBB7454DB70}" type="sibTrans" cxnId="{59C48BC7-D589-4005-9370-92492C008B94}">
      <dgm:prSet/>
      <dgm:spPr/>
      <dgm:t>
        <a:bodyPr/>
        <a:lstStyle/>
        <a:p>
          <a:endParaRPr lang="en-US"/>
        </a:p>
      </dgm:t>
    </dgm:pt>
    <dgm:pt modelId="{E4E3B7CF-106B-4B65-8D6E-F9A4556516FD}">
      <dgm:prSet phldrT="[Text]"/>
      <dgm:spPr/>
      <dgm:t>
        <a:bodyPr/>
        <a:lstStyle/>
        <a:p>
          <a:r>
            <a:rPr lang="en-US" dirty="0" smtClean="0"/>
            <a:t>Interest rate</a:t>
          </a:r>
          <a:endParaRPr lang="en-US" dirty="0"/>
        </a:p>
      </dgm:t>
    </dgm:pt>
    <dgm:pt modelId="{C9DB3C69-E4E0-49A0-92F3-3B29382FC378}" type="parTrans" cxnId="{161BB0FF-040C-4B70-8854-ADC0211ACDE9}">
      <dgm:prSet/>
      <dgm:spPr/>
      <dgm:t>
        <a:bodyPr/>
        <a:lstStyle/>
        <a:p>
          <a:endParaRPr lang="en-US"/>
        </a:p>
      </dgm:t>
    </dgm:pt>
    <dgm:pt modelId="{8D264E97-309F-4F7C-B3A3-82FD47030335}" type="sibTrans" cxnId="{161BB0FF-040C-4B70-8854-ADC0211ACDE9}">
      <dgm:prSet/>
      <dgm:spPr/>
      <dgm:t>
        <a:bodyPr/>
        <a:lstStyle/>
        <a:p>
          <a:endParaRPr lang="en-US"/>
        </a:p>
      </dgm:t>
    </dgm:pt>
    <dgm:pt modelId="{97D872B1-5DB0-4F4E-9120-DEC4C397E1C5}">
      <dgm:prSet phldrT="[Text]"/>
      <dgm:spPr/>
      <dgm:t>
        <a:bodyPr/>
        <a:lstStyle/>
        <a:p>
          <a:r>
            <a:rPr lang="en-US" dirty="0" smtClean="0"/>
            <a:t>Reserve requirement </a:t>
          </a:r>
          <a:endParaRPr lang="en-US" dirty="0"/>
        </a:p>
      </dgm:t>
    </dgm:pt>
    <dgm:pt modelId="{ECE6B52C-6B12-499C-8C8C-DD4CA983DA06}" type="parTrans" cxnId="{625A4663-679C-4E03-9940-B4D86E795721}">
      <dgm:prSet/>
      <dgm:spPr/>
      <dgm:t>
        <a:bodyPr/>
        <a:lstStyle/>
        <a:p>
          <a:endParaRPr lang="en-US"/>
        </a:p>
      </dgm:t>
    </dgm:pt>
    <dgm:pt modelId="{F31B7CCD-2DB3-4166-BC8E-B49F6BC63A25}" type="sibTrans" cxnId="{625A4663-679C-4E03-9940-B4D86E795721}">
      <dgm:prSet/>
      <dgm:spPr/>
      <dgm:t>
        <a:bodyPr/>
        <a:lstStyle/>
        <a:p>
          <a:endParaRPr lang="en-US"/>
        </a:p>
      </dgm:t>
    </dgm:pt>
    <dgm:pt modelId="{BE901B29-2D06-493E-B499-657FD11F5FB6}">
      <dgm:prSet phldrT="[Text]"/>
      <dgm:spPr/>
      <dgm:t>
        <a:bodyPr/>
        <a:lstStyle/>
        <a:p>
          <a:r>
            <a:rPr lang="en-US" dirty="0" smtClean="0"/>
            <a:t>Open market operations</a:t>
          </a:r>
          <a:endParaRPr lang="en-US" dirty="0"/>
        </a:p>
      </dgm:t>
    </dgm:pt>
    <dgm:pt modelId="{B0BA87A6-34D1-4BD4-BD63-8E9A0E83E17A}" type="parTrans" cxnId="{5DF76765-298F-4F93-8C9B-2EC93AE9A0B8}">
      <dgm:prSet/>
      <dgm:spPr/>
      <dgm:t>
        <a:bodyPr/>
        <a:lstStyle/>
        <a:p>
          <a:endParaRPr lang="en-US"/>
        </a:p>
      </dgm:t>
    </dgm:pt>
    <dgm:pt modelId="{27511CA2-040D-40DB-8B6C-A73060686202}" type="sibTrans" cxnId="{5DF76765-298F-4F93-8C9B-2EC93AE9A0B8}">
      <dgm:prSet/>
      <dgm:spPr/>
      <dgm:t>
        <a:bodyPr/>
        <a:lstStyle/>
        <a:p>
          <a:endParaRPr lang="en-US"/>
        </a:p>
      </dgm:t>
    </dgm:pt>
    <dgm:pt modelId="{A2A3C0FF-C0B9-4AFF-9C23-0DD257CF1AB7}">
      <dgm:prSet phldrT="[Text]"/>
      <dgm:spPr/>
      <dgm:t>
        <a:bodyPr/>
        <a:lstStyle/>
        <a:p>
          <a:r>
            <a:rPr lang="en-US" dirty="0" smtClean="0"/>
            <a:t>Moral suasion</a:t>
          </a:r>
          <a:endParaRPr lang="en-US" dirty="0"/>
        </a:p>
      </dgm:t>
    </dgm:pt>
    <dgm:pt modelId="{2250BC59-D973-46BA-BE07-55FA11A58A4C}" type="parTrans" cxnId="{C95FF345-8C19-44B5-B745-984596EA630D}">
      <dgm:prSet/>
      <dgm:spPr/>
      <dgm:t>
        <a:bodyPr/>
        <a:lstStyle/>
        <a:p>
          <a:endParaRPr lang="en-US"/>
        </a:p>
      </dgm:t>
    </dgm:pt>
    <dgm:pt modelId="{8D20F998-CCC5-468C-827A-CB4BE20A987C}" type="sibTrans" cxnId="{C95FF345-8C19-44B5-B745-984596EA630D}">
      <dgm:prSet/>
      <dgm:spPr/>
      <dgm:t>
        <a:bodyPr/>
        <a:lstStyle/>
        <a:p>
          <a:endParaRPr lang="en-US"/>
        </a:p>
      </dgm:t>
    </dgm:pt>
    <dgm:pt modelId="{A23E4DEE-78DD-45AB-BAD2-B699C2F7D4C7}">
      <dgm:prSet phldrT="[Text]"/>
      <dgm:spPr/>
      <dgm:t>
        <a:bodyPr/>
        <a:lstStyle/>
        <a:p>
          <a:r>
            <a:rPr lang="en-US" dirty="0" smtClean="0"/>
            <a:t>Gov’t Banker</a:t>
          </a:r>
          <a:endParaRPr lang="en-US" dirty="0"/>
        </a:p>
      </dgm:t>
    </dgm:pt>
    <dgm:pt modelId="{3EC28604-9E71-4FA9-BC11-BB1DD33BDFC2}" type="parTrans" cxnId="{240563F1-12D7-4C6A-BA26-94A2B2C66F87}">
      <dgm:prSet/>
      <dgm:spPr/>
      <dgm:t>
        <a:bodyPr/>
        <a:lstStyle/>
        <a:p>
          <a:endParaRPr lang="en-US"/>
        </a:p>
      </dgm:t>
    </dgm:pt>
    <dgm:pt modelId="{D3F7D9C5-71E0-489E-AC34-86CFE170BA64}" type="sibTrans" cxnId="{240563F1-12D7-4C6A-BA26-94A2B2C66F87}">
      <dgm:prSet/>
      <dgm:spPr/>
      <dgm:t>
        <a:bodyPr/>
        <a:lstStyle/>
        <a:p>
          <a:endParaRPr lang="en-US"/>
        </a:p>
      </dgm:t>
    </dgm:pt>
    <dgm:pt modelId="{9A0C8384-FB0C-4694-8DD0-C9BF1268C1DA}">
      <dgm:prSet phldrT="[Text]"/>
      <dgm:spPr/>
      <dgm:t>
        <a:bodyPr/>
        <a:lstStyle/>
        <a:p>
          <a:r>
            <a:rPr lang="en-US" dirty="0" smtClean="0"/>
            <a:t>Banker’s bank</a:t>
          </a:r>
          <a:endParaRPr lang="en-US" dirty="0"/>
        </a:p>
      </dgm:t>
    </dgm:pt>
    <dgm:pt modelId="{0AA4BB3D-CA22-4AA3-904C-59AFAD548A0D}" type="parTrans" cxnId="{833423F3-A380-4061-B7DF-774194409776}">
      <dgm:prSet/>
      <dgm:spPr/>
      <dgm:t>
        <a:bodyPr/>
        <a:lstStyle/>
        <a:p>
          <a:endParaRPr lang="en-US"/>
        </a:p>
      </dgm:t>
    </dgm:pt>
    <dgm:pt modelId="{5E430DA7-880D-4D5D-8B8B-21AFEEBEA300}" type="sibTrans" cxnId="{833423F3-A380-4061-B7DF-774194409776}">
      <dgm:prSet/>
      <dgm:spPr/>
      <dgm:t>
        <a:bodyPr/>
        <a:lstStyle/>
        <a:p>
          <a:endParaRPr lang="en-US"/>
        </a:p>
      </dgm:t>
    </dgm:pt>
    <dgm:pt modelId="{5491EFFD-A1BF-436C-ACB0-04F011491006}">
      <dgm:prSet phldrT="[Text]"/>
      <dgm:spPr/>
      <dgm:t>
        <a:bodyPr/>
        <a:lstStyle/>
        <a:p>
          <a:r>
            <a:rPr lang="en-US" dirty="0" smtClean="0"/>
            <a:t>Lender of last resort</a:t>
          </a:r>
          <a:endParaRPr lang="en-US" dirty="0"/>
        </a:p>
      </dgm:t>
    </dgm:pt>
    <dgm:pt modelId="{83B85C40-F6F0-43E0-A52F-59C7E724B7F2}" type="parTrans" cxnId="{C2771D62-60E3-4FBC-B78F-CB90DF71D725}">
      <dgm:prSet/>
      <dgm:spPr/>
      <dgm:t>
        <a:bodyPr/>
        <a:lstStyle/>
        <a:p>
          <a:endParaRPr lang="en-US"/>
        </a:p>
      </dgm:t>
    </dgm:pt>
    <dgm:pt modelId="{F30996A9-89C6-4B9F-9198-C2D94EF15DAB}" type="sibTrans" cxnId="{C2771D62-60E3-4FBC-B78F-CB90DF71D725}">
      <dgm:prSet/>
      <dgm:spPr/>
      <dgm:t>
        <a:bodyPr/>
        <a:lstStyle/>
        <a:p>
          <a:endParaRPr lang="en-US"/>
        </a:p>
      </dgm:t>
    </dgm:pt>
    <dgm:pt modelId="{CD051AC6-DC74-40A8-B800-61909AD09CEC}">
      <dgm:prSet phldrT="[Text]"/>
      <dgm:spPr/>
      <dgm:t>
        <a:bodyPr/>
        <a:lstStyle/>
        <a:p>
          <a:r>
            <a:rPr lang="en-US" dirty="0" smtClean="0"/>
            <a:t>Note issuer</a:t>
          </a:r>
          <a:endParaRPr lang="en-US" dirty="0"/>
        </a:p>
      </dgm:t>
    </dgm:pt>
    <dgm:pt modelId="{6DAB716B-B5F4-4461-B356-1D05380C2124}" type="parTrans" cxnId="{81855521-976D-4D0E-B2BE-BB9C3428A4B5}">
      <dgm:prSet/>
      <dgm:spPr/>
      <dgm:t>
        <a:bodyPr/>
        <a:lstStyle/>
        <a:p>
          <a:endParaRPr lang="en-US"/>
        </a:p>
      </dgm:t>
    </dgm:pt>
    <dgm:pt modelId="{AB94133E-AA67-4CD1-A22D-6A86E624FB30}" type="sibTrans" cxnId="{81855521-976D-4D0E-B2BE-BB9C3428A4B5}">
      <dgm:prSet/>
      <dgm:spPr/>
      <dgm:t>
        <a:bodyPr/>
        <a:lstStyle/>
        <a:p>
          <a:endParaRPr lang="en-US"/>
        </a:p>
      </dgm:t>
    </dgm:pt>
    <dgm:pt modelId="{973177F7-79C1-425C-AC7F-07B2F584C042}">
      <dgm:prSet phldrT="[Text]"/>
      <dgm:spPr/>
      <dgm:t>
        <a:bodyPr/>
        <a:lstStyle/>
        <a:p>
          <a:r>
            <a:rPr lang="en-US" dirty="0" smtClean="0"/>
            <a:t>Special directives</a:t>
          </a:r>
          <a:endParaRPr lang="en-US" dirty="0"/>
        </a:p>
      </dgm:t>
    </dgm:pt>
    <dgm:pt modelId="{B022E1EA-271B-4A41-86B8-F8D350097CFC}" type="parTrans" cxnId="{D79C92AF-AFE2-4035-8295-465E5D030ACC}">
      <dgm:prSet/>
      <dgm:spPr/>
      <dgm:t>
        <a:bodyPr/>
        <a:lstStyle/>
        <a:p>
          <a:endParaRPr lang="en-US"/>
        </a:p>
      </dgm:t>
    </dgm:pt>
    <dgm:pt modelId="{0907F73E-A75D-4D86-92A8-2217F2ABB4E4}" type="sibTrans" cxnId="{D79C92AF-AFE2-4035-8295-465E5D030ACC}">
      <dgm:prSet/>
      <dgm:spPr/>
      <dgm:t>
        <a:bodyPr/>
        <a:lstStyle/>
        <a:p>
          <a:endParaRPr lang="en-US"/>
        </a:p>
      </dgm:t>
    </dgm:pt>
    <dgm:pt modelId="{4F80BE13-620F-46DD-A763-01B7E95B1907}" type="pres">
      <dgm:prSet presAssocID="{B9A6584E-A772-40A8-A1EB-E87A7C633698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9ADD6BAB-D55B-41C3-A5C9-4B3C343FBCA2}" type="pres">
      <dgm:prSet presAssocID="{3E64B7B9-283A-4290-BCD1-76F07C28EAE8}" presName="hierRoot1" presStyleCnt="0"/>
      <dgm:spPr/>
    </dgm:pt>
    <dgm:pt modelId="{CE7A533D-5238-4D6D-A1A2-1B1EB98DFB07}" type="pres">
      <dgm:prSet presAssocID="{3E64B7B9-283A-4290-BCD1-76F07C28EAE8}" presName="composite" presStyleCnt="0"/>
      <dgm:spPr/>
    </dgm:pt>
    <dgm:pt modelId="{5E25FFF0-9852-4E01-8F9D-0685B815A185}" type="pres">
      <dgm:prSet presAssocID="{3E64B7B9-283A-4290-BCD1-76F07C28EAE8}" presName="background" presStyleLbl="node0" presStyleIdx="0" presStyleCnt="1"/>
      <dgm:spPr/>
    </dgm:pt>
    <dgm:pt modelId="{C1297E24-F669-4BD6-9377-419DDC3C0BCC}" type="pres">
      <dgm:prSet presAssocID="{3E64B7B9-283A-4290-BCD1-76F07C28EAE8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F58355F-2CC4-4FD0-BD08-99FCF9E32940}" type="pres">
      <dgm:prSet presAssocID="{3E64B7B9-283A-4290-BCD1-76F07C28EAE8}" presName="hierChild2" presStyleCnt="0"/>
      <dgm:spPr/>
    </dgm:pt>
    <dgm:pt modelId="{424EAC00-1D5D-49D4-92AE-EC343C3DDFB4}" type="pres">
      <dgm:prSet presAssocID="{3EC28604-9E71-4FA9-BC11-BB1DD33BDFC2}" presName="Name10" presStyleLbl="parChTrans1D2" presStyleIdx="0" presStyleCnt="6"/>
      <dgm:spPr/>
      <dgm:t>
        <a:bodyPr/>
        <a:lstStyle/>
        <a:p>
          <a:endParaRPr lang="en-US"/>
        </a:p>
      </dgm:t>
    </dgm:pt>
    <dgm:pt modelId="{EA06F991-6C36-4603-95E6-34C6037C38D1}" type="pres">
      <dgm:prSet presAssocID="{A23E4DEE-78DD-45AB-BAD2-B699C2F7D4C7}" presName="hierRoot2" presStyleCnt="0"/>
      <dgm:spPr/>
    </dgm:pt>
    <dgm:pt modelId="{DFF1601E-02F5-415B-BAA1-4C87D751B4D7}" type="pres">
      <dgm:prSet presAssocID="{A23E4DEE-78DD-45AB-BAD2-B699C2F7D4C7}" presName="composite2" presStyleCnt="0"/>
      <dgm:spPr/>
    </dgm:pt>
    <dgm:pt modelId="{AF09E86D-0F5D-425E-A341-0FBFA16E8127}" type="pres">
      <dgm:prSet presAssocID="{A23E4DEE-78DD-45AB-BAD2-B699C2F7D4C7}" presName="background2" presStyleLbl="node2" presStyleIdx="0" presStyleCnt="6"/>
      <dgm:spPr/>
    </dgm:pt>
    <dgm:pt modelId="{109CDEBB-93AD-4301-97A5-5F5F6ECE62EF}" type="pres">
      <dgm:prSet presAssocID="{A23E4DEE-78DD-45AB-BAD2-B699C2F7D4C7}" presName="text2" presStyleLbl="fgAcc2" presStyleIdx="0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12F0728-33C2-4F95-8994-BD9E983F1E24}" type="pres">
      <dgm:prSet presAssocID="{A23E4DEE-78DD-45AB-BAD2-B699C2F7D4C7}" presName="hierChild3" presStyleCnt="0"/>
      <dgm:spPr/>
    </dgm:pt>
    <dgm:pt modelId="{6DFAB660-3C9B-41C7-807C-EB505E7F8417}" type="pres">
      <dgm:prSet presAssocID="{0AA4BB3D-CA22-4AA3-904C-59AFAD548A0D}" presName="Name10" presStyleLbl="parChTrans1D2" presStyleIdx="1" presStyleCnt="6"/>
      <dgm:spPr/>
      <dgm:t>
        <a:bodyPr/>
        <a:lstStyle/>
        <a:p>
          <a:endParaRPr lang="en-US"/>
        </a:p>
      </dgm:t>
    </dgm:pt>
    <dgm:pt modelId="{B7838B28-60F7-4847-A381-8335CD16FB4F}" type="pres">
      <dgm:prSet presAssocID="{9A0C8384-FB0C-4694-8DD0-C9BF1268C1DA}" presName="hierRoot2" presStyleCnt="0"/>
      <dgm:spPr/>
    </dgm:pt>
    <dgm:pt modelId="{174BBCF9-9BA8-4059-B42B-231D20B13615}" type="pres">
      <dgm:prSet presAssocID="{9A0C8384-FB0C-4694-8DD0-C9BF1268C1DA}" presName="composite2" presStyleCnt="0"/>
      <dgm:spPr/>
    </dgm:pt>
    <dgm:pt modelId="{5DF94265-2AFB-4580-B7D1-B1395A9B81B8}" type="pres">
      <dgm:prSet presAssocID="{9A0C8384-FB0C-4694-8DD0-C9BF1268C1DA}" presName="background2" presStyleLbl="node2" presStyleIdx="1" presStyleCnt="6"/>
      <dgm:spPr/>
    </dgm:pt>
    <dgm:pt modelId="{EE5E2B61-EFB6-42C1-85B3-342715AF79E8}" type="pres">
      <dgm:prSet presAssocID="{9A0C8384-FB0C-4694-8DD0-C9BF1268C1DA}" presName="text2" presStyleLbl="fgAcc2" presStyleIdx="1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C0CB5B1-F28D-41A0-8244-706368374A67}" type="pres">
      <dgm:prSet presAssocID="{9A0C8384-FB0C-4694-8DD0-C9BF1268C1DA}" presName="hierChild3" presStyleCnt="0"/>
      <dgm:spPr/>
    </dgm:pt>
    <dgm:pt modelId="{5EA0BD77-E6CE-4330-BB19-190FA59659C3}" type="pres">
      <dgm:prSet presAssocID="{83B85C40-F6F0-43E0-A52F-59C7E724B7F2}" presName="Name10" presStyleLbl="parChTrans1D2" presStyleIdx="2" presStyleCnt="6"/>
      <dgm:spPr/>
      <dgm:t>
        <a:bodyPr/>
        <a:lstStyle/>
        <a:p>
          <a:endParaRPr lang="en-US"/>
        </a:p>
      </dgm:t>
    </dgm:pt>
    <dgm:pt modelId="{0CC96EE9-0003-4DBA-8BC3-0DE42CE7BA14}" type="pres">
      <dgm:prSet presAssocID="{5491EFFD-A1BF-436C-ACB0-04F011491006}" presName="hierRoot2" presStyleCnt="0"/>
      <dgm:spPr/>
    </dgm:pt>
    <dgm:pt modelId="{31A4DCBE-0702-44CC-BB12-D3E5FAA6B7FD}" type="pres">
      <dgm:prSet presAssocID="{5491EFFD-A1BF-436C-ACB0-04F011491006}" presName="composite2" presStyleCnt="0"/>
      <dgm:spPr/>
    </dgm:pt>
    <dgm:pt modelId="{789553FE-F704-4B4F-9F06-D4735BCCA168}" type="pres">
      <dgm:prSet presAssocID="{5491EFFD-A1BF-436C-ACB0-04F011491006}" presName="background2" presStyleLbl="node2" presStyleIdx="2" presStyleCnt="6"/>
      <dgm:spPr/>
    </dgm:pt>
    <dgm:pt modelId="{C4AE5F9F-4DDE-461A-8972-9113C88BAE3B}" type="pres">
      <dgm:prSet presAssocID="{5491EFFD-A1BF-436C-ACB0-04F011491006}" presName="text2" presStyleLbl="fgAcc2" presStyleIdx="2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6CA5BF5-28D9-461D-A452-7A0127CAC1EE}" type="pres">
      <dgm:prSet presAssocID="{5491EFFD-A1BF-436C-ACB0-04F011491006}" presName="hierChild3" presStyleCnt="0"/>
      <dgm:spPr/>
    </dgm:pt>
    <dgm:pt modelId="{18C06440-51B4-43D9-BE54-8C80585C6A97}" type="pres">
      <dgm:prSet presAssocID="{6DAB716B-B5F4-4461-B356-1D05380C2124}" presName="Name10" presStyleLbl="parChTrans1D2" presStyleIdx="3" presStyleCnt="6"/>
      <dgm:spPr/>
      <dgm:t>
        <a:bodyPr/>
        <a:lstStyle/>
        <a:p>
          <a:endParaRPr lang="en-US"/>
        </a:p>
      </dgm:t>
    </dgm:pt>
    <dgm:pt modelId="{91E6A8B0-5B1C-4BAB-BEB1-92BB7083B604}" type="pres">
      <dgm:prSet presAssocID="{CD051AC6-DC74-40A8-B800-61909AD09CEC}" presName="hierRoot2" presStyleCnt="0"/>
      <dgm:spPr/>
    </dgm:pt>
    <dgm:pt modelId="{E8C5FA13-8ECF-49AB-98B8-2395761480A1}" type="pres">
      <dgm:prSet presAssocID="{CD051AC6-DC74-40A8-B800-61909AD09CEC}" presName="composite2" presStyleCnt="0"/>
      <dgm:spPr/>
    </dgm:pt>
    <dgm:pt modelId="{1F8578C1-C370-4C42-9746-A698A0601B7F}" type="pres">
      <dgm:prSet presAssocID="{CD051AC6-DC74-40A8-B800-61909AD09CEC}" presName="background2" presStyleLbl="node2" presStyleIdx="3" presStyleCnt="6"/>
      <dgm:spPr/>
    </dgm:pt>
    <dgm:pt modelId="{E620570D-E98D-4C64-9E13-425962A6D968}" type="pres">
      <dgm:prSet presAssocID="{CD051AC6-DC74-40A8-B800-61909AD09CEC}" presName="text2" presStyleLbl="fgAcc2" presStyleIdx="3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C0B0F4E-215C-4045-8CA4-D0EA8985145E}" type="pres">
      <dgm:prSet presAssocID="{CD051AC6-DC74-40A8-B800-61909AD09CEC}" presName="hierChild3" presStyleCnt="0"/>
      <dgm:spPr/>
    </dgm:pt>
    <dgm:pt modelId="{52271A39-0860-4990-9EBC-8DA0BBC3A161}" type="pres">
      <dgm:prSet presAssocID="{07E8A9A3-5883-4FAF-8FA2-433FE8642E50}" presName="Name10" presStyleLbl="parChTrans1D2" presStyleIdx="4" presStyleCnt="6"/>
      <dgm:spPr/>
      <dgm:t>
        <a:bodyPr/>
        <a:lstStyle/>
        <a:p>
          <a:endParaRPr lang="en-US"/>
        </a:p>
      </dgm:t>
    </dgm:pt>
    <dgm:pt modelId="{4698B9B2-B1A3-4D18-B436-54BC7D7D2D10}" type="pres">
      <dgm:prSet presAssocID="{EC5DE030-156A-4002-AAA5-F65C30133BCC}" presName="hierRoot2" presStyleCnt="0"/>
      <dgm:spPr/>
    </dgm:pt>
    <dgm:pt modelId="{D8E919EB-1212-4542-B060-03D019A2DDBC}" type="pres">
      <dgm:prSet presAssocID="{EC5DE030-156A-4002-AAA5-F65C30133BCC}" presName="composite2" presStyleCnt="0"/>
      <dgm:spPr/>
    </dgm:pt>
    <dgm:pt modelId="{5027E21D-70A6-4DD2-9B1E-93C06BB761AA}" type="pres">
      <dgm:prSet presAssocID="{EC5DE030-156A-4002-AAA5-F65C30133BCC}" presName="background2" presStyleLbl="node2" presStyleIdx="4" presStyleCnt="6"/>
      <dgm:spPr/>
    </dgm:pt>
    <dgm:pt modelId="{0F4FB7EF-F93A-4C4D-802D-5466D24F2C96}" type="pres">
      <dgm:prSet presAssocID="{EC5DE030-156A-4002-AAA5-F65C30133BCC}" presName="text2" presStyleLbl="fgAcc2" presStyleIdx="4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A0A86A8-FE25-48BC-ACCF-5A55F15BB464}" type="pres">
      <dgm:prSet presAssocID="{EC5DE030-156A-4002-AAA5-F65C30133BCC}" presName="hierChild3" presStyleCnt="0"/>
      <dgm:spPr/>
    </dgm:pt>
    <dgm:pt modelId="{16E77512-1AA8-419A-8470-F2F2C1D8F38A}" type="pres">
      <dgm:prSet presAssocID="{C9DB3C69-E4E0-49A0-92F3-3B29382FC378}" presName="Name17" presStyleLbl="parChTrans1D3" presStyleIdx="0" presStyleCnt="5"/>
      <dgm:spPr/>
      <dgm:t>
        <a:bodyPr/>
        <a:lstStyle/>
        <a:p>
          <a:endParaRPr lang="en-US"/>
        </a:p>
      </dgm:t>
    </dgm:pt>
    <dgm:pt modelId="{BAD2C88A-1088-4FF5-BF0F-44489DD4003F}" type="pres">
      <dgm:prSet presAssocID="{E4E3B7CF-106B-4B65-8D6E-F9A4556516FD}" presName="hierRoot3" presStyleCnt="0"/>
      <dgm:spPr/>
    </dgm:pt>
    <dgm:pt modelId="{1FA5517E-B7A2-430D-A3E8-FF5BB1298905}" type="pres">
      <dgm:prSet presAssocID="{E4E3B7CF-106B-4B65-8D6E-F9A4556516FD}" presName="composite3" presStyleCnt="0"/>
      <dgm:spPr/>
    </dgm:pt>
    <dgm:pt modelId="{9FF0EFEB-2600-4505-ACA0-96396E1027EB}" type="pres">
      <dgm:prSet presAssocID="{E4E3B7CF-106B-4B65-8D6E-F9A4556516FD}" presName="background3" presStyleLbl="node3" presStyleIdx="0" presStyleCnt="5"/>
      <dgm:spPr/>
    </dgm:pt>
    <dgm:pt modelId="{5B0E0A10-DE1E-4A90-925B-7A49C72E8AF8}" type="pres">
      <dgm:prSet presAssocID="{E4E3B7CF-106B-4B65-8D6E-F9A4556516FD}" presName="text3" presStyleLbl="fgAcc3" presStyleIdx="0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B9BE6C7-D661-47A3-A780-72E461DD1EDA}" type="pres">
      <dgm:prSet presAssocID="{E4E3B7CF-106B-4B65-8D6E-F9A4556516FD}" presName="hierChild4" presStyleCnt="0"/>
      <dgm:spPr/>
    </dgm:pt>
    <dgm:pt modelId="{0745EA78-066D-48A1-8AB7-75C171443564}" type="pres">
      <dgm:prSet presAssocID="{ECE6B52C-6B12-499C-8C8C-DD4CA983DA06}" presName="Name17" presStyleLbl="parChTrans1D3" presStyleIdx="1" presStyleCnt="5"/>
      <dgm:spPr/>
      <dgm:t>
        <a:bodyPr/>
        <a:lstStyle/>
        <a:p>
          <a:endParaRPr lang="en-US"/>
        </a:p>
      </dgm:t>
    </dgm:pt>
    <dgm:pt modelId="{FD44417A-CC45-4804-BA1A-09AD552D01AA}" type="pres">
      <dgm:prSet presAssocID="{97D872B1-5DB0-4F4E-9120-DEC4C397E1C5}" presName="hierRoot3" presStyleCnt="0"/>
      <dgm:spPr/>
    </dgm:pt>
    <dgm:pt modelId="{1EAD689A-E359-4C69-98C5-ED11B4E28881}" type="pres">
      <dgm:prSet presAssocID="{97D872B1-5DB0-4F4E-9120-DEC4C397E1C5}" presName="composite3" presStyleCnt="0"/>
      <dgm:spPr/>
    </dgm:pt>
    <dgm:pt modelId="{9465B249-03AA-4657-85C5-AB57403227E1}" type="pres">
      <dgm:prSet presAssocID="{97D872B1-5DB0-4F4E-9120-DEC4C397E1C5}" presName="background3" presStyleLbl="node3" presStyleIdx="1" presStyleCnt="5"/>
      <dgm:spPr/>
    </dgm:pt>
    <dgm:pt modelId="{D8C59C74-518D-42B7-B95A-8AC9EB5E4CE7}" type="pres">
      <dgm:prSet presAssocID="{97D872B1-5DB0-4F4E-9120-DEC4C397E1C5}" presName="text3" presStyleLbl="fgAcc3" presStyleIdx="1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8A3C579-B120-439D-A429-37C7847F325F}" type="pres">
      <dgm:prSet presAssocID="{97D872B1-5DB0-4F4E-9120-DEC4C397E1C5}" presName="hierChild4" presStyleCnt="0"/>
      <dgm:spPr/>
    </dgm:pt>
    <dgm:pt modelId="{43D346C2-5F7F-4F43-B18F-9086567580AB}" type="pres">
      <dgm:prSet presAssocID="{B0BA87A6-34D1-4BD4-BD63-8E9A0E83E17A}" presName="Name17" presStyleLbl="parChTrans1D3" presStyleIdx="2" presStyleCnt="5"/>
      <dgm:spPr/>
      <dgm:t>
        <a:bodyPr/>
        <a:lstStyle/>
        <a:p>
          <a:endParaRPr lang="en-US"/>
        </a:p>
      </dgm:t>
    </dgm:pt>
    <dgm:pt modelId="{7C30EFC2-5648-4326-B65F-0045BB811C06}" type="pres">
      <dgm:prSet presAssocID="{BE901B29-2D06-493E-B499-657FD11F5FB6}" presName="hierRoot3" presStyleCnt="0"/>
      <dgm:spPr/>
    </dgm:pt>
    <dgm:pt modelId="{2E079398-24F7-491E-81F8-503C11432536}" type="pres">
      <dgm:prSet presAssocID="{BE901B29-2D06-493E-B499-657FD11F5FB6}" presName="composite3" presStyleCnt="0"/>
      <dgm:spPr/>
    </dgm:pt>
    <dgm:pt modelId="{34093EBB-EDE9-4DBE-A84D-E6E829296F1B}" type="pres">
      <dgm:prSet presAssocID="{BE901B29-2D06-493E-B499-657FD11F5FB6}" presName="background3" presStyleLbl="node3" presStyleIdx="2" presStyleCnt="5"/>
      <dgm:spPr/>
    </dgm:pt>
    <dgm:pt modelId="{1DE7DDE5-8B96-4FC7-823D-4F1AB19245EC}" type="pres">
      <dgm:prSet presAssocID="{BE901B29-2D06-493E-B499-657FD11F5FB6}" presName="text3" presStyleLbl="fgAcc3" presStyleIdx="2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5EFAC91-0379-4273-9438-1AE37CDB0F71}" type="pres">
      <dgm:prSet presAssocID="{BE901B29-2D06-493E-B499-657FD11F5FB6}" presName="hierChild4" presStyleCnt="0"/>
      <dgm:spPr/>
    </dgm:pt>
    <dgm:pt modelId="{56145C18-1139-4C1E-9082-4B29F0AA0FB5}" type="pres">
      <dgm:prSet presAssocID="{B022E1EA-271B-4A41-86B8-F8D350097CFC}" presName="Name17" presStyleLbl="parChTrans1D3" presStyleIdx="3" presStyleCnt="5"/>
      <dgm:spPr/>
      <dgm:t>
        <a:bodyPr/>
        <a:lstStyle/>
        <a:p>
          <a:endParaRPr lang="en-US"/>
        </a:p>
      </dgm:t>
    </dgm:pt>
    <dgm:pt modelId="{C08A5CAE-6C5B-4BAB-8E8F-5416385332FB}" type="pres">
      <dgm:prSet presAssocID="{973177F7-79C1-425C-AC7F-07B2F584C042}" presName="hierRoot3" presStyleCnt="0"/>
      <dgm:spPr/>
    </dgm:pt>
    <dgm:pt modelId="{B4A8C765-DDB1-4ACA-8FC5-AAC0189E94D0}" type="pres">
      <dgm:prSet presAssocID="{973177F7-79C1-425C-AC7F-07B2F584C042}" presName="composite3" presStyleCnt="0"/>
      <dgm:spPr/>
    </dgm:pt>
    <dgm:pt modelId="{F67558CB-9C24-4B30-8FF5-CC57A9A93291}" type="pres">
      <dgm:prSet presAssocID="{973177F7-79C1-425C-AC7F-07B2F584C042}" presName="background3" presStyleLbl="node3" presStyleIdx="3" presStyleCnt="5"/>
      <dgm:spPr/>
    </dgm:pt>
    <dgm:pt modelId="{9DCE3E83-4300-4A89-9AA7-B07377FB7CBA}" type="pres">
      <dgm:prSet presAssocID="{973177F7-79C1-425C-AC7F-07B2F584C042}" presName="text3" presStyleLbl="fgAcc3" presStyleIdx="3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D617FD0-63EB-43F4-B576-F41AE5433C7B}" type="pres">
      <dgm:prSet presAssocID="{973177F7-79C1-425C-AC7F-07B2F584C042}" presName="hierChild4" presStyleCnt="0"/>
      <dgm:spPr/>
    </dgm:pt>
    <dgm:pt modelId="{A79F7471-4AC0-449E-AE93-0F16B8752949}" type="pres">
      <dgm:prSet presAssocID="{2250BC59-D973-46BA-BE07-55FA11A58A4C}" presName="Name17" presStyleLbl="parChTrans1D3" presStyleIdx="4" presStyleCnt="5"/>
      <dgm:spPr/>
      <dgm:t>
        <a:bodyPr/>
        <a:lstStyle/>
        <a:p>
          <a:endParaRPr lang="en-US"/>
        </a:p>
      </dgm:t>
    </dgm:pt>
    <dgm:pt modelId="{C00E74F9-903D-4540-91F2-792E03A40B63}" type="pres">
      <dgm:prSet presAssocID="{A2A3C0FF-C0B9-4AFF-9C23-0DD257CF1AB7}" presName="hierRoot3" presStyleCnt="0"/>
      <dgm:spPr/>
    </dgm:pt>
    <dgm:pt modelId="{823F5FBB-FE94-4767-859B-935FB2D4BCA3}" type="pres">
      <dgm:prSet presAssocID="{A2A3C0FF-C0B9-4AFF-9C23-0DD257CF1AB7}" presName="composite3" presStyleCnt="0"/>
      <dgm:spPr/>
    </dgm:pt>
    <dgm:pt modelId="{BEEE9A37-3B56-40DF-AC8D-8720FFEACC60}" type="pres">
      <dgm:prSet presAssocID="{A2A3C0FF-C0B9-4AFF-9C23-0DD257CF1AB7}" presName="background3" presStyleLbl="node3" presStyleIdx="4" presStyleCnt="5"/>
      <dgm:spPr/>
    </dgm:pt>
    <dgm:pt modelId="{6DEC429C-0B09-4A17-B329-EE54EE5748AE}" type="pres">
      <dgm:prSet presAssocID="{A2A3C0FF-C0B9-4AFF-9C23-0DD257CF1AB7}" presName="text3" presStyleLbl="fgAcc3" presStyleIdx="4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89B12F3-FBB1-49EB-BFDF-921F55F6CC4F}" type="pres">
      <dgm:prSet presAssocID="{A2A3C0FF-C0B9-4AFF-9C23-0DD257CF1AB7}" presName="hierChild4" presStyleCnt="0"/>
      <dgm:spPr/>
    </dgm:pt>
    <dgm:pt modelId="{7E43A410-09EE-47BF-B0FD-C221191D55F7}" type="pres">
      <dgm:prSet presAssocID="{BF496922-5D3F-4045-816D-E2BBFEF124AC}" presName="Name10" presStyleLbl="parChTrans1D2" presStyleIdx="5" presStyleCnt="6"/>
      <dgm:spPr/>
      <dgm:t>
        <a:bodyPr/>
        <a:lstStyle/>
        <a:p>
          <a:endParaRPr lang="en-US"/>
        </a:p>
      </dgm:t>
    </dgm:pt>
    <dgm:pt modelId="{16B5CD06-DA22-4EFA-89FB-AE8A3712F06D}" type="pres">
      <dgm:prSet presAssocID="{E2E638CB-8294-4D54-B66E-D526D544DC28}" presName="hierRoot2" presStyleCnt="0"/>
      <dgm:spPr/>
    </dgm:pt>
    <dgm:pt modelId="{21DD463F-CABC-42D0-BFB9-4F9FEF5B9BC2}" type="pres">
      <dgm:prSet presAssocID="{E2E638CB-8294-4D54-B66E-D526D544DC28}" presName="composite2" presStyleCnt="0"/>
      <dgm:spPr/>
    </dgm:pt>
    <dgm:pt modelId="{980512C6-388C-4305-8FBB-1917E608EA26}" type="pres">
      <dgm:prSet presAssocID="{E2E638CB-8294-4D54-B66E-D526D544DC28}" presName="background2" presStyleLbl="node2" presStyleIdx="5" presStyleCnt="6"/>
      <dgm:spPr/>
    </dgm:pt>
    <dgm:pt modelId="{4E6A99F3-C0C4-4F3B-B023-E251784C4BF1}" type="pres">
      <dgm:prSet presAssocID="{E2E638CB-8294-4D54-B66E-D526D544DC28}" presName="text2" presStyleLbl="fgAcc2" presStyleIdx="5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C41363A-28C2-4140-A247-E094FC7D434B}" type="pres">
      <dgm:prSet presAssocID="{E2E638CB-8294-4D54-B66E-D526D544DC28}" presName="hierChild3" presStyleCnt="0"/>
      <dgm:spPr/>
    </dgm:pt>
  </dgm:ptLst>
  <dgm:cxnLst>
    <dgm:cxn modelId="{DAE1D021-5D95-43C5-B1B7-2AFEBB092411}" type="presOf" srcId="{E2E638CB-8294-4D54-B66E-D526D544DC28}" destId="{4E6A99F3-C0C4-4F3B-B023-E251784C4BF1}" srcOrd="0" destOrd="0" presId="urn:microsoft.com/office/officeart/2005/8/layout/hierarchy1"/>
    <dgm:cxn modelId="{161BB0FF-040C-4B70-8854-ADC0211ACDE9}" srcId="{EC5DE030-156A-4002-AAA5-F65C30133BCC}" destId="{E4E3B7CF-106B-4B65-8D6E-F9A4556516FD}" srcOrd="0" destOrd="0" parTransId="{C9DB3C69-E4E0-49A0-92F3-3B29382FC378}" sibTransId="{8D264E97-309F-4F7C-B3A3-82FD47030335}"/>
    <dgm:cxn modelId="{C2771D62-60E3-4FBC-B78F-CB90DF71D725}" srcId="{3E64B7B9-283A-4290-BCD1-76F07C28EAE8}" destId="{5491EFFD-A1BF-436C-ACB0-04F011491006}" srcOrd="2" destOrd="0" parTransId="{83B85C40-F6F0-43E0-A52F-59C7E724B7F2}" sibTransId="{F30996A9-89C6-4B9F-9198-C2D94EF15DAB}"/>
    <dgm:cxn modelId="{0B7A130B-3353-4D6B-81E0-6CA784C367D3}" type="presOf" srcId="{9A0C8384-FB0C-4694-8DD0-C9BF1268C1DA}" destId="{EE5E2B61-EFB6-42C1-85B3-342715AF79E8}" srcOrd="0" destOrd="0" presId="urn:microsoft.com/office/officeart/2005/8/layout/hierarchy1"/>
    <dgm:cxn modelId="{C95FF345-8C19-44B5-B745-984596EA630D}" srcId="{EC5DE030-156A-4002-AAA5-F65C30133BCC}" destId="{A2A3C0FF-C0B9-4AFF-9C23-0DD257CF1AB7}" srcOrd="4" destOrd="0" parTransId="{2250BC59-D973-46BA-BE07-55FA11A58A4C}" sibTransId="{8D20F998-CCC5-468C-827A-CB4BE20A987C}"/>
    <dgm:cxn modelId="{A3FFDB86-F9B9-47DB-BCF8-BF28AD669F36}" type="presOf" srcId="{2250BC59-D973-46BA-BE07-55FA11A58A4C}" destId="{A79F7471-4AC0-449E-AE93-0F16B8752949}" srcOrd="0" destOrd="0" presId="urn:microsoft.com/office/officeart/2005/8/layout/hierarchy1"/>
    <dgm:cxn modelId="{C84D773D-B3B8-4C5C-ACA5-62695A1ADBD6}" type="presOf" srcId="{07E8A9A3-5883-4FAF-8FA2-433FE8642E50}" destId="{52271A39-0860-4990-9EBC-8DA0BBC3A161}" srcOrd="0" destOrd="0" presId="urn:microsoft.com/office/officeart/2005/8/layout/hierarchy1"/>
    <dgm:cxn modelId="{47A54704-BFB5-4F5E-A218-11824E8854CD}" srcId="{B9A6584E-A772-40A8-A1EB-E87A7C633698}" destId="{3E64B7B9-283A-4290-BCD1-76F07C28EAE8}" srcOrd="0" destOrd="0" parTransId="{8F8D411E-2185-4ADC-A13C-37D568CBA7BC}" sibTransId="{441EC96D-8062-430F-805A-1323B52342CF}"/>
    <dgm:cxn modelId="{59C48BC7-D589-4005-9370-92492C008B94}" srcId="{3E64B7B9-283A-4290-BCD1-76F07C28EAE8}" destId="{E2E638CB-8294-4D54-B66E-D526D544DC28}" srcOrd="5" destOrd="0" parTransId="{BF496922-5D3F-4045-816D-E2BBFEF124AC}" sibTransId="{22137409-4472-45A2-B26F-3DBB7454DB70}"/>
    <dgm:cxn modelId="{B18323A9-1653-4306-A8BA-5ED50DCF5719}" type="presOf" srcId="{6DAB716B-B5F4-4461-B356-1D05380C2124}" destId="{18C06440-51B4-43D9-BE54-8C80585C6A97}" srcOrd="0" destOrd="0" presId="urn:microsoft.com/office/officeart/2005/8/layout/hierarchy1"/>
    <dgm:cxn modelId="{2B4C7E04-23F3-4BAD-9516-FF34D41E24FC}" type="presOf" srcId="{C9DB3C69-E4E0-49A0-92F3-3B29382FC378}" destId="{16E77512-1AA8-419A-8470-F2F2C1D8F38A}" srcOrd="0" destOrd="0" presId="urn:microsoft.com/office/officeart/2005/8/layout/hierarchy1"/>
    <dgm:cxn modelId="{512AB668-E2BB-433E-836A-C0F3544F0B19}" type="presOf" srcId="{CD051AC6-DC74-40A8-B800-61909AD09CEC}" destId="{E620570D-E98D-4C64-9E13-425962A6D968}" srcOrd="0" destOrd="0" presId="urn:microsoft.com/office/officeart/2005/8/layout/hierarchy1"/>
    <dgm:cxn modelId="{E3206AF6-E7CF-4188-A207-71B36D3BAF1E}" type="presOf" srcId="{BE901B29-2D06-493E-B499-657FD11F5FB6}" destId="{1DE7DDE5-8B96-4FC7-823D-4F1AB19245EC}" srcOrd="0" destOrd="0" presId="urn:microsoft.com/office/officeart/2005/8/layout/hierarchy1"/>
    <dgm:cxn modelId="{81855521-976D-4D0E-B2BE-BB9C3428A4B5}" srcId="{3E64B7B9-283A-4290-BCD1-76F07C28EAE8}" destId="{CD051AC6-DC74-40A8-B800-61909AD09CEC}" srcOrd="3" destOrd="0" parTransId="{6DAB716B-B5F4-4461-B356-1D05380C2124}" sibTransId="{AB94133E-AA67-4CD1-A22D-6A86E624FB30}"/>
    <dgm:cxn modelId="{47A3596E-BFBB-43EC-ACB9-40349AE29036}" type="presOf" srcId="{A2A3C0FF-C0B9-4AFF-9C23-0DD257CF1AB7}" destId="{6DEC429C-0B09-4A17-B329-EE54EE5748AE}" srcOrd="0" destOrd="0" presId="urn:microsoft.com/office/officeart/2005/8/layout/hierarchy1"/>
    <dgm:cxn modelId="{2E8202D9-9F2A-4FC9-BA9E-5897D1F2B6FE}" type="presOf" srcId="{0AA4BB3D-CA22-4AA3-904C-59AFAD548A0D}" destId="{6DFAB660-3C9B-41C7-807C-EB505E7F8417}" srcOrd="0" destOrd="0" presId="urn:microsoft.com/office/officeart/2005/8/layout/hierarchy1"/>
    <dgm:cxn modelId="{837606F2-1A85-4CC2-BD7D-76C3CF473C65}" type="presOf" srcId="{5491EFFD-A1BF-436C-ACB0-04F011491006}" destId="{C4AE5F9F-4DDE-461A-8972-9113C88BAE3B}" srcOrd="0" destOrd="0" presId="urn:microsoft.com/office/officeart/2005/8/layout/hierarchy1"/>
    <dgm:cxn modelId="{4CC2EDDC-8A74-4600-AB33-12DAF91BC224}" type="presOf" srcId="{B022E1EA-271B-4A41-86B8-F8D350097CFC}" destId="{56145C18-1139-4C1E-9082-4B29F0AA0FB5}" srcOrd="0" destOrd="0" presId="urn:microsoft.com/office/officeart/2005/8/layout/hierarchy1"/>
    <dgm:cxn modelId="{240563F1-12D7-4C6A-BA26-94A2B2C66F87}" srcId="{3E64B7B9-283A-4290-BCD1-76F07C28EAE8}" destId="{A23E4DEE-78DD-45AB-BAD2-B699C2F7D4C7}" srcOrd="0" destOrd="0" parTransId="{3EC28604-9E71-4FA9-BC11-BB1DD33BDFC2}" sibTransId="{D3F7D9C5-71E0-489E-AC34-86CFE170BA64}"/>
    <dgm:cxn modelId="{2E4F93D2-9D9D-4C28-AC63-FEE4647702C9}" type="presOf" srcId="{97D872B1-5DB0-4F4E-9120-DEC4C397E1C5}" destId="{D8C59C74-518D-42B7-B95A-8AC9EB5E4CE7}" srcOrd="0" destOrd="0" presId="urn:microsoft.com/office/officeart/2005/8/layout/hierarchy1"/>
    <dgm:cxn modelId="{079BBC12-FA12-41EA-9698-865EBAA2AF26}" type="presOf" srcId="{B9A6584E-A772-40A8-A1EB-E87A7C633698}" destId="{4F80BE13-620F-46DD-A763-01B7E95B1907}" srcOrd="0" destOrd="0" presId="urn:microsoft.com/office/officeart/2005/8/layout/hierarchy1"/>
    <dgm:cxn modelId="{D4AB7B98-403A-4009-8B50-94EA1C610394}" type="presOf" srcId="{3EC28604-9E71-4FA9-BC11-BB1DD33BDFC2}" destId="{424EAC00-1D5D-49D4-92AE-EC343C3DDFB4}" srcOrd="0" destOrd="0" presId="urn:microsoft.com/office/officeart/2005/8/layout/hierarchy1"/>
    <dgm:cxn modelId="{529FA281-FE69-4362-9B2F-8D5A6F847960}" type="presOf" srcId="{EC5DE030-156A-4002-AAA5-F65C30133BCC}" destId="{0F4FB7EF-F93A-4C4D-802D-5466D24F2C96}" srcOrd="0" destOrd="0" presId="urn:microsoft.com/office/officeart/2005/8/layout/hierarchy1"/>
    <dgm:cxn modelId="{4CE2179A-FD30-4D13-8740-49CD8FB87B34}" type="presOf" srcId="{973177F7-79C1-425C-AC7F-07B2F584C042}" destId="{9DCE3E83-4300-4A89-9AA7-B07377FB7CBA}" srcOrd="0" destOrd="0" presId="urn:microsoft.com/office/officeart/2005/8/layout/hierarchy1"/>
    <dgm:cxn modelId="{2141E311-BD4F-433B-8A41-3D99F6D9C482}" type="presOf" srcId="{A23E4DEE-78DD-45AB-BAD2-B699C2F7D4C7}" destId="{109CDEBB-93AD-4301-97A5-5F5F6ECE62EF}" srcOrd="0" destOrd="0" presId="urn:microsoft.com/office/officeart/2005/8/layout/hierarchy1"/>
    <dgm:cxn modelId="{D79C92AF-AFE2-4035-8295-465E5D030ACC}" srcId="{EC5DE030-156A-4002-AAA5-F65C30133BCC}" destId="{973177F7-79C1-425C-AC7F-07B2F584C042}" srcOrd="3" destOrd="0" parTransId="{B022E1EA-271B-4A41-86B8-F8D350097CFC}" sibTransId="{0907F73E-A75D-4D86-92A8-2217F2ABB4E4}"/>
    <dgm:cxn modelId="{625A4663-679C-4E03-9940-B4D86E795721}" srcId="{EC5DE030-156A-4002-AAA5-F65C30133BCC}" destId="{97D872B1-5DB0-4F4E-9120-DEC4C397E1C5}" srcOrd="1" destOrd="0" parTransId="{ECE6B52C-6B12-499C-8C8C-DD4CA983DA06}" sibTransId="{F31B7CCD-2DB3-4166-BC8E-B49F6BC63A25}"/>
    <dgm:cxn modelId="{210D0A78-32E0-45F1-8940-BF3A7A42C57D}" type="presOf" srcId="{B0BA87A6-34D1-4BD4-BD63-8E9A0E83E17A}" destId="{43D346C2-5F7F-4F43-B18F-9086567580AB}" srcOrd="0" destOrd="0" presId="urn:microsoft.com/office/officeart/2005/8/layout/hierarchy1"/>
    <dgm:cxn modelId="{833423F3-A380-4061-B7DF-774194409776}" srcId="{3E64B7B9-283A-4290-BCD1-76F07C28EAE8}" destId="{9A0C8384-FB0C-4694-8DD0-C9BF1268C1DA}" srcOrd="1" destOrd="0" parTransId="{0AA4BB3D-CA22-4AA3-904C-59AFAD548A0D}" sibTransId="{5E430DA7-880D-4D5D-8B8B-21AFEEBEA300}"/>
    <dgm:cxn modelId="{B7C66710-671F-45B8-B4F7-115401FB1F95}" srcId="{3E64B7B9-283A-4290-BCD1-76F07C28EAE8}" destId="{EC5DE030-156A-4002-AAA5-F65C30133BCC}" srcOrd="4" destOrd="0" parTransId="{07E8A9A3-5883-4FAF-8FA2-433FE8642E50}" sibTransId="{E343C1B6-F73C-4C8A-8BB0-A826678A83F2}"/>
    <dgm:cxn modelId="{1E7D7DEC-5C07-44ED-BECE-D15BFB5A54DF}" type="presOf" srcId="{E4E3B7CF-106B-4B65-8D6E-F9A4556516FD}" destId="{5B0E0A10-DE1E-4A90-925B-7A49C72E8AF8}" srcOrd="0" destOrd="0" presId="urn:microsoft.com/office/officeart/2005/8/layout/hierarchy1"/>
    <dgm:cxn modelId="{EEFCEBAB-02E8-486B-BA17-3122657C76A5}" type="presOf" srcId="{83B85C40-F6F0-43E0-A52F-59C7E724B7F2}" destId="{5EA0BD77-E6CE-4330-BB19-190FA59659C3}" srcOrd="0" destOrd="0" presId="urn:microsoft.com/office/officeart/2005/8/layout/hierarchy1"/>
    <dgm:cxn modelId="{FAD466DE-3CC8-4E80-B1E6-7129C06E1CA0}" type="presOf" srcId="{BF496922-5D3F-4045-816D-E2BBFEF124AC}" destId="{7E43A410-09EE-47BF-B0FD-C221191D55F7}" srcOrd="0" destOrd="0" presId="urn:microsoft.com/office/officeart/2005/8/layout/hierarchy1"/>
    <dgm:cxn modelId="{5DF76765-298F-4F93-8C9B-2EC93AE9A0B8}" srcId="{EC5DE030-156A-4002-AAA5-F65C30133BCC}" destId="{BE901B29-2D06-493E-B499-657FD11F5FB6}" srcOrd="2" destOrd="0" parTransId="{B0BA87A6-34D1-4BD4-BD63-8E9A0E83E17A}" sibTransId="{27511CA2-040D-40DB-8B6C-A73060686202}"/>
    <dgm:cxn modelId="{984F8DD9-CDB3-417E-A4B3-AAD3C7ADB329}" type="presOf" srcId="{3E64B7B9-283A-4290-BCD1-76F07C28EAE8}" destId="{C1297E24-F669-4BD6-9377-419DDC3C0BCC}" srcOrd="0" destOrd="0" presId="urn:microsoft.com/office/officeart/2005/8/layout/hierarchy1"/>
    <dgm:cxn modelId="{CFE4D331-973C-40C5-B088-F26BC5AF678E}" type="presOf" srcId="{ECE6B52C-6B12-499C-8C8C-DD4CA983DA06}" destId="{0745EA78-066D-48A1-8AB7-75C171443564}" srcOrd="0" destOrd="0" presId="urn:microsoft.com/office/officeart/2005/8/layout/hierarchy1"/>
    <dgm:cxn modelId="{8E5A0CB4-B21F-4C2F-924A-D76C0824E843}" type="presParOf" srcId="{4F80BE13-620F-46DD-A763-01B7E95B1907}" destId="{9ADD6BAB-D55B-41C3-A5C9-4B3C343FBCA2}" srcOrd="0" destOrd="0" presId="urn:microsoft.com/office/officeart/2005/8/layout/hierarchy1"/>
    <dgm:cxn modelId="{0CE6A1C6-DDA1-40E8-88B1-C53B77AFB837}" type="presParOf" srcId="{9ADD6BAB-D55B-41C3-A5C9-4B3C343FBCA2}" destId="{CE7A533D-5238-4D6D-A1A2-1B1EB98DFB07}" srcOrd="0" destOrd="0" presId="urn:microsoft.com/office/officeart/2005/8/layout/hierarchy1"/>
    <dgm:cxn modelId="{FFEBBF8A-E9C0-4BDD-85B7-C5281515B6F3}" type="presParOf" srcId="{CE7A533D-5238-4D6D-A1A2-1B1EB98DFB07}" destId="{5E25FFF0-9852-4E01-8F9D-0685B815A185}" srcOrd="0" destOrd="0" presId="urn:microsoft.com/office/officeart/2005/8/layout/hierarchy1"/>
    <dgm:cxn modelId="{C73FF518-482B-46FC-AD9D-BED934417172}" type="presParOf" srcId="{CE7A533D-5238-4D6D-A1A2-1B1EB98DFB07}" destId="{C1297E24-F669-4BD6-9377-419DDC3C0BCC}" srcOrd="1" destOrd="0" presId="urn:microsoft.com/office/officeart/2005/8/layout/hierarchy1"/>
    <dgm:cxn modelId="{8A3B0118-C616-46FC-9356-3E68AF555D56}" type="presParOf" srcId="{9ADD6BAB-D55B-41C3-A5C9-4B3C343FBCA2}" destId="{5F58355F-2CC4-4FD0-BD08-99FCF9E32940}" srcOrd="1" destOrd="0" presId="urn:microsoft.com/office/officeart/2005/8/layout/hierarchy1"/>
    <dgm:cxn modelId="{C15E224A-BA3C-4D6D-B5C3-4BEBD957E3F7}" type="presParOf" srcId="{5F58355F-2CC4-4FD0-BD08-99FCF9E32940}" destId="{424EAC00-1D5D-49D4-92AE-EC343C3DDFB4}" srcOrd="0" destOrd="0" presId="urn:microsoft.com/office/officeart/2005/8/layout/hierarchy1"/>
    <dgm:cxn modelId="{9EB5A277-C787-4EC6-9A0C-5BD60AFF1746}" type="presParOf" srcId="{5F58355F-2CC4-4FD0-BD08-99FCF9E32940}" destId="{EA06F991-6C36-4603-95E6-34C6037C38D1}" srcOrd="1" destOrd="0" presId="urn:microsoft.com/office/officeart/2005/8/layout/hierarchy1"/>
    <dgm:cxn modelId="{60BB4155-9A7B-4F9C-A85D-FF993FB41A0B}" type="presParOf" srcId="{EA06F991-6C36-4603-95E6-34C6037C38D1}" destId="{DFF1601E-02F5-415B-BAA1-4C87D751B4D7}" srcOrd="0" destOrd="0" presId="urn:microsoft.com/office/officeart/2005/8/layout/hierarchy1"/>
    <dgm:cxn modelId="{294C7568-21C8-4625-80F4-BAB7054BB226}" type="presParOf" srcId="{DFF1601E-02F5-415B-BAA1-4C87D751B4D7}" destId="{AF09E86D-0F5D-425E-A341-0FBFA16E8127}" srcOrd="0" destOrd="0" presId="urn:microsoft.com/office/officeart/2005/8/layout/hierarchy1"/>
    <dgm:cxn modelId="{9189B6FE-877A-4766-806D-0393A36607E8}" type="presParOf" srcId="{DFF1601E-02F5-415B-BAA1-4C87D751B4D7}" destId="{109CDEBB-93AD-4301-97A5-5F5F6ECE62EF}" srcOrd="1" destOrd="0" presId="urn:microsoft.com/office/officeart/2005/8/layout/hierarchy1"/>
    <dgm:cxn modelId="{30906462-2EB3-4499-AC80-7B9C49E7E1DF}" type="presParOf" srcId="{EA06F991-6C36-4603-95E6-34C6037C38D1}" destId="{712F0728-33C2-4F95-8994-BD9E983F1E24}" srcOrd="1" destOrd="0" presId="urn:microsoft.com/office/officeart/2005/8/layout/hierarchy1"/>
    <dgm:cxn modelId="{2A2B96A2-3CDF-48BC-A7C3-29D0347B7B50}" type="presParOf" srcId="{5F58355F-2CC4-4FD0-BD08-99FCF9E32940}" destId="{6DFAB660-3C9B-41C7-807C-EB505E7F8417}" srcOrd="2" destOrd="0" presId="urn:microsoft.com/office/officeart/2005/8/layout/hierarchy1"/>
    <dgm:cxn modelId="{81DD5B18-D7CD-46E7-BA7D-5866AF423235}" type="presParOf" srcId="{5F58355F-2CC4-4FD0-BD08-99FCF9E32940}" destId="{B7838B28-60F7-4847-A381-8335CD16FB4F}" srcOrd="3" destOrd="0" presId="urn:microsoft.com/office/officeart/2005/8/layout/hierarchy1"/>
    <dgm:cxn modelId="{CD2DD637-796A-4EB8-A0B7-0C624EA071D9}" type="presParOf" srcId="{B7838B28-60F7-4847-A381-8335CD16FB4F}" destId="{174BBCF9-9BA8-4059-B42B-231D20B13615}" srcOrd="0" destOrd="0" presId="urn:microsoft.com/office/officeart/2005/8/layout/hierarchy1"/>
    <dgm:cxn modelId="{EA83FFAE-F06D-4B16-82F3-503C995E96B0}" type="presParOf" srcId="{174BBCF9-9BA8-4059-B42B-231D20B13615}" destId="{5DF94265-2AFB-4580-B7D1-B1395A9B81B8}" srcOrd="0" destOrd="0" presId="urn:microsoft.com/office/officeart/2005/8/layout/hierarchy1"/>
    <dgm:cxn modelId="{0FADACEE-F77B-4027-B568-FC519F161EC7}" type="presParOf" srcId="{174BBCF9-9BA8-4059-B42B-231D20B13615}" destId="{EE5E2B61-EFB6-42C1-85B3-342715AF79E8}" srcOrd="1" destOrd="0" presId="urn:microsoft.com/office/officeart/2005/8/layout/hierarchy1"/>
    <dgm:cxn modelId="{512FF338-B79B-454D-A31D-8C7AC7799AD0}" type="presParOf" srcId="{B7838B28-60F7-4847-A381-8335CD16FB4F}" destId="{DC0CB5B1-F28D-41A0-8244-706368374A67}" srcOrd="1" destOrd="0" presId="urn:microsoft.com/office/officeart/2005/8/layout/hierarchy1"/>
    <dgm:cxn modelId="{3ECCC64E-089A-419E-BC5F-917931EEEBEC}" type="presParOf" srcId="{5F58355F-2CC4-4FD0-BD08-99FCF9E32940}" destId="{5EA0BD77-E6CE-4330-BB19-190FA59659C3}" srcOrd="4" destOrd="0" presId="urn:microsoft.com/office/officeart/2005/8/layout/hierarchy1"/>
    <dgm:cxn modelId="{8907E00A-EE1B-41D9-AF4B-C5DE557409D2}" type="presParOf" srcId="{5F58355F-2CC4-4FD0-BD08-99FCF9E32940}" destId="{0CC96EE9-0003-4DBA-8BC3-0DE42CE7BA14}" srcOrd="5" destOrd="0" presId="urn:microsoft.com/office/officeart/2005/8/layout/hierarchy1"/>
    <dgm:cxn modelId="{9B293C7C-0C7B-43F6-BB27-58AF83F889E0}" type="presParOf" srcId="{0CC96EE9-0003-4DBA-8BC3-0DE42CE7BA14}" destId="{31A4DCBE-0702-44CC-BB12-D3E5FAA6B7FD}" srcOrd="0" destOrd="0" presId="urn:microsoft.com/office/officeart/2005/8/layout/hierarchy1"/>
    <dgm:cxn modelId="{9C3B144E-E554-427A-B783-BCE4A6EC3DC5}" type="presParOf" srcId="{31A4DCBE-0702-44CC-BB12-D3E5FAA6B7FD}" destId="{789553FE-F704-4B4F-9F06-D4735BCCA168}" srcOrd="0" destOrd="0" presId="urn:microsoft.com/office/officeart/2005/8/layout/hierarchy1"/>
    <dgm:cxn modelId="{BD5228D6-1C31-4CB8-A65D-08080E8D9BB3}" type="presParOf" srcId="{31A4DCBE-0702-44CC-BB12-D3E5FAA6B7FD}" destId="{C4AE5F9F-4DDE-461A-8972-9113C88BAE3B}" srcOrd="1" destOrd="0" presId="urn:microsoft.com/office/officeart/2005/8/layout/hierarchy1"/>
    <dgm:cxn modelId="{5493913A-A101-41D2-8D7A-0BABD11E8D9F}" type="presParOf" srcId="{0CC96EE9-0003-4DBA-8BC3-0DE42CE7BA14}" destId="{56CA5BF5-28D9-461D-A452-7A0127CAC1EE}" srcOrd="1" destOrd="0" presId="urn:microsoft.com/office/officeart/2005/8/layout/hierarchy1"/>
    <dgm:cxn modelId="{0A270CF4-0910-4B0A-91E9-EFD111A786A3}" type="presParOf" srcId="{5F58355F-2CC4-4FD0-BD08-99FCF9E32940}" destId="{18C06440-51B4-43D9-BE54-8C80585C6A97}" srcOrd="6" destOrd="0" presId="urn:microsoft.com/office/officeart/2005/8/layout/hierarchy1"/>
    <dgm:cxn modelId="{F0E3AC18-19D4-438F-98FD-94292030EBDA}" type="presParOf" srcId="{5F58355F-2CC4-4FD0-BD08-99FCF9E32940}" destId="{91E6A8B0-5B1C-4BAB-BEB1-92BB7083B604}" srcOrd="7" destOrd="0" presId="urn:microsoft.com/office/officeart/2005/8/layout/hierarchy1"/>
    <dgm:cxn modelId="{F4CF4E58-85FB-444D-90E2-C90D766EFCF2}" type="presParOf" srcId="{91E6A8B0-5B1C-4BAB-BEB1-92BB7083B604}" destId="{E8C5FA13-8ECF-49AB-98B8-2395761480A1}" srcOrd="0" destOrd="0" presId="urn:microsoft.com/office/officeart/2005/8/layout/hierarchy1"/>
    <dgm:cxn modelId="{8EDFF14C-6DD2-4D07-A531-FF14D23F731A}" type="presParOf" srcId="{E8C5FA13-8ECF-49AB-98B8-2395761480A1}" destId="{1F8578C1-C370-4C42-9746-A698A0601B7F}" srcOrd="0" destOrd="0" presId="urn:microsoft.com/office/officeart/2005/8/layout/hierarchy1"/>
    <dgm:cxn modelId="{26EBBEED-C70E-4551-A517-E53C5847F3EB}" type="presParOf" srcId="{E8C5FA13-8ECF-49AB-98B8-2395761480A1}" destId="{E620570D-E98D-4C64-9E13-425962A6D968}" srcOrd="1" destOrd="0" presId="urn:microsoft.com/office/officeart/2005/8/layout/hierarchy1"/>
    <dgm:cxn modelId="{2DFD4686-6674-4193-861F-1E3F43BC571B}" type="presParOf" srcId="{91E6A8B0-5B1C-4BAB-BEB1-92BB7083B604}" destId="{DC0B0F4E-215C-4045-8CA4-D0EA8985145E}" srcOrd="1" destOrd="0" presId="urn:microsoft.com/office/officeart/2005/8/layout/hierarchy1"/>
    <dgm:cxn modelId="{5EEC4417-FD1C-4AE4-858D-DA985BE75A5A}" type="presParOf" srcId="{5F58355F-2CC4-4FD0-BD08-99FCF9E32940}" destId="{52271A39-0860-4990-9EBC-8DA0BBC3A161}" srcOrd="8" destOrd="0" presId="urn:microsoft.com/office/officeart/2005/8/layout/hierarchy1"/>
    <dgm:cxn modelId="{239DAF79-CA7D-47B6-B5C2-C6CB0CC9C8C7}" type="presParOf" srcId="{5F58355F-2CC4-4FD0-BD08-99FCF9E32940}" destId="{4698B9B2-B1A3-4D18-B436-54BC7D7D2D10}" srcOrd="9" destOrd="0" presId="urn:microsoft.com/office/officeart/2005/8/layout/hierarchy1"/>
    <dgm:cxn modelId="{1E2CD4D4-5FC6-436B-98D6-6D10FF53FBDA}" type="presParOf" srcId="{4698B9B2-B1A3-4D18-B436-54BC7D7D2D10}" destId="{D8E919EB-1212-4542-B060-03D019A2DDBC}" srcOrd="0" destOrd="0" presId="urn:microsoft.com/office/officeart/2005/8/layout/hierarchy1"/>
    <dgm:cxn modelId="{60132F68-411B-4684-8B70-575113006D9A}" type="presParOf" srcId="{D8E919EB-1212-4542-B060-03D019A2DDBC}" destId="{5027E21D-70A6-4DD2-9B1E-93C06BB761AA}" srcOrd="0" destOrd="0" presId="urn:microsoft.com/office/officeart/2005/8/layout/hierarchy1"/>
    <dgm:cxn modelId="{A15A1EEF-CD5B-4ABC-96B8-5A1BF728BB5D}" type="presParOf" srcId="{D8E919EB-1212-4542-B060-03D019A2DDBC}" destId="{0F4FB7EF-F93A-4C4D-802D-5466D24F2C96}" srcOrd="1" destOrd="0" presId="urn:microsoft.com/office/officeart/2005/8/layout/hierarchy1"/>
    <dgm:cxn modelId="{82BA53F3-DA81-4DEC-9569-A2CADA60E1E4}" type="presParOf" srcId="{4698B9B2-B1A3-4D18-B436-54BC7D7D2D10}" destId="{FA0A86A8-FE25-48BC-ACCF-5A55F15BB464}" srcOrd="1" destOrd="0" presId="urn:microsoft.com/office/officeart/2005/8/layout/hierarchy1"/>
    <dgm:cxn modelId="{CFA0DBFF-4908-4F94-9A92-98A564DAB96C}" type="presParOf" srcId="{FA0A86A8-FE25-48BC-ACCF-5A55F15BB464}" destId="{16E77512-1AA8-419A-8470-F2F2C1D8F38A}" srcOrd="0" destOrd="0" presId="urn:microsoft.com/office/officeart/2005/8/layout/hierarchy1"/>
    <dgm:cxn modelId="{3E5D68D2-9211-47E6-B8C8-87BD8D474E1F}" type="presParOf" srcId="{FA0A86A8-FE25-48BC-ACCF-5A55F15BB464}" destId="{BAD2C88A-1088-4FF5-BF0F-44489DD4003F}" srcOrd="1" destOrd="0" presId="urn:microsoft.com/office/officeart/2005/8/layout/hierarchy1"/>
    <dgm:cxn modelId="{5B87C6BD-E94B-4C36-9CAF-FB1E10B21B52}" type="presParOf" srcId="{BAD2C88A-1088-4FF5-BF0F-44489DD4003F}" destId="{1FA5517E-B7A2-430D-A3E8-FF5BB1298905}" srcOrd="0" destOrd="0" presId="urn:microsoft.com/office/officeart/2005/8/layout/hierarchy1"/>
    <dgm:cxn modelId="{0328637C-60CB-400C-B8FC-34EBDED0AD17}" type="presParOf" srcId="{1FA5517E-B7A2-430D-A3E8-FF5BB1298905}" destId="{9FF0EFEB-2600-4505-ACA0-96396E1027EB}" srcOrd="0" destOrd="0" presId="urn:microsoft.com/office/officeart/2005/8/layout/hierarchy1"/>
    <dgm:cxn modelId="{AB6070EC-F3CC-45B2-A496-094790EFDF12}" type="presParOf" srcId="{1FA5517E-B7A2-430D-A3E8-FF5BB1298905}" destId="{5B0E0A10-DE1E-4A90-925B-7A49C72E8AF8}" srcOrd="1" destOrd="0" presId="urn:microsoft.com/office/officeart/2005/8/layout/hierarchy1"/>
    <dgm:cxn modelId="{733B23DC-433E-433F-9B57-44805C2186E9}" type="presParOf" srcId="{BAD2C88A-1088-4FF5-BF0F-44489DD4003F}" destId="{9B9BE6C7-D661-47A3-A780-72E461DD1EDA}" srcOrd="1" destOrd="0" presId="urn:microsoft.com/office/officeart/2005/8/layout/hierarchy1"/>
    <dgm:cxn modelId="{F669FDC6-4C9C-4C2D-A414-B775226F3BAB}" type="presParOf" srcId="{FA0A86A8-FE25-48BC-ACCF-5A55F15BB464}" destId="{0745EA78-066D-48A1-8AB7-75C171443564}" srcOrd="2" destOrd="0" presId="urn:microsoft.com/office/officeart/2005/8/layout/hierarchy1"/>
    <dgm:cxn modelId="{914AA89F-0ABF-4374-8AA0-700C2852D34D}" type="presParOf" srcId="{FA0A86A8-FE25-48BC-ACCF-5A55F15BB464}" destId="{FD44417A-CC45-4804-BA1A-09AD552D01AA}" srcOrd="3" destOrd="0" presId="urn:microsoft.com/office/officeart/2005/8/layout/hierarchy1"/>
    <dgm:cxn modelId="{96AB36E2-D051-4F27-BC4D-4C73CDFEECED}" type="presParOf" srcId="{FD44417A-CC45-4804-BA1A-09AD552D01AA}" destId="{1EAD689A-E359-4C69-98C5-ED11B4E28881}" srcOrd="0" destOrd="0" presId="urn:microsoft.com/office/officeart/2005/8/layout/hierarchy1"/>
    <dgm:cxn modelId="{91CEF315-371F-4158-B755-8101441D4566}" type="presParOf" srcId="{1EAD689A-E359-4C69-98C5-ED11B4E28881}" destId="{9465B249-03AA-4657-85C5-AB57403227E1}" srcOrd="0" destOrd="0" presId="urn:microsoft.com/office/officeart/2005/8/layout/hierarchy1"/>
    <dgm:cxn modelId="{4937CF8A-0554-4F43-8C44-5AE246B37228}" type="presParOf" srcId="{1EAD689A-E359-4C69-98C5-ED11B4E28881}" destId="{D8C59C74-518D-42B7-B95A-8AC9EB5E4CE7}" srcOrd="1" destOrd="0" presId="urn:microsoft.com/office/officeart/2005/8/layout/hierarchy1"/>
    <dgm:cxn modelId="{EA1461BE-B106-4CBB-9AC0-45CDFE1667CA}" type="presParOf" srcId="{FD44417A-CC45-4804-BA1A-09AD552D01AA}" destId="{78A3C579-B120-439D-A429-37C7847F325F}" srcOrd="1" destOrd="0" presId="urn:microsoft.com/office/officeart/2005/8/layout/hierarchy1"/>
    <dgm:cxn modelId="{8DD6FDDA-B8F0-4914-BCF4-8FBDEF014D22}" type="presParOf" srcId="{FA0A86A8-FE25-48BC-ACCF-5A55F15BB464}" destId="{43D346C2-5F7F-4F43-B18F-9086567580AB}" srcOrd="4" destOrd="0" presId="urn:microsoft.com/office/officeart/2005/8/layout/hierarchy1"/>
    <dgm:cxn modelId="{70ABB920-A4FF-45C1-BBE8-5093D8626F94}" type="presParOf" srcId="{FA0A86A8-FE25-48BC-ACCF-5A55F15BB464}" destId="{7C30EFC2-5648-4326-B65F-0045BB811C06}" srcOrd="5" destOrd="0" presId="urn:microsoft.com/office/officeart/2005/8/layout/hierarchy1"/>
    <dgm:cxn modelId="{9EEE0466-6F51-4AE4-9D95-A9E526E33A99}" type="presParOf" srcId="{7C30EFC2-5648-4326-B65F-0045BB811C06}" destId="{2E079398-24F7-491E-81F8-503C11432536}" srcOrd="0" destOrd="0" presId="urn:microsoft.com/office/officeart/2005/8/layout/hierarchy1"/>
    <dgm:cxn modelId="{9ECF11A7-8923-4F72-A0AA-9D87FB32E339}" type="presParOf" srcId="{2E079398-24F7-491E-81F8-503C11432536}" destId="{34093EBB-EDE9-4DBE-A84D-E6E829296F1B}" srcOrd="0" destOrd="0" presId="urn:microsoft.com/office/officeart/2005/8/layout/hierarchy1"/>
    <dgm:cxn modelId="{AD103E0A-E9C9-4BDB-9930-155C10F9157C}" type="presParOf" srcId="{2E079398-24F7-491E-81F8-503C11432536}" destId="{1DE7DDE5-8B96-4FC7-823D-4F1AB19245EC}" srcOrd="1" destOrd="0" presId="urn:microsoft.com/office/officeart/2005/8/layout/hierarchy1"/>
    <dgm:cxn modelId="{90351B51-7E06-4B01-A1EC-161E9083870B}" type="presParOf" srcId="{7C30EFC2-5648-4326-B65F-0045BB811C06}" destId="{55EFAC91-0379-4273-9438-1AE37CDB0F71}" srcOrd="1" destOrd="0" presId="urn:microsoft.com/office/officeart/2005/8/layout/hierarchy1"/>
    <dgm:cxn modelId="{250197B1-5847-4019-9656-136A3018DEBA}" type="presParOf" srcId="{FA0A86A8-FE25-48BC-ACCF-5A55F15BB464}" destId="{56145C18-1139-4C1E-9082-4B29F0AA0FB5}" srcOrd="6" destOrd="0" presId="urn:microsoft.com/office/officeart/2005/8/layout/hierarchy1"/>
    <dgm:cxn modelId="{474CABA8-45ED-4309-96EF-C4D9CEACA302}" type="presParOf" srcId="{FA0A86A8-FE25-48BC-ACCF-5A55F15BB464}" destId="{C08A5CAE-6C5B-4BAB-8E8F-5416385332FB}" srcOrd="7" destOrd="0" presId="urn:microsoft.com/office/officeart/2005/8/layout/hierarchy1"/>
    <dgm:cxn modelId="{8FBE65C0-55D8-400E-960D-E7B464E7B891}" type="presParOf" srcId="{C08A5CAE-6C5B-4BAB-8E8F-5416385332FB}" destId="{B4A8C765-DDB1-4ACA-8FC5-AAC0189E94D0}" srcOrd="0" destOrd="0" presId="urn:microsoft.com/office/officeart/2005/8/layout/hierarchy1"/>
    <dgm:cxn modelId="{D8B277DA-1E90-44AF-B32D-AB7DC9664D04}" type="presParOf" srcId="{B4A8C765-DDB1-4ACA-8FC5-AAC0189E94D0}" destId="{F67558CB-9C24-4B30-8FF5-CC57A9A93291}" srcOrd="0" destOrd="0" presId="urn:microsoft.com/office/officeart/2005/8/layout/hierarchy1"/>
    <dgm:cxn modelId="{5B1F511B-7853-435E-885D-E28A39C19A19}" type="presParOf" srcId="{B4A8C765-DDB1-4ACA-8FC5-AAC0189E94D0}" destId="{9DCE3E83-4300-4A89-9AA7-B07377FB7CBA}" srcOrd="1" destOrd="0" presId="urn:microsoft.com/office/officeart/2005/8/layout/hierarchy1"/>
    <dgm:cxn modelId="{E2B5FCD2-4A16-4FA0-A203-C1D60E93A01F}" type="presParOf" srcId="{C08A5CAE-6C5B-4BAB-8E8F-5416385332FB}" destId="{0D617FD0-63EB-43F4-B576-F41AE5433C7B}" srcOrd="1" destOrd="0" presId="urn:microsoft.com/office/officeart/2005/8/layout/hierarchy1"/>
    <dgm:cxn modelId="{1F4B18EA-F45C-4280-9E49-8B1A315E0A65}" type="presParOf" srcId="{FA0A86A8-FE25-48BC-ACCF-5A55F15BB464}" destId="{A79F7471-4AC0-449E-AE93-0F16B8752949}" srcOrd="8" destOrd="0" presId="urn:microsoft.com/office/officeart/2005/8/layout/hierarchy1"/>
    <dgm:cxn modelId="{E3C067F8-4A1E-47A8-9BF2-E456D60E37CC}" type="presParOf" srcId="{FA0A86A8-FE25-48BC-ACCF-5A55F15BB464}" destId="{C00E74F9-903D-4540-91F2-792E03A40B63}" srcOrd="9" destOrd="0" presId="urn:microsoft.com/office/officeart/2005/8/layout/hierarchy1"/>
    <dgm:cxn modelId="{0F0CA873-F676-4091-9393-3660992D76AE}" type="presParOf" srcId="{C00E74F9-903D-4540-91F2-792E03A40B63}" destId="{823F5FBB-FE94-4767-859B-935FB2D4BCA3}" srcOrd="0" destOrd="0" presId="urn:microsoft.com/office/officeart/2005/8/layout/hierarchy1"/>
    <dgm:cxn modelId="{709C1F88-1D4D-484F-A967-D9356EFB28C7}" type="presParOf" srcId="{823F5FBB-FE94-4767-859B-935FB2D4BCA3}" destId="{BEEE9A37-3B56-40DF-AC8D-8720FFEACC60}" srcOrd="0" destOrd="0" presId="urn:microsoft.com/office/officeart/2005/8/layout/hierarchy1"/>
    <dgm:cxn modelId="{D4A5DDBF-776F-4E14-B9AE-3CE4EEEBA113}" type="presParOf" srcId="{823F5FBB-FE94-4767-859B-935FB2D4BCA3}" destId="{6DEC429C-0B09-4A17-B329-EE54EE5748AE}" srcOrd="1" destOrd="0" presId="urn:microsoft.com/office/officeart/2005/8/layout/hierarchy1"/>
    <dgm:cxn modelId="{0D288A6C-0EC8-4AA3-AFF6-5806B95D09A7}" type="presParOf" srcId="{C00E74F9-903D-4540-91F2-792E03A40B63}" destId="{E89B12F3-FBB1-49EB-BFDF-921F55F6CC4F}" srcOrd="1" destOrd="0" presId="urn:microsoft.com/office/officeart/2005/8/layout/hierarchy1"/>
    <dgm:cxn modelId="{BDBF8C67-ECD4-4C3D-BCA1-868D982D583A}" type="presParOf" srcId="{5F58355F-2CC4-4FD0-BD08-99FCF9E32940}" destId="{7E43A410-09EE-47BF-B0FD-C221191D55F7}" srcOrd="10" destOrd="0" presId="urn:microsoft.com/office/officeart/2005/8/layout/hierarchy1"/>
    <dgm:cxn modelId="{2550B972-F26C-4543-877C-97A40D556930}" type="presParOf" srcId="{5F58355F-2CC4-4FD0-BD08-99FCF9E32940}" destId="{16B5CD06-DA22-4EFA-89FB-AE8A3712F06D}" srcOrd="11" destOrd="0" presId="urn:microsoft.com/office/officeart/2005/8/layout/hierarchy1"/>
    <dgm:cxn modelId="{13B17374-D4CA-438F-B0E4-DBCE769E6C5E}" type="presParOf" srcId="{16B5CD06-DA22-4EFA-89FB-AE8A3712F06D}" destId="{21DD463F-CABC-42D0-BFB9-4F9FEF5B9BC2}" srcOrd="0" destOrd="0" presId="urn:microsoft.com/office/officeart/2005/8/layout/hierarchy1"/>
    <dgm:cxn modelId="{8598262F-CC2E-40E3-B0AA-4101B805BFD7}" type="presParOf" srcId="{21DD463F-CABC-42D0-BFB9-4F9FEF5B9BC2}" destId="{980512C6-388C-4305-8FBB-1917E608EA26}" srcOrd="0" destOrd="0" presId="urn:microsoft.com/office/officeart/2005/8/layout/hierarchy1"/>
    <dgm:cxn modelId="{85873B93-4510-413C-AA72-8FE41C35A703}" type="presParOf" srcId="{21DD463F-CABC-42D0-BFB9-4F9FEF5B9BC2}" destId="{4E6A99F3-C0C4-4F3B-B023-E251784C4BF1}" srcOrd="1" destOrd="0" presId="urn:microsoft.com/office/officeart/2005/8/layout/hierarchy1"/>
    <dgm:cxn modelId="{667FEB89-0B15-43B1-A9DE-7FF15AE92E49}" type="presParOf" srcId="{16B5CD06-DA22-4EFA-89FB-AE8A3712F06D}" destId="{0C41363A-28C2-4140-A247-E094FC7D434B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E17917-E59A-41CF-9458-8FD414520047}">
      <dsp:nvSpPr>
        <dsp:cNvPr id="0" name=""/>
        <dsp:cNvSpPr/>
      </dsp:nvSpPr>
      <dsp:spPr>
        <a:xfrm>
          <a:off x="2074823" y="2320308"/>
          <a:ext cx="1718169" cy="171816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Demand for Money</a:t>
          </a:r>
          <a:endParaRPr lang="en-US" sz="2100" kern="1200" dirty="0"/>
        </a:p>
      </dsp:txBody>
      <dsp:txXfrm>
        <a:off x="2326443" y="2571928"/>
        <a:ext cx="1214929" cy="1214929"/>
      </dsp:txXfrm>
    </dsp:sp>
    <dsp:sp modelId="{0A8121FA-EE77-4B21-A4A1-864B02BE13DD}">
      <dsp:nvSpPr>
        <dsp:cNvPr id="0" name=""/>
        <dsp:cNvSpPr/>
      </dsp:nvSpPr>
      <dsp:spPr>
        <a:xfrm rot="12900000">
          <a:off x="722962" y="1937683"/>
          <a:ext cx="1574533" cy="489678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6A9A6DE-9B81-4693-B505-BAE4ED3F4794}">
      <dsp:nvSpPr>
        <dsp:cNvPr id="0" name=""/>
        <dsp:cNvSpPr/>
      </dsp:nvSpPr>
      <dsp:spPr>
        <a:xfrm>
          <a:off x="49206" y="1078060"/>
          <a:ext cx="1632261" cy="13058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Precautionary</a:t>
          </a:r>
          <a:endParaRPr lang="en-US" sz="1600" kern="1200" dirty="0"/>
        </a:p>
      </dsp:txBody>
      <dsp:txXfrm>
        <a:off x="87452" y="1116306"/>
        <a:ext cx="1555769" cy="1229317"/>
      </dsp:txXfrm>
    </dsp:sp>
    <dsp:sp modelId="{49469BDE-A9AA-4A07-920D-5FEFDBCFE99D}">
      <dsp:nvSpPr>
        <dsp:cNvPr id="0" name=""/>
        <dsp:cNvSpPr/>
      </dsp:nvSpPr>
      <dsp:spPr>
        <a:xfrm rot="16200000">
          <a:off x="2146641" y="1196563"/>
          <a:ext cx="1574533" cy="489678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02AE73-32B8-4FA9-814D-BBD47C091856}">
      <dsp:nvSpPr>
        <dsp:cNvPr id="0" name=""/>
        <dsp:cNvSpPr/>
      </dsp:nvSpPr>
      <dsp:spPr>
        <a:xfrm>
          <a:off x="2117777" y="1231"/>
          <a:ext cx="1632261" cy="13058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Transactionary</a:t>
          </a:r>
          <a:endParaRPr lang="en-US" sz="1600" kern="1200" dirty="0"/>
        </a:p>
      </dsp:txBody>
      <dsp:txXfrm>
        <a:off x="2156023" y="39477"/>
        <a:ext cx="1555769" cy="1229317"/>
      </dsp:txXfrm>
    </dsp:sp>
    <dsp:sp modelId="{D9B079F9-F91F-45E9-B197-701258DBC643}">
      <dsp:nvSpPr>
        <dsp:cNvPr id="0" name=""/>
        <dsp:cNvSpPr/>
      </dsp:nvSpPr>
      <dsp:spPr>
        <a:xfrm rot="19500000">
          <a:off x="3570320" y="1937683"/>
          <a:ext cx="1574533" cy="489678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4F7F75-0F6B-4A4E-8148-17D895FBD8BC}">
      <dsp:nvSpPr>
        <dsp:cNvPr id="0" name=""/>
        <dsp:cNvSpPr/>
      </dsp:nvSpPr>
      <dsp:spPr>
        <a:xfrm>
          <a:off x="4186347" y="1078060"/>
          <a:ext cx="1632261" cy="13058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Speculative</a:t>
          </a:r>
          <a:endParaRPr lang="en-US" sz="1600" kern="1200" dirty="0"/>
        </a:p>
      </dsp:txBody>
      <dsp:txXfrm>
        <a:off x="4224593" y="1116306"/>
        <a:ext cx="1555769" cy="122931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43A410-09EE-47BF-B0FD-C221191D55F7}">
      <dsp:nvSpPr>
        <dsp:cNvPr id="0" name=""/>
        <dsp:cNvSpPr/>
      </dsp:nvSpPr>
      <dsp:spPr>
        <a:xfrm>
          <a:off x="4728982" y="1858244"/>
          <a:ext cx="4055489" cy="3860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3053"/>
              </a:lnTo>
              <a:lnTo>
                <a:pt x="4055489" y="263053"/>
              </a:lnTo>
              <a:lnTo>
                <a:pt x="4055489" y="386008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9F7471-4AC0-449E-AE93-0F16B8752949}">
      <dsp:nvSpPr>
        <dsp:cNvPr id="0" name=""/>
        <dsp:cNvSpPr/>
      </dsp:nvSpPr>
      <dsp:spPr>
        <a:xfrm>
          <a:off x="7162275" y="3087057"/>
          <a:ext cx="3244391" cy="3860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3053"/>
              </a:lnTo>
              <a:lnTo>
                <a:pt x="3244391" y="263053"/>
              </a:lnTo>
              <a:lnTo>
                <a:pt x="3244391" y="386008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145C18-1139-4C1E-9082-4B29F0AA0FB5}">
      <dsp:nvSpPr>
        <dsp:cNvPr id="0" name=""/>
        <dsp:cNvSpPr/>
      </dsp:nvSpPr>
      <dsp:spPr>
        <a:xfrm>
          <a:off x="7162275" y="3087057"/>
          <a:ext cx="1622195" cy="3860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3053"/>
              </a:lnTo>
              <a:lnTo>
                <a:pt x="1622195" y="263053"/>
              </a:lnTo>
              <a:lnTo>
                <a:pt x="1622195" y="386008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D346C2-5F7F-4F43-B18F-9086567580AB}">
      <dsp:nvSpPr>
        <dsp:cNvPr id="0" name=""/>
        <dsp:cNvSpPr/>
      </dsp:nvSpPr>
      <dsp:spPr>
        <a:xfrm>
          <a:off x="7116555" y="3087057"/>
          <a:ext cx="91440" cy="38600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86008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45EA78-066D-48A1-8AB7-75C171443564}">
      <dsp:nvSpPr>
        <dsp:cNvPr id="0" name=""/>
        <dsp:cNvSpPr/>
      </dsp:nvSpPr>
      <dsp:spPr>
        <a:xfrm>
          <a:off x="5540080" y="3087057"/>
          <a:ext cx="1622195" cy="386008"/>
        </a:xfrm>
        <a:custGeom>
          <a:avLst/>
          <a:gdLst/>
          <a:ahLst/>
          <a:cxnLst/>
          <a:rect l="0" t="0" r="0" b="0"/>
          <a:pathLst>
            <a:path>
              <a:moveTo>
                <a:pt x="1622195" y="0"/>
              </a:moveTo>
              <a:lnTo>
                <a:pt x="1622195" y="263053"/>
              </a:lnTo>
              <a:lnTo>
                <a:pt x="0" y="263053"/>
              </a:lnTo>
              <a:lnTo>
                <a:pt x="0" y="386008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E77512-1AA8-419A-8470-F2F2C1D8F38A}">
      <dsp:nvSpPr>
        <dsp:cNvPr id="0" name=""/>
        <dsp:cNvSpPr/>
      </dsp:nvSpPr>
      <dsp:spPr>
        <a:xfrm>
          <a:off x="3917884" y="3087057"/>
          <a:ext cx="3244391" cy="386008"/>
        </a:xfrm>
        <a:custGeom>
          <a:avLst/>
          <a:gdLst/>
          <a:ahLst/>
          <a:cxnLst/>
          <a:rect l="0" t="0" r="0" b="0"/>
          <a:pathLst>
            <a:path>
              <a:moveTo>
                <a:pt x="3244391" y="0"/>
              </a:moveTo>
              <a:lnTo>
                <a:pt x="3244391" y="263053"/>
              </a:lnTo>
              <a:lnTo>
                <a:pt x="0" y="263053"/>
              </a:lnTo>
              <a:lnTo>
                <a:pt x="0" y="386008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271A39-0860-4990-9EBC-8DA0BBC3A161}">
      <dsp:nvSpPr>
        <dsp:cNvPr id="0" name=""/>
        <dsp:cNvSpPr/>
      </dsp:nvSpPr>
      <dsp:spPr>
        <a:xfrm>
          <a:off x="4728982" y="1858244"/>
          <a:ext cx="2433293" cy="3860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3053"/>
              </a:lnTo>
              <a:lnTo>
                <a:pt x="2433293" y="263053"/>
              </a:lnTo>
              <a:lnTo>
                <a:pt x="2433293" y="386008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8C06440-51B4-43D9-BE54-8C80585C6A97}">
      <dsp:nvSpPr>
        <dsp:cNvPr id="0" name=""/>
        <dsp:cNvSpPr/>
      </dsp:nvSpPr>
      <dsp:spPr>
        <a:xfrm>
          <a:off x="4728982" y="1858244"/>
          <a:ext cx="811097" cy="3860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3053"/>
              </a:lnTo>
              <a:lnTo>
                <a:pt x="811097" y="263053"/>
              </a:lnTo>
              <a:lnTo>
                <a:pt x="811097" y="386008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A0BD77-E6CE-4330-BB19-190FA59659C3}">
      <dsp:nvSpPr>
        <dsp:cNvPr id="0" name=""/>
        <dsp:cNvSpPr/>
      </dsp:nvSpPr>
      <dsp:spPr>
        <a:xfrm>
          <a:off x="3917884" y="1858244"/>
          <a:ext cx="811097" cy="386008"/>
        </a:xfrm>
        <a:custGeom>
          <a:avLst/>
          <a:gdLst/>
          <a:ahLst/>
          <a:cxnLst/>
          <a:rect l="0" t="0" r="0" b="0"/>
          <a:pathLst>
            <a:path>
              <a:moveTo>
                <a:pt x="811097" y="0"/>
              </a:moveTo>
              <a:lnTo>
                <a:pt x="811097" y="263053"/>
              </a:lnTo>
              <a:lnTo>
                <a:pt x="0" y="263053"/>
              </a:lnTo>
              <a:lnTo>
                <a:pt x="0" y="386008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FAB660-3C9B-41C7-807C-EB505E7F8417}">
      <dsp:nvSpPr>
        <dsp:cNvPr id="0" name=""/>
        <dsp:cNvSpPr/>
      </dsp:nvSpPr>
      <dsp:spPr>
        <a:xfrm>
          <a:off x="2295689" y="1858244"/>
          <a:ext cx="2433293" cy="386008"/>
        </a:xfrm>
        <a:custGeom>
          <a:avLst/>
          <a:gdLst/>
          <a:ahLst/>
          <a:cxnLst/>
          <a:rect l="0" t="0" r="0" b="0"/>
          <a:pathLst>
            <a:path>
              <a:moveTo>
                <a:pt x="2433293" y="0"/>
              </a:moveTo>
              <a:lnTo>
                <a:pt x="2433293" y="263053"/>
              </a:lnTo>
              <a:lnTo>
                <a:pt x="0" y="263053"/>
              </a:lnTo>
              <a:lnTo>
                <a:pt x="0" y="386008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4EAC00-1D5D-49D4-92AE-EC343C3DDFB4}">
      <dsp:nvSpPr>
        <dsp:cNvPr id="0" name=""/>
        <dsp:cNvSpPr/>
      </dsp:nvSpPr>
      <dsp:spPr>
        <a:xfrm>
          <a:off x="673493" y="1858244"/>
          <a:ext cx="4055489" cy="386008"/>
        </a:xfrm>
        <a:custGeom>
          <a:avLst/>
          <a:gdLst/>
          <a:ahLst/>
          <a:cxnLst/>
          <a:rect l="0" t="0" r="0" b="0"/>
          <a:pathLst>
            <a:path>
              <a:moveTo>
                <a:pt x="4055489" y="0"/>
              </a:moveTo>
              <a:lnTo>
                <a:pt x="4055489" y="263053"/>
              </a:lnTo>
              <a:lnTo>
                <a:pt x="0" y="263053"/>
              </a:lnTo>
              <a:lnTo>
                <a:pt x="0" y="386008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25FFF0-9852-4E01-8F9D-0685B815A185}">
      <dsp:nvSpPr>
        <dsp:cNvPr id="0" name=""/>
        <dsp:cNvSpPr/>
      </dsp:nvSpPr>
      <dsp:spPr>
        <a:xfrm>
          <a:off x="4065357" y="1015439"/>
          <a:ext cx="1327250" cy="8428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297E24-F669-4BD6-9377-419DDC3C0BCC}">
      <dsp:nvSpPr>
        <dsp:cNvPr id="0" name=""/>
        <dsp:cNvSpPr/>
      </dsp:nvSpPr>
      <dsp:spPr>
        <a:xfrm>
          <a:off x="4212829" y="1155538"/>
          <a:ext cx="1327250" cy="8428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Central Bank</a:t>
          </a:r>
          <a:endParaRPr lang="en-US" sz="1500" kern="1200" dirty="0"/>
        </a:p>
      </dsp:txBody>
      <dsp:txXfrm>
        <a:off x="4237514" y="1180223"/>
        <a:ext cx="1277880" cy="793434"/>
      </dsp:txXfrm>
    </dsp:sp>
    <dsp:sp modelId="{AF09E86D-0F5D-425E-A341-0FBFA16E8127}">
      <dsp:nvSpPr>
        <dsp:cNvPr id="0" name=""/>
        <dsp:cNvSpPr/>
      </dsp:nvSpPr>
      <dsp:spPr>
        <a:xfrm>
          <a:off x="9868" y="2244252"/>
          <a:ext cx="1327250" cy="8428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9CDEBB-93AD-4301-97A5-5F5F6ECE62EF}">
      <dsp:nvSpPr>
        <dsp:cNvPr id="0" name=""/>
        <dsp:cNvSpPr/>
      </dsp:nvSpPr>
      <dsp:spPr>
        <a:xfrm>
          <a:off x="157340" y="2384351"/>
          <a:ext cx="1327250" cy="8428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Gov’t Banker</a:t>
          </a:r>
          <a:endParaRPr lang="en-US" sz="1500" kern="1200" dirty="0"/>
        </a:p>
      </dsp:txBody>
      <dsp:txXfrm>
        <a:off x="182025" y="2409036"/>
        <a:ext cx="1277880" cy="793434"/>
      </dsp:txXfrm>
    </dsp:sp>
    <dsp:sp modelId="{5DF94265-2AFB-4580-B7D1-B1395A9B81B8}">
      <dsp:nvSpPr>
        <dsp:cNvPr id="0" name=""/>
        <dsp:cNvSpPr/>
      </dsp:nvSpPr>
      <dsp:spPr>
        <a:xfrm>
          <a:off x="1632063" y="2244252"/>
          <a:ext cx="1327250" cy="8428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5E2B61-EFB6-42C1-85B3-342715AF79E8}">
      <dsp:nvSpPr>
        <dsp:cNvPr id="0" name=""/>
        <dsp:cNvSpPr/>
      </dsp:nvSpPr>
      <dsp:spPr>
        <a:xfrm>
          <a:off x="1779535" y="2384351"/>
          <a:ext cx="1327250" cy="8428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Banker’s bank</a:t>
          </a:r>
          <a:endParaRPr lang="en-US" sz="1500" kern="1200" dirty="0"/>
        </a:p>
      </dsp:txBody>
      <dsp:txXfrm>
        <a:off x="1804220" y="2409036"/>
        <a:ext cx="1277880" cy="793434"/>
      </dsp:txXfrm>
    </dsp:sp>
    <dsp:sp modelId="{789553FE-F704-4B4F-9F06-D4735BCCA168}">
      <dsp:nvSpPr>
        <dsp:cNvPr id="0" name=""/>
        <dsp:cNvSpPr/>
      </dsp:nvSpPr>
      <dsp:spPr>
        <a:xfrm>
          <a:off x="3254259" y="2244252"/>
          <a:ext cx="1327250" cy="8428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AE5F9F-4DDE-461A-8972-9113C88BAE3B}">
      <dsp:nvSpPr>
        <dsp:cNvPr id="0" name=""/>
        <dsp:cNvSpPr/>
      </dsp:nvSpPr>
      <dsp:spPr>
        <a:xfrm>
          <a:off x="3401731" y="2384351"/>
          <a:ext cx="1327250" cy="8428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Lender of last resort</a:t>
          </a:r>
          <a:endParaRPr lang="en-US" sz="1500" kern="1200" dirty="0"/>
        </a:p>
      </dsp:txBody>
      <dsp:txXfrm>
        <a:off x="3426416" y="2409036"/>
        <a:ext cx="1277880" cy="793434"/>
      </dsp:txXfrm>
    </dsp:sp>
    <dsp:sp modelId="{1F8578C1-C370-4C42-9746-A698A0601B7F}">
      <dsp:nvSpPr>
        <dsp:cNvPr id="0" name=""/>
        <dsp:cNvSpPr/>
      </dsp:nvSpPr>
      <dsp:spPr>
        <a:xfrm>
          <a:off x="4876454" y="2244252"/>
          <a:ext cx="1327250" cy="8428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20570D-E98D-4C64-9E13-425962A6D968}">
      <dsp:nvSpPr>
        <dsp:cNvPr id="0" name=""/>
        <dsp:cNvSpPr/>
      </dsp:nvSpPr>
      <dsp:spPr>
        <a:xfrm>
          <a:off x="5023927" y="2384351"/>
          <a:ext cx="1327250" cy="8428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Note issuer</a:t>
          </a:r>
          <a:endParaRPr lang="en-US" sz="1500" kern="1200" dirty="0"/>
        </a:p>
      </dsp:txBody>
      <dsp:txXfrm>
        <a:off x="5048612" y="2409036"/>
        <a:ext cx="1277880" cy="793434"/>
      </dsp:txXfrm>
    </dsp:sp>
    <dsp:sp modelId="{5027E21D-70A6-4DD2-9B1E-93C06BB761AA}">
      <dsp:nvSpPr>
        <dsp:cNvPr id="0" name=""/>
        <dsp:cNvSpPr/>
      </dsp:nvSpPr>
      <dsp:spPr>
        <a:xfrm>
          <a:off x="6498650" y="2244252"/>
          <a:ext cx="1327250" cy="8428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4FB7EF-F93A-4C4D-802D-5466D24F2C96}">
      <dsp:nvSpPr>
        <dsp:cNvPr id="0" name=""/>
        <dsp:cNvSpPr/>
      </dsp:nvSpPr>
      <dsp:spPr>
        <a:xfrm>
          <a:off x="6646122" y="2384351"/>
          <a:ext cx="1327250" cy="8428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Monetary Policy</a:t>
          </a:r>
          <a:endParaRPr lang="en-US" sz="1500" kern="1200" dirty="0"/>
        </a:p>
      </dsp:txBody>
      <dsp:txXfrm>
        <a:off x="6670807" y="2409036"/>
        <a:ext cx="1277880" cy="793434"/>
      </dsp:txXfrm>
    </dsp:sp>
    <dsp:sp modelId="{9FF0EFEB-2600-4505-ACA0-96396E1027EB}">
      <dsp:nvSpPr>
        <dsp:cNvPr id="0" name=""/>
        <dsp:cNvSpPr/>
      </dsp:nvSpPr>
      <dsp:spPr>
        <a:xfrm>
          <a:off x="3254259" y="3473066"/>
          <a:ext cx="1327250" cy="8428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0E0A10-DE1E-4A90-925B-7A49C72E8AF8}">
      <dsp:nvSpPr>
        <dsp:cNvPr id="0" name=""/>
        <dsp:cNvSpPr/>
      </dsp:nvSpPr>
      <dsp:spPr>
        <a:xfrm>
          <a:off x="3401731" y="3613164"/>
          <a:ext cx="1327250" cy="8428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Interest rate</a:t>
          </a:r>
          <a:endParaRPr lang="en-US" sz="1500" kern="1200" dirty="0"/>
        </a:p>
      </dsp:txBody>
      <dsp:txXfrm>
        <a:off x="3426416" y="3637849"/>
        <a:ext cx="1277880" cy="793434"/>
      </dsp:txXfrm>
    </dsp:sp>
    <dsp:sp modelId="{9465B249-03AA-4657-85C5-AB57403227E1}">
      <dsp:nvSpPr>
        <dsp:cNvPr id="0" name=""/>
        <dsp:cNvSpPr/>
      </dsp:nvSpPr>
      <dsp:spPr>
        <a:xfrm>
          <a:off x="4876454" y="3473066"/>
          <a:ext cx="1327250" cy="8428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C59C74-518D-42B7-B95A-8AC9EB5E4CE7}">
      <dsp:nvSpPr>
        <dsp:cNvPr id="0" name=""/>
        <dsp:cNvSpPr/>
      </dsp:nvSpPr>
      <dsp:spPr>
        <a:xfrm>
          <a:off x="5023927" y="3613164"/>
          <a:ext cx="1327250" cy="8428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Reserve requirement </a:t>
          </a:r>
          <a:endParaRPr lang="en-US" sz="1500" kern="1200" dirty="0"/>
        </a:p>
      </dsp:txBody>
      <dsp:txXfrm>
        <a:off x="5048612" y="3637849"/>
        <a:ext cx="1277880" cy="793434"/>
      </dsp:txXfrm>
    </dsp:sp>
    <dsp:sp modelId="{34093EBB-EDE9-4DBE-A84D-E6E829296F1B}">
      <dsp:nvSpPr>
        <dsp:cNvPr id="0" name=""/>
        <dsp:cNvSpPr/>
      </dsp:nvSpPr>
      <dsp:spPr>
        <a:xfrm>
          <a:off x="6498650" y="3473066"/>
          <a:ext cx="1327250" cy="8428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E7DDE5-8B96-4FC7-823D-4F1AB19245EC}">
      <dsp:nvSpPr>
        <dsp:cNvPr id="0" name=""/>
        <dsp:cNvSpPr/>
      </dsp:nvSpPr>
      <dsp:spPr>
        <a:xfrm>
          <a:off x="6646122" y="3613164"/>
          <a:ext cx="1327250" cy="8428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Open market operations</a:t>
          </a:r>
          <a:endParaRPr lang="en-US" sz="1500" kern="1200" dirty="0"/>
        </a:p>
      </dsp:txBody>
      <dsp:txXfrm>
        <a:off x="6670807" y="3637849"/>
        <a:ext cx="1277880" cy="793434"/>
      </dsp:txXfrm>
    </dsp:sp>
    <dsp:sp modelId="{F67558CB-9C24-4B30-8FF5-CC57A9A93291}">
      <dsp:nvSpPr>
        <dsp:cNvPr id="0" name=""/>
        <dsp:cNvSpPr/>
      </dsp:nvSpPr>
      <dsp:spPr>
        <a:xfrm>
          <a:off x="8120846" y="3473066"/>
          <a:ext cx="1327250" cy="8428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CE3E83-4300-4A89-9AA7-B07377FB7CBA}">
      <dsp:nvSpPr>
        <dsp:cNvPr id="0" name=""/>
        <dsp:cNvSpPr/>
      </dsp:nvSpPr>
      <dsp:spPr>
        <a:xfrm>
          <a:off x="8268318" y="3613164"/>
          <a:ext cx="1327250" cy="8428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Special directives</a:t>
          </a:r>
          <a:endParaRPr lang="en-US" sz="1500" kern="1200" dirty="0"/>
        </a:p>
      </dsp:txBody>
      <dsp:txXfrm>
        <a:off x="8293003" y="3637849"/>
        <a:ext cx="1277880" cy="793434"/>
      </dsp:txXfrm>
    </dsp:sp>
    <dsp:sp modelId="{BEEE9A37-3B56-40DF-AC8D-8720FFEACC60}">
      <dsp:nvSpPr>
        <dsp:cNvPr id="0" name=""/>
        <dsp:cNvSpPr/>
      </dsp:nvSpPr>
      <dsp:spPr>
        <a:xfrm>
          <a:off x="9743041" y="3473066"/>
          <a:ext cx="1327250" cy="8428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DEC429C-0B09-4A17-B329-EE54EE5748AE}">
      <dsp:nvSpPr>
        <dsp:cNvPr id="0" name=""/>
        <dsp:cNvSpPr/>
      </dsp:nvSpPr>
      <dsp:spPr>
        <a:xfrm>
          <a:off x="9890514" y="3613164"/>
          <a:ext cx="1327250" cy="8428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Moral suasion</a:t>
          </a:r>
          <a:endParaRPr lang="en-US" sz="1500" kern="1200" dirty="0"/>
        </a:p>
      </dsp:txBody>
      <dsp:txXfrm>
        <a:off x="9915199" y="3637849"/>
        <a:ext cx="1277880" cy="793434"/>
      </dsp:txXfrm>
    </dsp:sp>
    <dsp:sp modelId="{980512C6-388C-4305-8FBB-1917E608EA26}">
      <dsp:nvSpPr>
        <dsp:cNvPr id="0" name=""/>
        <dsp:cNvSpPr/>
      </dsp:nvSpPr>
      <dsp:spPr>
        <a:xfrm>
          <a:off x="8120846" y="2244252"/>
          <a:ext cx="1327250" cy="8428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6A99F3-C0C4-4F3B-B023-E251784C4BF1}">
      <dsp:nvSpPr>
        <dsp:cNvPr id="0" name=""/>
        <dsp:cNvSpPr/>
      </dsp:nvSpPr>
      <dsp:spPr>
        <a:xfrm>
          <a:off x="8268318" y="2384351"/>
          <a:ext cx="1327250" cy="8428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Supervision</a:t>
          </a:r>
          <a:endParaRPr lang="en-US" sz="1500" kern="1200" dirty="0"/>
        </a:p>
      </dsp:txBody>
      <dsp:txXfrm>
        <a:off x="8293003" y="2409036"/>
        <a:ext cx="1277880" cy="7934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CBDACD-9483-4DDF-AB74-F1DFB86A4A66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8B79A3-F051-47A6-998F-9D3E6A0D59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7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9E691-1C54-4A16-B1F5-DDB3FC4F1D4F}" type="datetime1">
              <a:rPr lang="en-US" smtClean="0"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F980A-9748-4933-B8BA-2213B2B839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784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A7582-D450-4CFE-8352-956327AA61E5}" type="datetime1">
              <a:rPr lang="en-US" smtClean="0"/>
              <a:t>5/7/2020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F980A-9748-4933-B8BA-2213B2B839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749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5886E-6BE1-4108-803D-54D28D92459D}" type="datetime1">
              <a:rPr lang="en-US" smtClean="0"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F980A-9748-4933-B8BA-2213B2B839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4355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9ED1B-C566-4F10-9784-B5010886447A}" type="datetime1">
              <a:rPr lang="en-US" smtClean="0"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F980A-9748-4933-B8BA-2213B2B8398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938511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B1A47-FA8F-460E-973E-0B1D7AB236A0}" type="datetime1">
              <a:rPr lang="en-US" smtClean="0"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F980A-9748-4933-B8BA-2213B2B839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4800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7F4E3-1B21-46D4-819E-E5284D598340}" type="datetime1">
              <a:rPr lang="en-US" smtClean="0"/>
              <a:t>5/7/2020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F980A-9748-4933-B8BA-2213B2B839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9503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73F5B-BA0A-4B07-A604-BD5950170901}" type="datetime1">
              <a:rPr lang="en-US" smtClean="0"/>
              <a:t>5/7/2020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F980A-9748-4933-B8BA-2213B2B839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2638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6C48F-3B82-40CE-B253-15C51B1A0F32}" type="datetime1">
              <a:rPr lang="en-US" smtClean="0"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F980A-9748-4933-B8BA-2213B2B839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3846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48659-DCDE-4636-B447-02F1D6DF8DE6}" type="datetime1">
              <a:rPr lang="en-US" smtClean="0"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F980A-9748-4933-B8BA-2213B2B839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303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F41F7-2683-4D57-ADCC-0C2B4F4A2FAA}" type="datetime1">
              <a:rPr lang="en-US" smtClean="0"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F980A-9748-4933-B8BA-2213B2B839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269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04DDE-2691-42BE-BE8D-CB72CF3A1946}" type="datetime1">
              <a:rPr lang="en-US" smtClean="0"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F980A-9748-4933-B8BA-2213B2B839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517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53696-738A-4F78-B9E3-9316557D2C10}" type="datetime1">
              <a:rPr lang="en-US" smtClean="0"/>
              <a:t>5/7/2020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F980A-9748-4933-B8BA-2213B2B839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636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545EE-0FC2-41DE-AC08-7A3709054173}" type="datetime1">
              <a:rPr lang="en-US" smtClean="0"/>
              <a:t>5/7/2020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F980A-9748-4933-B8BA-2213B2B839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099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60028-AEF6-4054-92A1-62459ABF0D9E}" type="datetime1">
              <a:rPr lang="en-US" smtClean="0"/>
              <a:t>5/7/2020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F980A-9748-4933-B8BA-2213B2B839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253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F668C-20E2-49CE-950D-3A9E090909EA}" type="datetime1">
              <a:rPr lang="en-US" smtClean="0"/>
              <a:t>5/7/2020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F980A-9748-4933-B8BA-2213B2B839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041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F2BB7-9582-4C16-85BE-DD85F2E599CA}" type="datetime1">
              <a:rPr lang="en-US" smtClean="0"/>
              <a:t>5/7/2020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F980A-9748-4933-B8BA-2213B2B839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85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4EDAC-A168-4875-B4D8-79A229BC04AD}" type="datetime1">
              <a:rPr lang="en-US" smtClean="0"/>
              <a:t>5/7/2020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F980A-9748-4933-B8BA-2213B2B839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635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2780B337-0FF0-4730-844A-1E629B7AED55}" type="datetime1">
              <a:rPr lang="en-US" smtClean="0"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5F980A-9748-4933-B8BA-2213B2B839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9258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interactivedoc.central-bank.org.tt/books/dayq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0.xml"/><Relationship Id="rId5" Type="http://schemas.openxmlformats.org/officeDocument/2006/relationships/slide" Target="slide9.xml"/><Relationship Id="rId4" Type="http://schemas.openxmlformats.org/officeDocument/2006/relationships/slide" Target="slide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vestopedia.com/terms/m/monetarypolicy.asp" TargetMode="External"/><Relationship Id="rId2" Type="http://schemas.openxmlformats.org/officeDocument/2006/relationships/hyperlink" Target="https://www.central-bank.org.tt/core-functions/monetary-policy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entral-bank.org.tt/core-functions/monetary-policy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3" y="597708"/>
            <a:ext cx="8791575" cy="1081191"/>
          </a:xfrm>
        </p:spPr>
        <p:txBody>
          <a:bodyPr/>
          <a:lstStyle/>
          <a:p>
            <a:r>
              <a:rPr lang="en-US" dirty="0" smtClean="0"/>
              <a:t>Financial Sector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2053653"/>
            <a:ext cx="8791574" cy="4167266"/>
          </a:xfrm>
        </p:spPr>
        <p:txBody>
          <a:bodyPr>
            <a:normAutofit/>
          </a:bodyPr>
          <a:lstStyle/>
          <a:p>
            <a:pPr fontAlgn="base"/>
            <a:r>
              <a:rPr lang="en-TT" b="1" dirty="0" smtClean="0"/>
              <a:t>Subject Area:</a:t>
            </a:r>
            <a:r>
              <a:rPr lang="en-TT" dirty="0" smtClean="0"/>
              <a:t> Economics</a:t>
            </a:r>
            <a:endParaRPr lang="en-US" dirty="0" smtClean="0"/>
          </a:p>
          <a:p>
            <a:pPr fontAlgn="base"/>
            <a:r>
              <a:rPr lang="en-TT" b="1" dirty="0" smtClean="0"/>
              <a:t>Level:</a:t>
            </a:r>
            <a:r>
              <a:rPr lang="en-TT" dirty="0" smtClean="0"/>
              <a:t> CSEC </a:t>
            </a:r>
            <a:endParaRPr lang="en-US" dirty="0" smtClean="0"/>
          </a:p>
          <a:p>
            <a:pPr fontAlgn="base"/>
            <a:r>
              <a:rPr lang="en-TT" b="1" dirty="0" smtClean="0"/>
              <a:t>Curriculum Topic:	Financial Sector</a:t>
            </a:r>
            <a:endParaRPr lang="en-US" dirty="0" smtClean="0"/>
          </a:p>
          <a:p>
            <a:r>
              <a:rPr lang="en-TT" dirty="0" smtClean="0"/>
              <a:t>						Section 5 Objectives 4-5</a:t>
            </a:r>
            <a:endParaRPr lang="en-US" dirty="0" smtClean="0"/>
          </a:p>
          <a:p>
            <a:pPr fontAlgn="base"/>
            <a:endParaRPr lang="en-TT" b="1" dirty="0" smtClean="0"/>
          </a:p>
          <a:p>
            <a:pPr fontAlgn="base"/>
            <a:r>
              <a:rPr lang="en-TT" b="1" dirty="0" smtClean="0"/>
              <a:t>Key teaching points: </a:t>
            </a:r>
            <a:endParaRPr lang="en-US" dirty="0" smtClean="0"/>
          </a:p>
          <a:p>
            <a:pPr algn="l"/>
            <a:r>
              <a:rPr lang="en-US" dirty="0" smtClean="0"/>
              <a:t>Explain the concepts demand for money and money supply</a:t>
            </a:r>
          </a:p>
          <a:p>
            <a:pPr algn="l"/>
            <a:r>
              <a:rPr lang="en-US" dirty="0" smtClean="0"/>
              <a:t>Describe the role of the central bank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508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Supervision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4459" y="1963712"/>
            <a:ext cx="10418163" cy="428468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200" dirty="0" smtClean="0"/>
              <a:t>The </a:t>
            </a:r>
            <a:r>
              <a:rPr lang="en-US" sz="3200" dirty="0"/>
              <a:t>Central Bank seeks to ensure that regulated firms:</a:t>
            </a:r>
          </a:p>
          <a:p>
            <a:pPr lvl="1" fontAlgn="base"/>
            <a:r>
              <a:rPr lang="en-US" sz="3200" dirty="0"/>
              <a:t>act in the best interests of consumers</a:t>
            </a:r>
          </a:p>
          <a:p>
            <a:pPr lvl="1" fontAlgn="base"/>
            <a:r>
              <a:rPr lang="en-US" sz="3200" dirty="0"/>
              <a:t>are financially sound and safely managed </a:t>
            </a:r>
          </a:p>
          <a:p>
            <a:pPr lvl="1" fontAlgn="base"/>
            <a:r>
              <a:rPr lang="en-US" sz="3200" dirty="0"/>
              <a:t>are governed and controlled </a:t>
            </a:r>
            <a:r>
              <a:rPr lang="en-US" sz="3200" dirty="0" smtClean="0"/>
              <a:t>appropriately (Declaration of source of funds)</a:t>
            </a:r>
            <a:endParaRPr lang="en-US" sz="3200" dirty="0"/>
          </a:p>
          <a:p>
            <a:pPr lvl="1" fontAlgn="base"/>
            <a:r>
              <a:rPr lang="en-US" sz="3200" dirty="0"/>
              <a:t>go through orderly resolution when experiencing financial </a:t>
            </a:r>
            <a:r>
              <a:rPr lang="en-US" sz="3200" dirty="0" smtClean="0"/>
              <a:t>difficulties (CLICO)</a:t>
            </a:r>
            <a:endParaRPr lang="en-US" sz="3200" dirty="0"/>
          </a:p>
          <a:p>
            <a:pPr marL="0" indent="0">
              <a:buNone/>
            </a:pPr>
            <a:endParaRPr lang="en-US" sz="3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57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202" y="759131"/>
            <a:ext cx="10356669" cy="1400530"/>
          </a:xfrm>
        </p:spPr>
        <p:txBody>
          <a:bodyPr/>
          <a:lstStyle/>
          <a:p>
            <a:r>
              <a:rPr lang="en-US" dirty="0" smtClean="0"/>
              <a:t>Central Bank of Trinidad and Tobago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5201" y="3177915"/>
            <a:ext cx="10292471" cy="3147934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00FFCC"/>
                </a:solidFill>
              </a:rPr>
              <a:t>Click on the following link for greater insight into your own Central Bank</a:t>
            </a:r>
            <a:endParaRPr lang="en-US" dirty="0" smtClean="0">
              <a:solidFill>
                <a:srgbClr val="00FFCC"/>
              </a:solidFill>
              <a:hlinkClick r:id="rId2"/>
            </a:endParaRPr>
          </a:p>
          <a:p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://interactivedoc.central-bank.org.tt/books/dayq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180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332796"/>
            <a:ext cx="9404723" cy="806456"/>
          </a:xfrm>
        </p:spPr>
        <p:txBody>
          <a:bodyPr/>
          <a:lstStyle/>
          <a:p>
            <a:r>
              <a:rPr lang="en-US" dirty="0" smtClean="0"/>
              <a:t>Activity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706" y="1259174"/>
            <a:ext cx="11212642" cy="5306518"/>
          </a:xfrm>
        </p:spPr>
        <p:txBody>
          <a:bodyPr>
            <a:normAutofit fontScale="85000" lnSpcReduction="20000"/>
          </a:bodyPr>
          <a:lstStyle/>
          <a:p>
            <a:r>
              <a:rPr lang="en-US" sz="2800" dirty="0" smtClean="0"/>
              <a:t>Outline three reasons for the demand for money.</a:t>
            </a:r>
          </a:p>
          <a:p>
            <a:pPr marL="0" indent="0">
              <a:buNone/>
            </a:pPr>
            <a:r>
              <a:rPr lang="en-US" sz="2800" dirty="0" smtClean="0"/>
              <a:t>	</a:t>
            </a:r>
            <a:r>
              <a:rPr lang="en-US" sz="2800" dirty="0" smtClean="0">
                <a:hlinkClick r:id="rId2" action="ppaction://hlinksldjump"/>
              </a:rPr>
              <a:t>Slide 4</a:t>
            </a:r>
            <a:endParaRPr lang="en-US" sz="2800" dirty="0" smtClean="0"/>
          </a:p>
          <a:p>
            <a:r>
              <a:rPr lang="en-US" sz="2800" dirty="0" smtClean="0"/>
              <a:t>Define M0, M1 and M2.</a:t>
            </a:r>
          </a:p>
          <a:p>
            <a:pPr marL="0" indent="0">
              <a:buNone/>
            </a:pPr>
            <a:r>
              <a:rPr lang="en-US" sz="2800" dirty="0" smtClean="0"/>
              <a:t>	</a:t>
            </a:r>
            <a:r>
              <a:rPr lang="en-US" sz="2800" dirty="0" smtClean="0">
                <a:hlinkClick r:id="rId3" action="ppaction://hlinksldjump"/>
              </a:rPr>
              <a:t>Slide 6</a:t>
            </a:r>
            <a:endParaRPr lang="en-US" sz="2800" dirty="0" smtClean="0"/>
          </a:p>
          <a:p>
            <a:r>
              <a:rPr lang="en-US" sz="2800" dirty="0" smtClean="0"/>
              <a:t>What is a time deposit?</a:t>
            </a:r>
          </a:p>
          <a:p>
            <a:pPr marL="0" indent="0">
              <a:buNone/>
            </a:pPr>
            <a:r>
              <a:rPr lang="en-US" sz="2800" dirty="0" smtClean="0"/>
              <a:t>	</a:t>
            </a:r>
            <a:r>
              <a:rPr lang="en-US" sz="2800" dirty="0" smtClean="0">
                <a:hlinkClick r:id="rId3" action="ppaction://hlinksldjump"/>
              </a:rPr>
              <a:t>Slide 6</a:t>
            </a:r>
            <a:endParaRPr lang="en-US" sz="2800" dirty="0" smtClean="0"/>
          </a:p>
          <a:p>
            <a:r>
              <a:rPr lang="en-US" sz="2800" dirty="0" smtClean="0"/>
              <a:t>Identify six functions of the Central Bank and provide an explanation for each.</a:t>
            </a:r>
          </a:p>
          <a:p>
            <a:pPr marL="0" indent="0">
              <a:buNone/>
            </a:pPr>
            <a:r>
              <a:rPr lang="en-US" sz="2800" dirty="0" smtClean="0"/>
              <a:t>	</a:t>
            </a:r>
            <a:r>
              <a:rPr lang="en-US" sz="2800" dirty="0" smtClean="0">
                <a:hlinkClick r:id="rId4" action="ppaction://hlinksldjump"/>
              </a:rPr>
              <a:t>Slide 8</a:t>
            </a:r>
            <a:endParaRPr lang="en-US" sz="2800" dirty="0" smtClean="0"/>
          </a:p>
          <a:p>
            <a:r>
              <a:rPr lang="en-US" sz="2800" dirty="0" smtClean="0"/>
              <a:t>Explain how monetary policy can be used to reduce the money supply.</a:t>
            </a:r>
          </a:p>
          <a:p>
            <a:pPr marL="0" indent="0">
              <a:buNone/>
            </a:pPr>
            <a:r>
              <a:rPr lang="en-US" sz="2800" dirty="0" smtClean="0"/>
              <a:t>	</a:t>
            </a:r>
            <a:r>
              <a:rPr lang="en-US" sz="2800" dirty="0" smtClean="0">
                <a:hlinkClick r:id="rId5" action="ppaction://hlinksldjump"/>
              </a:rPr>
              <a:t>Slide 9</a:t>
            </a:r>
            <a:endParaRPr lang="en-US" sz="2800" dirty="0" smtClean="0"/>
          </a:p>
          <a:p>
            <a:r>
              <a:rPr lang="en-US" sz="2800" dirty="0" smtClean="0"/>
              <a:t>Why is Supervision an important role of the Central Bank?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	</a:t>
            </a:r>
            <a:r>
              <a:rPr lang="en-US" sz="2400" dirty="0" smtClean="0">
                <a:hlinkClick r:id="rId6" action="ppaction://hlinksldjump"/>
              </a:rPr>
              <a:t>Slide 10</a:t>
            </a:r>
            <a:endParaRPr lang="en-US" sz="2400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600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readings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413416"/>
            <a:ext cx="8946541" cy="3834983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hlinkClick r:id="rId2"/>
              </a:rPr>
              <a:t>https://www.central-bank.org.tt/core-functions/monetary-policy</a:t>
            </a:r>
            <a:endParaRPr lang="en-US" dirty="0"/>
          </a:p>
          <a:p>
            <a:pPr marL="0" indent="0">
              <a:buNone/>
            </a:pPr>
            <a:r>
              <a:rPr lang="en-US" dirty="0">
                <a:hlinkClick r:id="rId3"/>
              </a:rPr>
              <a:t>https://www.investopedia.com/terms/m/monetarypolicy.asp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Economics A Student’s Guide – J </a:t>
            </a:r>
            <a:r>
              <a:rPr lang="en-US" dirty="0" err="1"/>
              <a:t>Beardshaw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187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663908"/>
            <a:ext cx="8946541" cy="4584491"/>
          </a:xfrm>
        </p:spPr>
        <p:txBody>
          <a:bodyPr/>
          <a:lstStyle/>
          <a:p>
            <a:r>
              <a:rPr lang="en-US" dirty="0" smtClean="0"/>
              <a:t>Demand refers to the quantity of a good or service that consumers are willing and able to purchase at a particular point in time and at a particular price.</a:t>
            </a:r>
          </a:p>
          <a:p>
            <a:r>
              <a:rPr lang="en-US" dirty="0" smtClean="0"/>
              <a:t>Supply refers to the quantity of a good or service that suppliers are willing to make available for purchase at a particular point in time and at a particular price.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NOTE</a:t>
            </a:r>
          </a:p>
          <a:p>
            <a:r>
              <a:rPr lang="en-US" dirty="0" smtClean="0"/>
              <a:t>There also exists demand for and supply of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MONEY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229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Demand for money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379096"/>
            <a:ext cx="7006367" cy="4869304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The demand for money refers to how much money is desired for holding at any particular point in time.</a:t>
            </a:r>
          </a:p>
          <a:p>
            <a:r>
              <a:rPr lang="en-US" sz="2800" dirty="0" smtClean="0"/>
              <a:t>According to John Maynard Keynes, the demand for money is based on three motives:</a:t>
            </a:r>
          </a:p>
          <a:p>
            <a:endParaRPr lang="en-US" sz="2800" dirty="0"/>
          </a:p>
          <a:p>
            <a:pPr lvl="1"/>
            <a:r>
              <a:rPr lang="en-US" sz="2800" dirty="0" err="1" smtClean="0"/>
              <a:t>Transactionary</a:t>
            </a:r>
            <a:endParaRPr lang="en-US" sz="2800" dirty="0" smtClean="0"/>
          </a:p>
          <a:p>
            <a:pPr lvl="1"/>
            <a:r>
              <a:rPr lang="en-US" sz="2800" dirty="0" smtClean="0"/>
              <a:t>Precautionary</a:t>
            </a:r>
          </a:p>
          <a:p>
            <a:pPr lvl="1"/>
            <a:r>
              <a:rPr lang="en-US" sz="2800" dirty="0" smtClean="0"/>
              <a:t>speculative</a:t>
            </a:r>
            <a:endParaRPr lang="en-US" sz="2800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747517844"/>
              </p:ext>
            </p:extLst>
          </p:nvPr>
        </p:nvGraphicFramePr>
        <p:xfrm>
          <a:off x="6146349" y="2473377"/>
          <a:ext cx="5867816" cy="40397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507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2" y="1708879"/>
            <a:ext cx="10761404" cy="4539521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Transactionary</a:t>
            </a:r>
            <a:r>
              <a:rPr lang="en-US" sz="2800" dirty="0" smtClean="0"/>
              <a:t> – the desire to hold money based on day to day transactions/payments/expenses</a:t>
            </a:r>
          </a:p>
          <a:p>
            <a:endParaRPr lang="en-US" sz="2800" dirty="0"/>
          </a:p>
          <a:p>
            <a:r>
              <a:rPr lang="en-US" sz="2800" dirty="0" smtClean="0"/>
              <a:t>Precautionary – the tendency to hold cash in case of unforeseen circumstances/expenses</a:t>
            </a:r>
          </a:p>
          <a:p>
            <a:endParaRPr lang="en-US" sz="2800" dirty="0"/>
          </a:p>
          <a:p>
            <a:r>
              <a:rPr lang="en-US" sz="2800" dirty="0" smtClean="0"/>
              <a:t>Speculative – the holding of cash in order to take advantage of bargains in the future or to provide a return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30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Activity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514007"/>
            <a:ext cx="10259232" cy="4946754"/>
          </a:xfrm>
        </p:spPr>
        <p:txBody>
          <a:bodyPr>
            <a:normAutofit/>
          </a:bodyPr>
          <a:lstStyle/>
          <a:p>
            <a:r>
              <a:rPr lang="en-US" sz="2400" dirty="0" smtClean="0"/>
              <a:t>Mary’s weekly grocery bill is $700, rent is $600 and utilities are $1000.   She likes to be prepared for all emergencies and so keeps $1 200 just in case.  For the longest while she has been hoping to purchase bonds.  However, she is holding on to $1 000 until the interest rate rises.  Then she will make her move.</a:t>
            </a:r>
          </a:p>
          <a:p>
            <a:endParaRPr lang="en-US" sz="2400" dirty="0"/>
          </a:p>
          <a:p>
            <a:r>
              <a:rPr lang="en-US" sz="2400" dirty="0" smtClean="0"/>
              <a:t>Determine Mary’s demand for money.</a:t>
            </a:r>
          </a:p>
          <a:p>
            <a:pPr marL="0" indent="0">
              <a:buNone/>
            </a:pPr>
            <a:r>
              <a:rPr lang="en-US" sz="2400" dirty="0" smtClean="0"/>
              <a:t>	$4 500</a:t>
            </a:r>
          </a:p>
          <a:p>
            <a:r>
              <a:rPr lang="en-US" sz="2400" dirty="0" err="1" smtClean="0"/>
              <a:t>Categorise</a:t>
            </a:r>
            <a:r>
              <a:rPr lang="en-US" sz="2400" dirty="0" smtClean="0"/>
              <a:t> Mary’s demand for money according to the three Keynesian motives.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Transactionary</a:t>
            </a:r>
            <a:r>
              <a:rPr lang="en-US" dirty="0" smtClean="0"/>
              <a:t> $2 300		Precautionary $1 200		Speculative $1 000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5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Money supply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469036"/>
            <a:ext cx="10259232" cy="505168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The Money Supply refers to the total stock of money in an economy at any point in time.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* Time deposit – also referred to as a term deposit.  This is an interest bearing deposit that can be legally withdrawn only after notice is given. </a:t>
            </a:r>
            <a:r>
              <a:rPr lang="en-US" sz="1700" dirty="0" smtClean="0"/>
              <a:t>(CSEC Economics </a:t>
            </a:r>
            <a:r>
              <a:rPr lang="en-US" sz="1700" dirty="0" smtClean="0"/>
              <a:t>syllabus 2017</a:t>
            </a:r>
            <a:r>
              <a:rPr lang="en-US" dirty="0" smtClean="0"/>
              <a:t>)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293226"/>
              </p:ext>
            </p:extLst>
          </p:nvPr>
        </p:nvGraphicFramePr>
        <p:xfrm>
          <a:off x="1289154" y="2214597"/>
          <a:ext cx="9923489" cy="30169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95000">
                  <a:extLst>
                    <a:ext uri="{9D8B030D-6E8A-4147-A177-3AD203B41FA5}">
                      <a16:colId xmlns:a16="http://schemas.microsoft.com/office/drawing/2014/main" val="3347060284"/>
                    </a:ext>
                  </a:extLst>
                </a:gridCol>
                <a:gridCol w="7828489">
                  <a:extLst>
                    <a:ext uri="{9D8B030D-6E8A-4147-A177-3AD203B41FA5}">
                      <a16:colId xmlns:a16="http://schemas.microsoft.com/office/drawing/2014/main" val="2437832166"/>
                    </a:ext>
                  </a:extLst>
                </a:gridCol>
              </a:tblGrid>
              <a:tr h="533143">
                <a:tc>
                  <a:txBody>
                    <a:bodyPr/>
                    <a:lstStyle/>
                    <a:p>
                      <a:r>
                        <a:rPr lang="en-US" dirty="0" smtClean="0"/>
                        <a:t>Money</a:t>
                      </a:r>
                      <a:r>
                        <a:rPr lang="en-US" baseline="0" dirty="0" smtClean="0"/>
                        <a:t> Supply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Definition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4308115"/>
                  </a:ext>
                </a:extLst>
              </a:tr>
              <a:tr h="827942">
                <a:tc>
                  <a:txBody>
                    <a:bodyPr/>
                    <a:lstStyle/>
                    <a:p>
                      <a:r>
                        <a:rPr lang="en-US" b="1" dirty="0" smtClean="0"/>
                        <a:t>M0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This</a:t>
                      </a:r>
                      <a:r>
                        <a:rPr lang="en-US" b="1" baseline="0" dirty="0" smtClean="0"/>
                        <a:t> is the narrowest form of money and includes notes and coins in circulation in the economy.</a:t>
                      </a:r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8330074"/>
                  </a:ext>
                </a:extLst>
              </a:tr>
              <a:tr h="827942">
                <a:tc>
                  <a:txBody>
                    <a:bodyPr/>
                    <a:lstStyle/>
                    <a:p>
                      <a:r>
                        <a:rPr lang="en-US" b="1" dirty="0" smtClean="0"/>
                        <a:t>M1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M0 + demand deposits (</a:t>
                      </a:r>
                      <a:r>
                        <a:rPr lang="en-US" b="1" dirty="0" err="1" smtClean="0"/>
                        <a:t>chequing</a:t>
                      </a:r>
                      <a:r>
                        <a:rPr lang="en-US" b="1" dirty="0" smtClean="0"/>
                        <a:t> accounts)</a:t>
                      </a:r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7528275"/>
                  </a:ext>
                </a:extLst>
              </a:tr>
              <a:tr h="827942">
                <a:tc>
                  <a:txBody>
                    <a:bodyPr/>
                    <a:lstStyle/>
                    <a:p>
                      <a:r>
                        <a:rPr lang="en-US" b="1" dirty="0" smtClean="0"/>
                        <a:t>M2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M1 + short term time deposits</a:t>
                      </a:r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6128764"/>
                  </a:ext>
                </a:extLst>
              </a:tr>
            </a:tbl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448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Roles of the central bank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3847725"/>
              </p:ext>
            </p:extLst>
          </p:nvPr>
        </p:nvGraphicFramePr>
        <p:xfrm>
          <a:off x="524656" y="1124262"/>
          <a:ext cx="11227633" cy="54714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088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Roles of the Central </a:t>
            </a:r>
            <a:r>
              <a:rPr lang="en-US" dirty="0" smtClean="0"/>
              <a:t>Bank (CB)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1" y="1543988"/>
            <a:ext cx="10701443" cy="487180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Government’s banker – Gov’t revenue is paid into the CB.  Gov’t expenses are paid from </a:t>
            </a:r>
            <a:r>
              <a:rPr lang="en-US" dirty="0" err="1" smtClean="0"/>
              <a:t>cheques</a:t>
            </a:r>
            <a:r>
              <a:rPr lang="en-US" dirty="0" smtClean="0"/>
              <a:t> drawn at the CB.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Banker’s bank – Commercial banks keep money with the CB.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Lender of last resort – The CB can loan funds to commercial banks that need.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Supervision – The CB acts as a regulator of the banking system.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Note Issuer – Issues all notes and coins.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Monetary policy – Influencing the price (interest rate) and supply of money.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198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043" y="467708"/>
            <a:ext cx="9404723" cy="776475"/>
          </a:xfrm>
        </p:spPr>
        <p:txBody>
          <a:bodyPr/>
          <a:lstStyle/>
          <a:p>
            <a:r>
              <a:rPr lang="en-US" dirty="0" smtClean="0"/>
              <a:t>Monetary Policy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1" y="1349115"/>
            <a:ext cx="11181128" cy="5081665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Reserve requirement/liquidity ratios </a:t>
            </a:r>
            <a:r>
              <a:rPr lang="en-US" dirty="0" smtClean="0"/>
              <a:t>– Each commercial bank must deposit a percentage of their deposits with the CB.  If there is too much money in the economy (inflation) this percentage can be increased and vice versa.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Interest rates </a:t>
            </a:r>
            <a:r>
              <a:rPr lang="en-US" dirty="0"/>
              <a:t>will be lowered to encourage borrowing and spending.  Interest rates will be increased to encourage saving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Open Market Operations </a:t>
            </a:r>
            <a:r>
              <a:rPr lang="en-US" dirty="0" smtClean="0"/>
              <a:t>- The </a:t>
            </a:r>
            <a:r>
              <a:rPr lang="en-US" dirty="0"/>
              <a:t>Central Banks sells securities on the open market if there is too much money in the economy.  They buy securities when </a:t>
            </a:r>
            <a:r>
              <a:rPr lang="en-US" dirty="0" smtClean="0"/>
              <a:t>the money </a:t>
            </a:r>
            <a:r>
              <a:rPr lang="en-US" dirty="0"/>
              <a:t>supply is low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Special directives and special deposits </a:t>
            </a:r>
            <a:r>
              <a:rPr lang="en-US" dirty="0" smtClean="0"/>
              <a:t>– The CB can mandate that commercial banks deposit more money with them in order to reduce their lending ability and the money supply.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Moral suasion </a:t>
            </a:r>
            <a:r>
              <a:rPr lang="en-US" dirty="0"/>
              <a:t>– People can be encouraged to spend less when there is too much </a:t>
            </a:r>
            <a:r>
              <a:rPr lang="en-US" dirty="0" smtClean="0"/>
              <a:t>money (inflation) </a:t>
            </a:r>
            <a:r>
              <a:rPr lang="en-US" dirty="0"/>
              <a:t>and to spend more when the supply of money is low.</a:t>
            </a:r>
          </a:p>
          <a:p>
            <a:pPr marL="0" indent="0">
              <a:buNone/>
            </a:pPr>
            <a:endParaRPr lang="en-US" dirty="0" smtClean="0">
              <a:hlinkClick r:id="rId2"/>
            </a:endParaRPr>
          </a:p>
          <a:p>
            <a:endParaRPr lang="en-US" dirty="0"/>
          </a:p>
          <a:p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544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434</TotalTime>
  <Words>903</Words>
  <Application>Microsoft Office PowerPoint</Application>
  <PresentationFormat>Widescreen</PresentationFormat>
  <Paragraphs>136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Century Gothic</vt:lpstr>
      <vt:lpstr>Wingdings 3</vt:lpstr>
      <vt:lpstr>Ion</vt:lpstr>
      <vt:lpstr>Financial Sector</vt:lpstr>
      <vt:lpstr>Recall</vt:lpstr>
      <vt:lpstr>Demand for money</vt:lpstr>
      <vt:lpstr>Motives</vt:lpstr>
      <vt:lpstr>Activity 1</vt:lpstr>
      <vt:lpstr>Money supply</vt:lpstr>
      <vt:lpstr>Roles of the central bank</vt:lpstr>
      <vt:lpstr>Roles of the Central Bank (CB)</vt:lpstr>
      <vt:lpstr>Monetary Policy</vt:lpstr>
      <vt:lpstr>Supervision</vt:lpstr>
      <vt:lpstr>Central Bank of Trinidad and Tobago</vt:lpstr>
      <vt:lpstr>Activity 2</vt:lpstr>
      <vt:lpstr>Additional readings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Financial Sector</dc:title>
  <dc:creator>MOECurriculum</dc:creator>
  <cp:lastModifiedBy>MOECurriculum</cp:lastModifiedBy>
  <cp:revision>34</cp:revision>
  <dcterms:created xsi:type="dcterms:W3CDTF">2020-04-21T12:19:20Z</dcterms:created>
  <dcterms:modified xsi:type="dcterms:W3CDTF">2020-05-08T01:39:12Z</dcterms:modified>
</cp:coreProperties>
</file>