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73" r:id="rId5"/>
    <p:sldId id="257" r:id="rId6"/>
    <p:sldId id="270" r:id="rId7"/>
    <p:sldId id="262" r:id="rId8"/>
    <p:sldId id="263" r:id="rId9"/>
    <p:sldId id="276" r:id="rId10"/>
    <p:sldId id="280" r:id="rId11"/>
    <p:sldId id="282" r:id="rId12"/>
    <p:sldId id="277" r:id="rId13"/>
    <p:sldId id="281" r:id="rId14"/>
    <p:sldId id="278" r:id="rId15"/>
    <p:sldId id="279" r:id="rId16"/>
    <p:sldId id="283" r:id="rId17"/>
    <p:sldId id="285" r:id="rId18"/>
    <p:sldId id="286" r:id="rId19"/>
    <p:sldId id="287" r:id="rId20"/>
    <p:sldId id="288" r:id="rId21"/>
    <p:sldId id="284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576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17FF9-E6B9-4966-AB1E-659562381883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537F6C5E-4FBC-4526-B813-6D8AA5CCD28E}">
      <dgm:prSet phldrT="[Text]"/>
      <dgm:spPr/>
      <dgm:t>
        <a:bodyPr/>
        <a:lstStyle/>
        <a:p>
          <a:r>
            <a:rPr lang="en-US" dirty="0"/>
            <a:t>Identify Problem</a:t>
          </a:r>
        </a:p>
      </dgm:t>
    </dgm:pt>
    <dgm:pt modelId="{C1FEC556-58B8-455C-9105-E983B9EFA223}" type="parTrans" cxnId="{75DEE6C6-39FF-4229-B715-495038BD2638}">
      <dgm:prSet/>
      <dgm:spPr/>
      <dgm:t>
        <a:bodyPr/>
        <a:lstStyle/>
        <a:p>
          <a:endParaRPr lang="en-US"/>
        </a:p>
      </dgm:t>
    </dgm:pt>
    <dgm:pt modelId="{E6C70899-1759-481C-8CEF-F49D80FA81CA}" type="sibTrans" cxnId="{75DEE6C6-39FF-4229-B715-495038BD2638}">
      <dgm:prSet/>
      <dgm:spPr/>
      <dgm:t>
        <a:bodyPr/>
        <a:lstStyle/>
        <a:p>
          <a:endParaRPr lang="en-US"/>
        </a:p>
      </dgm:t>
    </dgm:pt>
    <dgm:pt modelId="{F3D9F8D7-23D7-4ACB-8A39-283B13BB45B9}">
      <dgm:prSet phldrT="[Text]"/>
      <dgm:spPr/>
      <dgm:t>
        <a:bodyPr/>
        <a:lstStyle/>
        <a:p>
          <a:r>
            <a:rPr lang="en-US" dirty="0"/>
            <a:t>Gather data</a:t>
          </a:r>
        </a:p>
      </dgm:t>
    </dgm:pt>
    <dgm:pt modelId="{B3555D6E-ABEA-48C4-80EC-48CF75825A1C}" type="parTrans" cxnId="{13AE4901-6758-438C-9F97-B65A7154F1BE}">
      <dgm:prSet/>
      <dgm:spPr/>
      <dgm:t>
        <a:bodyPr/>
        <a:lstStyle/>
        <a:p>
          <a:endParaRPr lang="en-US"/>
        </a:p>
      </dgm:t>
    </dgm:pt>
    <dgm:pt modelId="{B0338105-D840-4589-8AB4-D529245B8766}" type="sibTrans" cxnId="{13AE4901-6758-438C-9F97-B65A7154F1BE}">
      <dgm:prSet/>
      <dgm:spPr/>
      <dgm:t>
        <a:bodyPr/>
        <a:lstStyle/>
        <a:p>
          <a:endParaRPr lang="en-US"/>
        </a:p>
      </dgm:t>
    </dgm:pt>
    <dgm:pt modelId="{8FA3DC01-D14B-465E-A0AA-4D1E050F6D3F}">
      <dgm:prSet phldrT="[Text]"/>
      <dgm:spPr/>
      <dgm:t>
        <a:bodyPr/>
        <a:lstStyle/>
        <a:p>
          <a:r>
            <a:rPr lang="en-US" dirty="0" err="1"/>
            <a:t>Analyse</a:t>
          </a:r>
          <a:r>
            <a:rPr lang="en-US" dirty="0"/>
            <a:t> data</a:t>
          </a:r>
        </a:p>
      </dgm:t>
    </dgm:pt>
    <dgm:pt modelId="{8DE8051E-C922-41A9-913E-9810E177ED92}" type="parTrans" cxnId="{B11D791A-D9E9-465B-A488-1989712D187E}">
      <dgm:prSet/>
      <dgm:spPr/>
      <dgm:t>
        <a:bodyPr/>
        <a:lstStyle/>
        <a:p>
          <a:endParaRPr lang="en-US"/>
        </a:p>
      </dgm:t>
    </dgm:pt>
    <dgm:pt modelId="{CE05FCE8-8685-4B24-9267-938864F07909}" type="sibTrans" cxnId="{B11D791A-D9E9-465B-A488-1989712D187E}">
      <dgm:prSet/>
      <dgm:spPr/>
      <dgm:t>
        <a:bodyPr/>
        <a:lstStyle/>
        <a:p>
          <a:endParaRPr lang="en-US"/>
        </a:p>
      </dgm:t>
    </dgm:pt>
    <dgm:pt modelId="{C487EBE5-1FA1-4A5C-8598-1AC52C7ACB22}">
      <dgm:prSet/>
      <dgm:spPr/>
      <dgm:t>
        <a:bodyPr/>
        <a:lstStyle/>
        <a:p>
          <a:r>
            <a:rPr lang="en-US" dirty="0"/>
            <a:t>Formulate alternative solutions</a:t>
          </a:r>
        </a:p>
      </dgm:t>
    </dgm:pt>
    <dgm:pt modelId="{260D54E5-491D-4DEF-8148-E7E96C9CD6C5}" type="parTrans" cxnId="{59436CC2-6B32-49EA-A042-9D1CBA2040B1}">
      <dgm:prSet/>
      <dgm:spPr/>
      <dgm:t>
        <a:bodyPr/>
        <a:lstStyle/>
        <a:p>
          <a:endParaRPr lang="en-US"/>
        </a:p>
      </dgm:t>
    </dgm:pt>
    <dgm:pt modelId="{59B28223-CFBE-45FB-844C-FAE95341F520}" type="sibTrans" cxnId="{59436CC2-6B32-49EA-A042-9D1CBA2040B1}">
      <dgm:prSet/>
      <dgm:spPr/>
      <dgm:t>
        <a:bodyPr/>
        <a:lstStyle/>
        <a:p>
          <a:endParaRPr lang="en-US"/>
        </a:p>
      </dgm:t>
    </dgm:pt>
    <dgm:pt modelId="{F2855A1D-7E41-4D3B-9788-53B86E26E9B6}">
      <dgm:prSet/>
      <dgm:spPr/>
      <dgm:t>
        <a:bodyPr/>
        <a:lstStyle/>
        <a:p>
          <a:r>
            <a:rPr lang="en-US" dirty="0"/>
            <a:t>Assess each solution</a:t>
          </a:r>
        </a:p>
      </dgm:t>
    </dgm:pt>
    <dgm:pt modelId="{527DB6A6-C53F-4E52-81B9-F8A9AC9E4AEB}" type="parTrans" cxnId="{2152DC93-4FA0-4CC4-AE44-BDE361F5C5FD}">
      <dgm:prSet/>
      <dgm:spPr/>
      <dgm:t>
        <a:bodyPr/>
        <a:lstStyle/>
        <a:p>
          <a:endParaRPr lang="en-US"/>
        </a:p>
      </dgm:t>
    </dgm:pt>
    <dgm:pt modelId="{5DC28A3A-2069-4DF1-B709-A9EC3E972BF1}" type="sibTrans" cxnId="{2152DC93-4FA0-4CC4-AE44-BDE361F5C5FD}">
      <dgm:prSet/>
      <dgm:spPr/>
      <dgm:t>
        <a:bodyPr/>
        <a:lstStyle/>
        <a:p>
          <a:endParaRPr lang="en-US"/>
        </a:p>
      </dgm:t>
    </dgm:pt>
    <dgm:pt modelId="{1AF9640C-481A-4AA8-A584-FDBABA64B0C2}">
      <dgm:prSet/>
      <dgm:spPr/>
      <dgm:t>
        <a:bodyPr/>
        <a:lstStyle/>
        <a:p>
          <a:r>
            <a:rPr lang="en-US" dirty="0"/>
            <a:t>Select the best solution</a:t>
          </a:r>
        </a:p>
      </dgm:t>
    </dgm:pt>
    <dgm:pt modelId="{73B91A62-ECA2-4709-B777-F4F8885DEF67}" type="parTrans" cxnId="{BE388D9C-79D2-4B04-9A9F-E5F3ED8A25A2}">
      <dgm:prSet/>
      <dgm:spPr/>
      <dgm:t>
        <a:bodyPr/>
        <a:lstStyle/>
        <a:p>
          <a:endParaRPr lang="en-US"/>
        </a:p>
      </dgm:t>
    </dgm:pt>
    <dgm:pt modelId="{4DDD5774-05C0-46F6-9261-894A0983C938}" type="sibTrans" cxnId="{BE388D9C-79D2-4B04-9A9F-E5F3ED8A25A2}">
      <dgm:prSet/>
      <dgm:spPr/>
      <dgm:t>
        <a:bodyPr/>
        <a:lstStyle/>
        <a:p>
          <a:endParaRPr lang="en-US"/>
        </a:p>
      </dgm:t>
    </dgm:pt>
    <dgm:pt modelId="{33845F26-7E06-45D0-B4D1-F3A1832EFED0}">
      <dgm:prSet/>
      <dgm:spPr/>
      <dgm:t>
        <a:bodyPr/>
        <a:lstStyle/>
        <a:p>
          <a:r>
            <a:rPr lang="en-US" dirty="0"/>
            <a:t>Evaluate the chosen solution</a:t>
          </a:r>
        </a:p>
      </dgm:t>
    </dgm:pt>
    <dgm:pt modelId="{0C3C064D-C9EA-45D7-A024-A8FA648CF0A3}" type="parTrans" cxnId="{1A17F843-CC7A-4C42-94FE-04F7807616B8}">
      <dgm:prSet/>
      <dgm:spPr/>
      <dgm:t>
        <a:bodyPr/>
        <a:lstStyle/>
        <a:p>
          <a:endParaRPr lang="en-US"/>
        </a:p>
      </dgm:t>
    </dgm:pt>
    <dgm:pt modelId="{03F7567D-CA1A-44BA-B96E-FED49532871A}" type="sibTrans" cxnId="{1A17F843-CC7A-4C42-94FE-04F7807616B8}">
      <dgm:prSet/>
      <dgm:spPr/>
      <dgm:t>
        <a:bodyPr/>
        <a:lstStyle/>
        <a:p>
          <a:endParaRPr lang="en-US"/>
        </a:p>
      </dgm:t>
    </dgm:pt>
    <dgm:pt modelId="{A7344338-BDE8-424A-9316-EE7D1D2472C1}">
      <dgm:prSet/>
      <dgm:spPr/>
      <dgm:t>
        <a:bodyPr/>
        <a:lstStyle/>
        <a:p>
          <a:r>
            <a:rPr lang="en-US" dirty="0"/>
            <a:t>Accept responsibility and results</a:t>
          </a:r>
        </a:p>
      </dgm:t>
    </dgm:pt>
    <dgm:pt modelId="{B51DFEB8-7977-46CB-8C2A-E70B1CE2C0DA}" type="parTrans" cxnId="{B0E1524B-95EC-4E38-A21A-DE584138011B}">
      <dgm:prSet/>
      <dgm:spPr/>
      <dgm:t>
        <a:bodyPr/>
        <a:lstStyle/>
        <a:p>
          <a:endParaRPr lang="en-US"/>
        </a:p>
      </dgm:t>
    </dgm:pt>
    <dgm:pt modelId="{5ECBEC65-199D-4EF7-9C1F-DEEEAE53BD6E}" type="sibTrans" cxnId="{B0E1524B-95EC-4E38-A21A-DE584138011B}">
      <dgm:prSet/>
      <dgm:spPr/>
      <dgm:t>
        <a:bodyPr/>
        <a:lstStyle/>
        <a:p>
          <a:endParaRPr lang="en-US"/>
        </a:p>
      </dgm:t>
    </dgm:pt>
    <dgm:pt modelId="{2413BCC6-2D02-45F7-817F-1AD2DC8549B3}" type="pres">
      <dgm:prSet presAssocID="{5D017FF9-E6B9-4966-AB1E-659562381883}" presName="linearFlow" presStyleCnt="0">
        <dgm:presLayoutVars>
          <dgm:resizeHandles val="exact"/>
        </dgm:presLayoutVars>
      </dgm:prSet>
      <dgm:spPr/>
    </dgm:pt>
    <dgm:pt modelId="{396BBEDF-EAE0-438E-A3B3-76E9BE0B617B}" type="pres">
      <dgm:prSet presAssocID="{537F6C5E-4FBC-4526-B813-6D8AA5CCD28E}" presName="node" presStyleLbl="node1" presStyleIdx="0" presStyleCnt="8" custScaleX="149731">
        <dgm:presLayoutVars>
          <dgm:bulletEnabled val="1"/>
        </dgm:presLayoutVars>
      </dgm:prSet>
      <dgm:spPr/>
    </dgm:pt>
    <dgm:pt modelId="{85ADBED0-0ABF-4F80-BDDC-FAE588E3CBA7}" type="pres">
      <dgm:prSet presAssocID="{E6C70899-1759-481C-8CEF-F49D80FA81CA}" presName="sibTrans" presStyleLbl="sibTrans2D1" presStyleIdx="0" presStyleCnt="7"/>
      <dgm:spPr/>
    </dgm:pt>
    <dgm:pt modelId="{40F3C957-18CA-4AE4-9225-3811B3BF25A0}" type="pres">
      <dgm:prSet presAssocID="{E6C70899-1759-481C-8CEF-F49D80FA81CA}" presName="connectorText" presStyleLbl="sibTrans2D1" presStyleIdx="0" presStyleCnt="7"/>
      <dgm:spPr/>
    </dgm:pt>
    <dgm:pt modelId="{92A92EFA-DA4D-476A-8AE6-C68CA9BAEA66}" type="pres">
      <dgm:prSet presAssocID="{F3D9F8D7-23D7-4ACB-8A39-283B13BB45B9}" presName="node" presStyleLbl="node1" presStyleIdx="1" presStyleCnt="8" custScaleX="149731">
        <dgm:presLayoutVars>
          <dgm:bulletEnabled val="1"/>
        </dgm:presLayoutVars>
      </dgm:prSet>
      <dgm:spPr/>
    </dgm:pt>
    <dgm:pt modelId="{08A8CDA4-C113-4A5D-83EA-BD8FCFBC6402}" type="pres">
      <dgm:prSet presAssocID="{B0338105-D840-4589-8AB4-D529245B8766}" presName="sibTrans" presStyleLbl="sibTrans2D1" presStyleIdx="1" presStyleCnt="7"/>
      <dgm:spPr/>
    </dgm:pt>
    <dgm:pt modelId="{0FE6973E-061D-47DE-B6F5-1CAB1765D321}" type="pres">
      <dgm:prSet presAssocID="{B0338105-D840-4589-8AB4-D529245B8766}" presName="connectorText" presStyleLbl="sibTrans2D1" presStyleIdx="1" presStyleCnt="7"/>
      <dgm:spPr/>
    </dgm:pt>
    <dgm:pt modelId="{EACED10D-FE5C-4F37-BC1C-61C300059398}" type="pres">
      <dgm:prSet presAssocID="{8FA3DC01-D14B-465E-A0AA-4D1E050F6D3F}" presName="node" presStyleLbl="node1" presStyleIdx="2" presStyleCnt="8" custScaleX="149731">
        <dgm:presLayoutVars>
          <dgm:bulletEnabled val="1"/>
        </dgm:presLayoutVars>
      </dgm:prSet>
      <dgm:spPr/>
    </dgm:pt>
    <dgm:pt modelId="{174AC1F8-F030-42C0-9FBC-A49E611CA3CE}" type="pres">
      <dgm:prSet presAssocID="{CE05FCE8-8685-4B24-9267-938864F07909}" presName="sibTrans" presStyleLbl="sibTrans2D1" presStyleIdx="2" presStyleCnt="7"/>
      <dgm:spPr/>
    </dgm:pt>
    <dgm:pt modelId="{752F37C6-4FAD-48FF-B045-C959D8C12968}" type="pres">
      <dgm:prSet presAssocID="{CE05FCE8-8685-4B24-9267-938864F07909}" presName="connectorText" presStyleLbl="sibTrans2D1" presStyleIdx="2" presStyleCnt="7"/>
      <dgm:spPr/>
    </dgm:pt>
    <dgm:pt modelId="{D012B033-1B75-4D20-B8FB-349BEEE7D747}" type="pres">
      <dgm:prSet presAssocID="{C487EBE5-1FA1-4A5C-8598-1AC52C7ACB22}" presName="node" presStyleLbl="node1" presStyleIdx="3" presStyleCnt="8" custScaleX="152258">
        <dgm:presLayoutVars>
          <dgm:bulletEnabled val="1"/>
        </dgm:presLayoutVars>
      </dgm:prSet>
      <dgm:spPr/>
    </dgm:pt>
    <dgm:pt modelId="{33743EA3-FB4C-4C66-820B-DB8F4B0653ED}" type="pres">
      <dgm:prSet presAssocID="{59B28223-CFBE-45FB-844C-FAE95341F520}" presName="sibTrans" presStyleLbl="sibTrans2D1" presStyleIdx="3" presStyleCnt="7"/>
      <dgm:spPr/>
    </dgm:pt>
    <dgm:pt modelId="{E213F455-B3CE-4ED6-9B12-3408278382B3}" type="pres">
      <dgm:prSet presAssocID="{59B28223-CFBE-45FB-844C-FAE95341F520}" presName="connectorText" presStyleLbl="sibTrans2D1" presStyleIdx="3" presStyleCnt="7"/>
      <dgm:spPr/>
    </dgm:pt>
    <dgm:pt modelId="{530DE748-4317-4773-9C76-AF6895AE4E19}" type="pres">
      <dgm:prSet presAssocID="{F2855A1D-7E41-4D3B-9788-53B86E26E9B6}" presName="node" presStyleLbl="node1" presStyleIdx="4" presStyleCnt="8" custScaleX="149731">
        <dgm:presLayoutVars>
          <dgm:bulletEnabled val="1"/>
        </dgm:presLayoutVars>
      </dgm:prSet>
      <dgm:spPr/>
    </dgm:pt>
    <dgm:pt modelId="{6694367C-61EA-47B0-9717-DE3DF2E08009}" type="pres">
      <dgm:prSet presAssocID="{5DC28A3A-2069-4DF1-B709-A9EC3E972BF1}" presName="sibTrans" presStyleLbl="sibTrans2D1" presStyleIdx="4" presStyleCnt="7"/>
      <dgm:spPr/>
    </dgm:pt>
    <dgm:pt modelId="{13E00079-4977-4B3B-980C-58E3F832670F}" type="pres">
      <dgm:prSet presAssocID="{5DC28A3A-2069-4DF1-B709-A9EC3E972BF1}" presName="connectorText" presStyleLbl="sibTrans2D1" presStyleIdx="4" presStyleCnt="7"/>
      <dgm:spPr/>
    </dgm:pt>
    <dgm:pt modelId="{44BA34C4-83D0-4F5E-8C6D-92966F63BB49}" type="pres">
      <dgm:prSet presAssocID="{1AF9640C-481A-4AA8-A584-FDBABA64B0C2}" presName="node" presStyleLbl="node1" presStyleIdx="5" presStyleCnt="8" custScaleX="152258">
        <dgm:presLayoutVars>
          <dgm:bulletEnabled val="1"/>
        </dgm:presLayoutVars>
      </dgm:prSet>
      <dgm:spPr/>
    </dgm:pt>
    <dgm:pt modelId="{57E5CFC1-7DD4-410E-9EB3-D8620B62E55A}" type="pres">
      <dgm:prSet presAssocID="{4DDD5774-05C0-46F6-9261-894A0983C938}" presName="sibTrans" presStyleLbl="sibTrans2D1" presStyleIdx="5" presStyleCnt="7"/>
      <dgm:spPr/>
    </dgm:pt>
    <dgm:pt modelId="{9EAEB43F-2C72-4B9A-8A57-82D1B88E4C48}" type="pres">
      <dgm:prSet presAssocID="{4DDD5774-05C0-46F6-9261-894A0983C938}" presName="connectorText" presStyleLbl="sibTrans2D1" presStyleIdx="5" presStyleCnt="7"/>
      <dgm:spPr/>
    </dgm:pt>
    <dgm:pt modelId="{DBEDD2BF-3458-40CE-8C21-FAFE5C0E5D86}" type="pres">
      <dgm:prSet presAssocID="{33845F26-7E06-45D0-B4D1-F3A1832EFED0}" presName="node" presStyleLbl="node1" presStyleIdx="6" presStyleCnt="8" custScaleX="149731">
        <dgm:presLayoutVars>
          <dgm:bulletEnabled val="1"/>
        </dgm:presLayoutVars>
      </dgm:prSet>
      <dgm:spPr/>
    </dgm:pt>
    <dgm:pt modelId="{1C3BEEC8-B0EB-4564-BB10-BDBC92FA2DB6}" type="pres">
      <dgm:prSet presAssocID="{03F7567D-CA1A-44BA-B96E-FED49532871A}" presName="sibTrans" presStyleLbl="sibTrans2D1" presStyleIdx="6" presStyleCnt="7"/>
      <dgm:spPr/>
    </dgm:pt>
    <dgm:pt modelId="{D737D2F8-8174-4F0A-B428-117A43F31452}" type="pres">
      <dgm:prSet presAssocID="{03F7567D-CA1A-44BA-B96E-FED49532871A}" presName="connectorText" presStyleLbl="sibTrans2D1" presStyleIdx="6" presStyleCnt="7"/>
      <dgm:spPr/>
    </dgm:pt>
    <dgm:pt modelId="{5F3833A4-38B9-4801-9FF5-7A5F9EB7E4FD}" type="pres">
      <dgm:prSet presAssocID="{A7344338-BDE8-424A-9316-EE7D1D2472C1}" presName="node" presStyleLbl="node1" presStyleIdx="7" presStyleCnt="8" custScaleX="149731">
        <dgm:presLayoutVars>
          <dgm:bulletEnabled val="1"/>
        </dgm:presLayoutVars>
      </dgm:prSet>
      <dgm:spPr/>
    </dgm:pt>
  </dgm:ptLst>
  <dgm:cxnLst>
    <dgm:cxn modelId="{13AE4901-6758-438C-9F97-B65A7154F1BE}" srcId="{5D017FF9-E6B9-4966-AB1E-659562381883}" destId="{F3D9F8D7-23D7-4ACB-8A39-283B13BB45B9}" srcOrd="1" destOrd="0" parTransId="{B3555D6E-ABEA-48C4-80EC-48CF75825A1C}" sibTransId="{B0338105-D840-4589-8AB4-D529245B8766}"/>
    <dgm:cxn modelId="{CB2FC502-BC65-4EAE-83B0-3530D1B4BD7E}" type="presOf" srcId="{33845F26-7E06-45D0-B4D1-F3A1832EFED0}" destId="{DBEDD2BF-3458-40CE-8C21-FAFE5C0E5D86}" srcOrd="0" destOrd="0" presId="urn:microsoft.com/office/officeart/2005/8/layout/process2"/>
    <dgm:cxn modelId="{3F4E5604-3E76-4360-A1DC-B01F08C964C7}" type="presOf" srcId="{5DC28A3A-2069-4DF1-B709-A9EC3E972BF1}" destId="{13E00079-4977-4B3B-980C-58E3F832670F}" srcOrd="1" destOrd="0" presId="urn:microsoft.com/office/officeart/2005/8/layout/process2"/>
    <dgm:cxn modelId="{30EC770D-E59C-4FE3-862E-3D3E186C7D34}" type="presOf" srcId="{537F6C5E-4FBC-4526-B813-6D8AA5CCD28E}" destId="{396BBEDF-EAE0-438E-A3B3-76E9BE0B617B}" srcOrd="0" destOrd="0" presId="urn:microsoft.com/office/officeart/2005/8/layout/process2"/>
    <dgm:cxn modelId="{3ADD0C14-113F-44F2-B025-AFC50B30E0AF}" type="presOf" srcId="{A7344338-BDE8-424A-9316-EE7D1D2472C1}" destId="{5F3833A4-38B9-4801-9FF5-7A5F9EB7E4FD}" srcOrd="0" destOrd="0" presId="urn:microsoft.com/office/officeart/2005/8/layout/process2"/>
    <dgm:cxn modelId="{A7777D19-B23C-45C5-BC92-18EDAE617080}" type="presOf" srcId="{B0338105-D840-4589-8AB4-D529245B8766}" destId="{08A8CDA4-C113-4A5D-83EA-BD8FCFBC6402}" srcOrd="0" destOrd="0" presId="urn:microsoft.com/office/officeart/2005/8/layout/process2"/>
    <dgm:cxn modelId="{B11D791A-D9E9-465B-A488-1989712D187E}" srcId="{5D017FF9-E6B9-4966-AB1E-659562381883}" destId="{8FA3DC01-D14B-465E-A0AA-4D1E050F6D3F}" srcOrd="2" destOrd="0" parTransId="{8DE8051E-C922-41A9-913E-9810E177ED92}" sibTransId="{CE05FCE8-8685-4B24-9267-938864F07909}"/>
    <dgm:cxn modelId="{AF116D2D-3046-4B31-843D-17B1F3FB0F0E}" type="presOf" srcId="{59B28223-CFBE-45FB-844C-FAE95341F520}" destId="{E213F455-B3CE-4ED6-9B12-3408278382B3}" srcOrd="1" destOrd="0" presId="urn:microsoft.com/office/officeart/2005/8/layout/process2"/>
    <dgm:cxn modelId="{B5B88B5B-C97E-40F5-A852-EE06C67F4845}" type="presOf" srcId="{8FA3DC01-D14B-465E-A0AA-4D1E050F6D3F}" destId="{EACED10D-FE5C-4F37-BC1C-61C300059398}" srcOrd="0" destOrd="0" presId="urn:microsoft.com/office/officeart/2005/8/layout/process2"/>
    <dgm:cxn modelId="{20428863-FCA6-44B4-904D-C9D78908B810}" type="presOf" srcId="{5D017FF9-E6B9-4966-AB1E-659562381883}" destId="{2413BCC6-2D02-45F7-817F-1AD2DC8549B3}" srcOrd="0" destOrd="0" presId="urn:microsoft.com/office/officeart/2005/8/layout/process2"/>
    <dgm:cxn modelId="{1A17F843-CC7A-4C42-94FE-04F7807616B8}" srcId="{5D017FF9-E6B9-4966-AB1E-659562381883}" destId="{33845F26-7E06-45D0-B4D1-F3A1832EFED0}" srcOrd="6" destOrd="0" parTransId="{0C3C064D-C9EA-45D7-A024-A8FA648CF0A3}" sibTransId="{03F7567D-CA1A-44BA-B96E-FED49532871A}"/>
    <dgm:cxn modelId="{89D87266-D808-425D-9F5F-D5E1CDF64F88}" type="presOf" srcId="{E6C70899-1759-481C-8CEF-F49D80FA81CA}" destId="{85ADBED0-0ABF-4F80-BDDC-FAE588E3CBA7}" srcOrd="0" destOrd="0" presId="urn:microsoft.com/office/officeart/2005/8/layout/process2"/>
    <dgm:cxn modelId="{0FEF2A68-40B1-47F8-A1F7-28D8ED1D07CE}" type="presOf" srcId="{03F7567D-CA1A-44BA-B96E-FED49532871A}" destId="{1C3BEEC8-B0EB-4564-BB10-BDBC92FA2DB6}" srcOrd="0" destOrd="0" presId="urn:microsoft.com/office/officeart/2005/8/layout/process2"/>
    <dgm:cxn modelId="{B0E1524B-95EC-4E38-A21A-DE584138011B}" srcId="{5D017FF9-E6B9-4966-AB1E-659562381883}" destId="{A7344338-BDE8-424A-9316-EE7D1D2472C1}" srcOrd="7" destOrd="0" parTransId="{B51DFEB8-7977-46CB-8C2A-E70B1CE2C0DA}" sibTransId="{5ECBEC65-199D-4EF7-9C1F-DEEEAE53BD6E}"/>
    <dgm:cxn modelId="{7E451C54-3212-4822-80EA-6A9A627061A3}" type="presOf" srcId="{59B28223-CFBE-45FB-844C-FAE95341F520}" destId="{33743EA3-FB4C-4C66-820B-DB8F4B0653ED}" srcOrd="0" destOrd="0" presId="urn:microsoft.com/office/officeart/2005/8/layout/process2"/>
    <dgm:cxn modelId="{CE41FD83-D040-4311-8583-1A774E8F8753}" type="presOf" srcId="{B0338105-D840-4589-8AB4-D529245B8766}" destId="{0FE6973E-061D-47DE-B6F5-1CAB1765D321}" srcOrd="1" destOrd="0" presId="urn:microsoft.com/office/officeart/2005/8/layout/process2"/>
    <dgm:cxn modelId="{402EE984-2FC2-431B-B067-9B55D12D4484}" type="presOf" srcId="{4DDD5774-05C0-46F6-9261-894A0983C938}" destId="{9EAEB43F-2C72-4B9A-8A57-82D1B88E4C48}" srcOrd="1" destOrd="0" presId="urn:microsoft.com/office/officeart/2005/8/layout/process2"/>
    <dgm:cxn modelId="{BC7A7C93-4257-4059-AC8E-903236BB9F9B}" type="presOf" srcId="{CE05FCE8-8685-4B24-9267-938864F07909}" destId="{174AC1F8-F030-42C0-9FBC-A49E611CA3CE}" srcOrd="0" destOrd="0" presId="urn:microsoft.com/office/officeart/2005/8/layout/process2"/>
    <dgm:cxn modelId="{2152DC93-4FA0-4CC4-AE44-BDE361F5C5FD}" srcId="{5D017FF9-E6B9-4966-AB1E-659562381883}" destId="{F2855A1D-7E41-4D3B-9788-53B86E26E9B6}" srcOrd="4" destOrd="0" parTransId="{527DB6A6-C53F-4E52-81B9-F8A9AC9E4AEB}" sibTransId="{5DC28A3A-2069-4DF1-B709-A9EC3E972BF1}"/>
    <dgm:cxn modelId="{AF57C595-0EE6-4C84-8D50-CD36DD1608D4}" type="presOf" srcId="{03F7567D-CA1A-44BA-B96E-FED49532871A}" destId="{D737D2F8-8174-4F0A-B428-117A43F31452}" srcOrd="1" destOrd="0" presId="urn:microsoft.com/office/officeart/2005/8/layout/process2"/>
    <dgm:cxn modelId="{BE388D9C-79D2-4B04-9A9F-E5F3ED8A25A2}" srcId="{5D017FF9-E6B9-4966-AB1E-659562381883}" destId="{1AF9640C-481A-4AA8-A584-FDBABA64B0C2}" srcOrd="5" destOrd="0" parTransId="{73B91A62-ECA2-4709-B777-F4F8885DEF67}" sibTransId="{4DDD5774-05C0-46F6-9261-894A0983C938}"/>
    <dgm:cxn modelId="{5ABC649E-36E9-4F02-AF9F-AF78931D71FA}" type="presOf" srcId="{E6C70899-1759-481C-8CEF-F49D80FA81CA}" destId="{40F3C957-18CA-4AE4-9225-3811B3BF25A0}" srcOrd="1" destOrd="0" presId="urn:microsoft.com/office/officeart/2005/8/layout/process2"/>
    <dgm:cxn modelId="{DCFB03B2-0E45-469E-A07D-8BB1F93FB7F5}" type="presOf" srcId="{C487EBE5-1FA1-4A5C-8598-1AC52C7ACB22}" destId="{D012B033-1B75-4D20-B8FB-349BEEE7D747}" srcOrd="0" destOrd="0" presId="urn:microsoft.com/office/officeart/2005/8/layout/process2"/>
    <dgm:cxn modelId="{BED4FBB7-957A-456C-80CD-621300438D07}" type="presOf" srcId="{F3D9F8D7-23D7-4ACB-8A39-283B13BB45B9}" destId="{92A92EFA-DA4D-476A-8AE6-C68CA9BAEA66}" srcOrd="0" destOrd="0" presId="urn:microsoft.com/office/officeart/2005/8/layout/process2"/>
    <dgm:cxn modelId="{59436CC2-6B32-49EA-A042-9D1CBA2040B1}" srcId="{5D017FF9-E6B9-4966-AB1E-659562381883}" destId="{C487EBE5-1FA1-4A5C-8598-1AC52C7ACB22}" srcOrd="3" destOrd="0" parTransId="{260D54E5-491D-4DEF-8148-E7E96C9CD6C5}" sibTransId="{59B28223-CFBE-45FB-844C-FAE95341F520}"/>
    <dgm:cxn modelId="{75DEE6C6-39FF-4229-B715-495038BD2638}" srcId="{5D017FF9-E6B9-4966-AB1E-659562381883}" destId="{537F6C5E-4FBC-4526-B813-6D8AA5CCD28E}" srcOrd="0" destOrd="0" parTransId="{C1FEC556-58B8-455C-9105-E983B9EFA223}" sibTransId="{E6C70899-1759-481C-8CEF-F49D80FA81CA}"/>
    <dgm:cxn modelId="{AF0846CB-B2E2-4737-B212-06ECE047EF52}" type="presOf" srcId="{5DC28A3A-2069-4DF1-B709-A9EC3E972BF1}" destId="{6694367C-61EA-47B0-9717-DE3DF2E08009}" srcOrd="0" destOrd="0" presId="urn:microsoft.com/office/officeart/2005/8/layout/process2"/>
    <dgm:cxn modelId="{64AF2CE7-3D53-4D95-BB10-6A0208E2C5CF}" type="presOf" srcId="{F2855A1D-7E41-4D3B-9788-53B86E26E9B6}" destId="{530DE748-4317-4773-9C76-AF6895AE4E19}" srcOrd="0" destOrd="0" presId="urn:microsoft.com/office/officeart/2005/8/layout/process2"/>
    <dgm:cxn modelId="{391F8AE7-DB04-46CF-BFDC-232F2BF74B39}" type="presOf" srcId="{CE05FCE8-8685-4B24-9267-938864F07909}" destId="{752F37C6-4FAD-48FF-B045-C959D8C12968}" srcOrd="1" destOrd="0" presId="urn:microsoft.com/office/officeart/2005/8/layout/process2"/>
    <dgm:cxn modelId="{53A86DF7-CB54-41B5-8634-712A6DC7A62F}" type="presOf" srcId="{4DDD5774-05C0-46F6-9261-894A0983C938}" destId="{57E5CFC1-7DD4-410E-9EB3-D8620B62E55A}" srcOrd="0" destOrd="0" presId="urn:microsoft.com/office/officeart/2005/8/layout/process2"/>
    <dgm:cxn modelId="{1E3D66F9-AD02-4BB1-895B-8784B4DCA4C9}" type="presOf" srcId="{1AF9640C-481A-4AA8-A584-FDBABA64B0C2}" destId="{44BA34C4-83D0-4F5E-8C6D-92966F63BB49}" srcOrd="0" destOrd="0" presId="urn:microsoft.com/office/officeart/2005/8/layout/process2"/>
    <dgm:cxn modelId="{0D488691-30CC-4CB1-9EE3-CB2E3E77AE74}" type="presParOf" srcId="{2413BCC6-2D02-45F7-817F-1AD2DC8549B3}" destId="{396BBEDF-EAE0-438E-A3B3-76E9BE0B617B}" srcOrd="0" destOrd="0" presId="urn:microsoft.com/office/officeart/2005/8/layout/process2"/>
    <dgm:cxn modelId="{CBC0EB3C-7FF0-46AC-8FEA-6B1557B9223E}" type="presParOf" srcId="{2413BCC6-2D02-45F7-817F-1AD2DC8549B3}" destId="{85ADBED0-0ABF-4F80-BDDC-FAE588E3CBA7}" srcOrd="1" destOrd="0" presId="urn:microsoft.com/office/officeart/2005/8/layout/process2"/>
    <dgm:cxn modelId="{CD2D5501-1326-4EFD-8E7D-3987FD1C3D8D}" type="presParOf" srcId="{85ADBED0-0ABF-4F80-BDDC-FAE588E3CBA7}" destId="{40F3C957-18CA-4AE4-9225-3811B3BF25A0}" srcOrd="0" destOrd="0" presId="urn:microsoft.com/office/officeart/2005/8/layout/process2"/>
    <dgm:cxn modelId="{1ECD6706-1DF7-46FE-84E6-7895C244B336}" type="presParOf" srcId="{2413BCC6-2D02-45F7-817F-1AD2DC8549B3}" destId="{92A92EFA-DA4D-476A-8AE6-C68CA9BAEA66}" srcOrd="2" destOrd="0" presId="urn:microsoft.com/office/officeart/2005/8/layout/process2"/>
    <dgm:cxn modelId="{B9214F02-81FD-4AD7-A87C-4152B736A3A9}" type="presParOf" srcId="{2413BCC6-2D02-45F7-817F-1AD2DC8549B3}" destId="{08A8CDA4-C113-4A5D-83EA-BD8FCFBC6402}" srcOrd="3" destOrd="0" presId="urn:microsoft.com/office/officeart/2005/8/layout/process2"/>
    <dgm:cxn modelId="{BF4A799F-4972-4AD7-97EB-DC20C830D58B}" type="presParOf" srcId="{08A8CDA4-C113-4A5D-83EA-BD8FCFBC6402}" destId="{0FE6973E-061D-47DE-B6F5-1CAB1765D321}" srcOrd="0" destOrd="0" presId="urn:microsoft.com/office/officeart/2005/8/layout/process2"/>
    <dgm:cxn modelId="{5F3489A2-1D6C-4AA5-8A53-BA8AE8540A79}" type="presParOf" srcId="{2413BCC6-2D02-45F7-817F-1AD2DC8549B3}" destId="{EACED10D-FE5C-4F37-BC1C-61C300059398}" srcOrd="4" destOrd="0" presId="urn:microsoft.com/office/officeart/2005/8/layout/process2"/>
    <dgm:cxn modelId="{C4B122F9-7E96-4DDB-AAB3-834CB9600AED}" type="presParOf" srcId="{2413BCC6-2D02-45F7-817F-1AD2DC8549B3}" destId="{174AC1F8-F030-42C0-9FBC-A49E611CA3CE}" srcOrd="5" destOrd="0" presId="urn:microsoft.com/office/officeart/2005/8/layout/process2"/>
    <dgm:cxn modelId="{ECDE4030-AE3E-49A4-852C-5936E33F5CC8}" type="presParOf" srcId="{174AC1F8-F030-42C0-9FBC-A49E611CA3CE}" destId="{752F37C6-4FAD-48FF-B045-C959D8C12968}" srcOrd="0" destOrd="0" presId="urn:microsoft.com/office/officeart/2005/8/layout/process2"/>
    <dgm:cxn modelId="{09F9DB9F-D09A-4E6A-A165-2F9D00CAC2FE}" type="presParOf" srcId="{2413BCC6-2D02-45F7-817F-1AD2DC8549B3}" destId="{D012B033-1B75-4D20-B8FB-349BEEE7D747}" srcOrd="6" destOrd="0" presId="urn:microsoft.com/office/officeart/2005/8/layout/process2"/>
    <dgm:cxn modelId="{47729FCE-F7FA-4FD8-8EFA-1E19CAF105BE}" type="presParOf" srcId="{2413BCC6-2D02-45F7-817F-1AD2DC8549B3}" destId="{33743EA3-FB4C-4C66-820B-DB8F4B0653ED}" srcOrd="7" destOrd="0" presId="urn:microsoft.com/office/officeart/2005/8/layout/process2"/>
    <dgm:cxn modelId="{C4842F9E-A8FA-4CF8-BFF1-94F3AE5EC0A2}" type="presParOf" srcId="{33743EA3-FB4C-4C66-820B-DB8F4B0653ED}" destId="{E213F455-B3CE-4ED6-9B12-3408278382B3}" srcOrd="0" destOrd="0" presId="urn:microsoft.com/office/officeart/2005/8/layout/process2"/>
    <dgm:cxn modelId="{9E2174FD-EF88-420C-B873-16C9A6F7B7B6}" type="presParOf" srcId="{2413BCC6-2D02-45F7-817F-1AD2DC8549B3}" destId="{530DE748-4317-4773-9C76-AF6895AE4E19}" srcOrd="8" destOrd="0" presId="urn:microsoft.com/office/officeart/2005/8/layout/process2"/>
    <dgm:cxn modelId="{D88783F6-D0FF-475D-A6DB-103D3522099F}" type="presParOf" srcId="{2413BCC6-2D02-45F7-817F-1AD2DC8549B3}" destId="{6694367C-61EA-47B0-9717-DE3DF2E08009}" srcOrd="9" destOrd="0" presId="urn:microsoft.com/office/officeart/2005/8/layout/process2"/>
    <dgm:cxn modelId="{FD2A0949-DEF4-4F5A-AE47-BF7BB8920A34}" type="presParOf" srcId="{6694367C-61EA-47B0-9717-DE3DF2E08009}" destId="{13E00079-4977-4B3B-980C-58E3F832670F}" srcOrd="0" destOrd="0" presId="urn:microsoft.com/office/officeart/2005/8/layout/process2"/>
    <dgm:cxn modelId="{5249E3C6-5B78-4841-BBAB-D5EE602F0E5D}" type="presParOf" srcId="{2413BCC6-2D02-45F7-817F-1AD2DC8549B3}" destId="{44BA34C4-83D0-4F5E-8C6D-92966F63BB49}" srcOrd="10" destOrd="0" presId="urn:microsoft.com/office/officeart/2005/8/layout/process2"/>
    <dgm:cxn modelId="{FC1DF67A-7E3F-46BB-824E-407FF158034A}" type="presParOf" srcId="{2413BCC6-2D02-45F7-817F-1AD2DC8549B3}" destId="{57E5CFC1-7DD4-410E-9EB3-D8620B62E55A}" srcOrd="11" destOrd="0" presId="urn:microsoft.com/office/officeart/2005/8/layout/process2"/>
    <dgm:cxn modelId="{200F3D57-7038-4353-8A8A-E2327E4384E9}" type="presParOf" srcId="{57E5CFC1-7DD4-410E-9EB3-D8620B62E55A}" destId="{9EAEB43F-2C72-4B9A-8A57-82D1B88E4C48}" srcOrd="0" destOrd="0" presId="urn:microsoft.com/office/officeart/2005/8/layout/process2"/>
    <dgm:cxn modelId="{DAE0477F-0268-489B-A5BD-98D15CFA7DF2}" type="presParOf" srcId="{2413BCC6-2D02-45F7-817F-1AD2DC8549B3}" destId="{DBEDD2BF-3458-40CE-8C21-FAFE5C0E5D86}" srcOrd="12" destOrd="0" presId="urn:microsoft.com/office/officeart/2005/8/layout/process2"/>
    <dgm:cxn modelId="{D73ECBAE-29FE-4EB5-B7FF-65A97ABDEA87}" type="presParOf" srcId="{2413BCC6-2D02-45F7-817F-1AD2DC8549B3}" destId="{1C3BEEC8-B0EB-4564-BB10-BDBC92FA2DB6}" srcOrd="13" destOrd="0" presId="urn:microsoft.com/office/officeart/2005/8/layout/process2"/>
    <dgm:cxn modelId="{450256FF-B577-4DA4-B54D-BBE6CD161221}" type="presParOf" srcId="{1C3BEEC8-B0EB-4564-BB10-BDBC92FA2DB6}" destId="{D737D2F8-8174-4F0A-B428-117A43F31452}" srcOrd="0" destOrd="0" presId="urn:microsoft.com/office/officeart/2005/8/layout/process2"/>
    <dgm:cxn modelId="{FA4585AE-327E-4C1A-90CE-0F673D4B6209}" type="presParOf" srcId="{2413BCC6-2D02-45F7-817F-1AD2DC8549B3}" destId="{5F3833A4-38B9-4801-9FF5-7A5F9EB7E4FD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BBEDF-EAE0-438E-A3B3-76E9BE0B617B}">
      <dsp:nvSpPr>
        <dsp:cNvPr id="0" name=""/>
        <dsp:cNvSpPr/>
      </dsp:nvSpPr>
      <dsp:spPr>
        <a:xfrm>
          <a:off x="3352796" y="1358"/>
          <a:ext cx="2895606" cy="483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Problem</a:t>
          </a:r>
        </a:p>
      </dsp:txBody>
      <dsp:txXfrm>
        <a:off x="3366956" y="15518"/>
        <a:ext cx="2867286" cy="455148"/>
      </dsp:txXfrm>
    </dsp:sp>
    <dsp:sp modelId="{85ADBED0-0ABF-4F80-BDDC-FAE588E3CBA7}">
      <dsp:nvSpPr>
        <dsp:cNvPr id="0" name=""/>
        <dsp:cNvSpPr/>
      </dsp:nvSpPr>
      <dsp:spPr>
        <a:xfrm rot="5400000">
          <a:off x="4709949" y="496912"/>
          <a:ext cx="181300" cy="2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735331" y="515042"/>
        <a:ext cx="130536" cy="126910"/>
      </dsp:txXfrm>
    </dsp:sp>
    <dsp:sp modelId="{92A92EFA-DA4D-476A-8AE6-C68CA9BAEA66}">
      <dsp:nvSpPr>
        <dsp:cNvPr id="0" name=""/>
        <dsp:cNvSpPr/>
      </dsp:nvSpPr>
      <dsp:spPr>
        <a:xfrm>
          <a:off x="3352796" y="726560"/>
          <a:ext cx="2895606" cy="48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Gather data</a:t>
          </a:r>
        </a:p>
      </dsp:txBody>
      <dsp:txXfrm>
        <a:off x="3366956" y="740720"/>
        <a:ext cx="2867286" cy="455148"/>
      </dsp:txXfrm>
    </dsp:sp>
    <dsp:sp modelId="{08A8CDA4-C113-4A5D-83EA-BD8FCFBC6402}">
      <dsp:nvSpPr>
        <dsp:cNvPr id="0" name=""/>
        <dsp:cNvSpPr/>
      </dsp:nvSpPr>
      <dsp:spPr>
        <a:xfrm rot="5400000">
          <a:off x="4709949" y="1222115"/>
          <a:ext cx="181300" cy="2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735331" y="1240245"/>
        <a:ext cx="130536" cy="126910"/>
      </dsp:txXfrm>
    </dsp:sp>
    <dsp:sp modelId="{EACED10D-FE5C-4F37-BC1C-61C300059398}">
      <dsp:nvSpPr>
        <dsp:cNvPr id="0" name=""/>
        <dsp:cNvSpPr/>
      </dsp:nvSpPr>
      <dsp:spPr>
        <a:xfrm>
          <a:off x="3352796" y="1451762"/>
          <a:ext cx="2895606" cy="483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Analyse</a:t>
          </a:r>
          <a:r>
            <a:rPr lang="en-US" sz="1300" kern="1200" dirty="0"/>
            <a:t> data</a:t>
          </a:r>
        </a:p>
      </dsp:txBody>
      <dsp:txXfrm>
        <a:off x="3366956" y="1465922"/>
        <a:ext cx="2867286" cy="455148"/>
      </dsp:txXfrm>
    </dsp:sp>
    <dsp:sp modelId="{174AC1F8-F030-42C0-9FBC-A49E611CA3CE}">
      <dsp:nvSpPr>
        <dsp:cNvPr id="0" name=""/>
        <dsp:cNvSpPr/>
      </dsp:nvSpPr>
      <dsp:spPr>
        <a:xfrm rot="5400000">
          <a:off x="4709949" y="1947317"/>
          <a:ext cx="181300" cy="2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735331" y="1965447"/>
        <a:ext cx="130536" cy="126910"/>
      </dsp:txXfrm>
    </dsp:sp>
    <dsp:sp modelId="{D012B033-1B75-4D20-B8FB-349BEEE7D747}">
      <dsp:nvSpPr>
        <dsp:cNvPr id="0" name=""/>
        <dsp:cNvSpPr/>
      </dsp:nvSpPr>
      <dsp:spPr>
        <a:xfrm>
          <a:off x="3328362" y="2176964"/>
          <a:ext cx="2944475" cy="483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Formulate alternative solutions</a:t>
          </a:r>
        </a:p>
      </dsp:txBody>
      <dsp:txXfrm>
        <a:off x="3342522" y="2191124"/>
        <a:ext cx="2916155" cy="455148"/>
      </dsp:txXfrm>
    </dsp:sp>
    <dsp:sp modelId="{33743EA3-FB4C-4C66-820B-DB8F4B0653ED}">
      <dsp:nvSpPr>
        <dsp:cNvPr id="0" name=""/>
        <dsp:cNvSpPr/>
      </dsp:nvSpPr>
      <dsp:spPr>
        <a:xfrm rot="5400000">
          <a:off x="4709949" y="2672519"/>
          <a:ext cx="181300" cy="2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735331" y="2690649"/>
        <a:ext cx="130536" cy="126910"/>
      </dsp:txXfrm>
    </dsp:sp>
    <dsp:sp modelId="{530DE748-4317-4773-9C76-AF6895AE4E19}">
      <dsp:nvSpPr>
        <dsp:cNvPr id="0" name=""/>
        <dsp:cNvSpPr/>
      </dsp:nvSpPr>
      <dsp:spPr>
        <a:xfrm>
          <a:off x="3352796" y="2902167"/>
          <a:ext cx="2895606" cy="483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Assess each solution</a:t>
          </a:r>
        </a:p>
      </dsp:txBody>
      <dsp:txXfrm>
        <a:off x="3366956" y="2916327"/>
        <a:ext cx="2867286" cy="455148"/>
      </dsp:txXfrm>
    </dsp:sp>
    <dsp:sp modelId="{6694367C-61EA-47B0-9717-DE3DF2E08009}">
      <dsp:nvSpPr>
        <dsp:cNvPr id="0" name=""/>
        <dsp:cNvSpPr/>
      </dsp:nvSpPr>
      <dsp:spPr>
        <a:xfrm rot="5400000">
          <a:off x="4709949" y="3397721"/>
          <a:ext cx="181300" cy="2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735331" y="3415851"/>
        <a:ext cx="130536" cy="126910"/>
      </dsp:txXfrm>
    </dsp:sp>
    <dsp:sp modelId="{44BA34C4-83D0-4F5E-8C6D-92966F63BB49}">
      <dsp:nvSpPr>
        <dsp:cNvPr id="0" name=""/>
        <dsp:cNvSpPr/>
      </dsp:nvSpPr>
      <dsp:spPr>
        <a:xfrm>
          <a:off x="3328362" y="3627369"/>
          <a:ext cx="2944475" cy="483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Select the best solution</a:t>
          </a:r>
        </a:p>
      </dsp:txBody>
      <dsp:txXfrm>
        <a:off x="3342522" y="3641529"/>
        <a:ext cx="2916155" cy="455148"/>
      </dsp:txXfrm>
    </dsp:sp>
    <dsp:sp modelId="{57E5CFC1-7DD4-410E-9EB3-D8620B62E55A}">
      <dsp:nvSpPr>
        <dsp:cNvPr id="0" name=""/>
        <dsp:cNvSpPr/>
      </dsp:nvSpPr>
      <dsp:spPr>
        <a:xfrm rot="5400000">
          <a:off x="4709949" y="4122924"/>
          <a:ext cx="181300" cy="2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735331" y="4141054"/>
        <a:ext cx="130536" cy="126910"/>
      </dsp:txXfrm>
    </dsp:sp>
    <dsp:sp modelId="{DBEDD2BF-3458-40CE-8C21-FAFE5C0E5D86}">
      <dsp:nvSpPr>
        <dsp:cNvPr id="0" name=""/>
        <dsp:cNvSpPr/>
      </dsp:nvSpPr>
      <dsp:spPr>
        <a:xfrm>
          <a:off x="3352796" y="4352571"/>
          <a:ext cx="2895606" cy="483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Evaluate the chosen solution</a:t>
          </a:r>
        </a:p>
      </dsp:txBody>
      <dsp:txXfrm>
        <a:off x="3366956" y="4366731"/>
        <a:ext cx="2867286" cy="455148"/>
      </dsp:txXfrm>
    </dsp:sp>
    <dsp:sp modelId="{1C3BEEC8-B0EB-4564-BB10-BDBC92FA2DB6}">
      <dsp:nvSpPr>
        <dsp:cNvPr id="0" name=""/>
        <dsp:cNvSpPr/>
      </dsp:nvSpPr>
      <dsp:spPr>
        <a:xfrm rot="5400000">
          <a:off x="4709949" y="4848126"/>
          <a:ext cx="181300" cy="217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4735331" y="4866256"/>
        <a:ext cx="130536" cy="126910"/>
      </dsp:txXfrm>
    </dsp:sp>
    <dsp:sp modelId="{5F3833A4-38B9-4801-9FF5-7A5F9EB7E4FD}">
      <dsp:nvSpPr>
        <dsp:cNvPr id="0" name=""/>
        <dsp:cNvSpPr/>
      </dsp:nvSpPr>
      <dsp:spPr>
        <a:xfrm>
          <a:off x="3352796" y="5077773"/>
          <a:ext cx="2895606" cy="483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Accept responsibility and results</a:t>
          </a:r>
        </a:p>
      </dsp:txBody>
      <dsp:txXfrm>
        <a:off x="3366956" y="5091933"/>
        <a:ext cx="2867286" cy="455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5/23/2017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5/23/2017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5/23/2017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5/23/2017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FARM ORGANISATION &amp;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FARM RECORDS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554"/>
            <a:ext cx="5581650" cy="504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37" y="1698810"/>
            <a:ext cx="5934076" cy="1326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3025148"/>
            <a:ext cx="5943600" cy="25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&amp; COMPLETE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complete budget/ total budget / whole farm budget is used when there is a major change in the resources and enterprises on the farm</a:t>
            </a:r>
          </a:p>
          <a:p>
            <a:r>
              <a:rPr lang="en-US" dirty="0"/>
              <a:t>A partial budget is prepared when there is a change in some aspect of the farm or starting a new enterprise.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Reasons for budgeting:</a:t>
            </a:r>
          </a:p>
          <a:p>
            <a:pPr lvl="1"/>
            <a:r>
              <a:rPr lang="en-US" dirty="0"/>
              <a:t>It helps the farmer to decide which enterprise to choose</a:t>
            </a:r>
          </a:p>
          <a:p>
            <a:pPr lvl="1"/>
            <a:r>
              <a:rPr lang="en-US" dirty="0"/>
              <a:t>It helps the farmer to compare the profitability of different enterprises</a:t>
            </a:r>
          </a:p>
          <a:p>
            <a:pPr lvl="1"/>
            <a:r>
              <a:rPr lang="en-US" dirty="0"/>
              <a:t>It makes it easier for the farmer to control the farm finances</a:t>
            </a:r>
          </a:p>
          <a:p>
            <a:pPr lvl="1"/>
            <a:r>
              <a:rPr lang="en-US" dirty="0"/>
              <a:t>It provides evidence to financial institutions when the farmer applies for a loan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4969"/>
          <a:stretch/>
        </p:blipFill>
        <p:spPr>
          <a:xfrm>
            <a:off x="2970212" y="224692"/>
            <a:ext cx="6248400" cy="160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031" b="47622"/>
          <a:stretch/>
        </p:blipFill>
        <p:spPr>
          <a:xfrm>
            <a:off x="2970212" y="1828800"/>
            <a:ext cx="62484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3567" b="35732"/>
          <a:stretch/>
        </p:blipFill>
        <p:spPr>
          <a:xfrm>
            <a:off x="2970212" y="3581400"/>
            <a:ext cx="62484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4268" b="11951"/>
          <a:stretch/>
        </p:blipFill>
        <p:spPr>
          <a:xfrm>
            <a:off x="2968624" y="4267200"/>
            <a:ext cx="62484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86860"/>
          <a:stretch/>
        </p:blipFill>
        <p:spPr>
          <a:xfrm>
            <a:off x="2968624" y="5791200"/>
            <a:ext cx="6248400" cy="8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RELATIONSHIP BETWEEN BUDGETING &amp; DECISION MAKING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 estimating the quantity of inputs, costs, outputs, income and profit, related to an agricultural enterprise</a:t>
            </a:r>
          </a:p>
          <a:p>
            <a:r>
              <a:rPr lang="en-US" dirty="0"/>
              <a:t>This is an essential process in farm planning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Is dependent on the data provided by budgeting</a:t>
            </a:r>
          </a:p>
          <a:p>
            <a:r>
              <a:rPr lang="en-US" dirty="0"/>
              <a:t>Good decision making results in farm profitability</a:t>
            </a:r>
          </a:p>
        </p:txBody>
      </p:sp>
    </p:spTree>
    <p:extLst>
      <p:ext uri="{BB962C8B-B14F-4D97-AF65-F5344CB8AC3E}">
        <p14:creationId xmlns:p14="http://schemas.microsoft.com/office/powerpoint/2010/main" val="31022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685800"/>
          </a:xfrm>
        </p:spPr>
        <p:txBody>
          <a:bodyPr/>
          <a:lstStyle/>
          <a:p>
            <a:r>
              <a:rPr lang="en-US" dirty="0"/>
              <a:t>STEPS TO DECISION MAKING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751279"/>
              </p:ext>
            </p:extLst>
          </p:nvPr>
        </p:nvGraphicFramePr>
        <p:xfrm>
          <a:off x="1293813" y="1066800"/>
          <a:ext cx="9601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6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6212" y="304800"/>
            <a:ext cx="9601200" cy="762000"/>
          </a:xfrm>
        </p:spPr>
        <p:txBody>
          <a:bodyPr/>
          <a:lstStyle/>
          <a:p>
            <a:pPr algn="ctr"/>
            <a:r>
              <a:rPr lang="en-US" dirty="0"/>
              <a:t>HOME WORK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37" y="1093381"/>
            <a:ext cx="6400800" cy="3190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4572000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457200"/>
            <a:ext cx="5974360" cy="5648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2" y="457200"/>
            <a:ext cx="5237448" cy="2211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981" y="2857356"/>
            <a:ext cx="5228956" cy="8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304800"/>
            <a:ext cx="5486400" cy="538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7692"/>
          <a:stretch/>
        </p:blipFill>
        <p:spPr>
          <a:xfrm>
            <a:off x="455796" y="5686425"/>
            <a:ext cx="517207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012" y="438149"/>
            <a:ext cx="50387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68" y="228600"/>
            <a:ext cx="7534276" cy="2806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2" y="3015683"/>
            <a:ext cx="470818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1" y="317408"/>
            <a:ext cx="5029202" cy="62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KEEPING RECORDS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1600200"/>
            <a:ext cx="11353800" cy="5105400"/>
          </a:xfrm>
        </p:spPr>
        <p:txBody>
          <a:bodyPr>
            <a:normAutofit/>
          </a:bodyPr>
          <a:lstStyle/>
          <a:p>
            <a:pPr fontAlgn="base"/>
            <a:r>
              <a:rPr lang="en-TT" dirty="0"/>
              <a:t>Farm records are used to evaluate the performance of any farm or farm enterprise within a given period of time. Farm records will enable the farmer to know what each enterprise contributes to the overall progress of the farm.</a:t>
            </a:r>
          </a:p>
          <a:p>
            <a:pPr fontAlgn="base"/>
            <a:r>
              <a:rPr lang="en-TT" dirty="0"/>
              <a:t>Records are an aid to managerial control. With the help of records, a farmer can keep a close check on whether work on his farm is going according to his plans. </a:t>
            </a:r>
          </a:p>
          <a:p>
            <a:pPr fontAlgn="base"/>
            <a:r>
              <a:rPr lang="en-TT" dirty="0"/>
              <a:t>Farm records provide figures for farm planning and budgeting. </a:t>
            </a:r>
          </a:p>
          <a:p>
            <a:pPr fontAlgn="base"/>
            <a:r>
              <a:rPr lang="en-TT" dirty="0"/>
              <a:t>Farm records tell a farmer how much he is earning.</a:t>
            </a:r>
          </a:p>
          <a:p>
            <a:pPr fontAlgn="base"/>
            <a:r>
              <a:rPr lang="en-TT" dirty="0"/>
              <a:t>Farm records tell the farmer where he is gaining progressively or loosing.</a:t>
            </a:r>
          </a:p>
          <a:p>
            <a:pPr fontAlgn="base"/>
            <a:r>
              <a:rPr lang="en-TT" dirty="0"/>
              <a:t>Farm records enable the farmer to obtain loans from banks. </a:t>
            </a:r>
          </a:p>
          <a:p>
            <a:pPr fontAlgn="base"/>
            <a:r>
              <a:rPr lang="en-TT" dirty="0"/>
              <a:t>Farm records are required for taxation purposes</a:t>
            </a: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29" y="685800"/>
            <a:ext cx="8811592" cy="1295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225" y="1981202"/>
            <a:ext cx="8228200" cy="2533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69" y="4514848"/>
            <a:ext cx="8116856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RECORDS SHOULD: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easy to do and keep</a:t>
            </a:r>
          </a:p>
          <a:p>
            <a:r>
              <a:rPr lang="en-US" dirty="0"/>
              <a:t>Serve a definite purpose</a:t>
            </a:r>
          </a:p>
          <a:p>
            <a:r>
              <a:rPr lang="en-US" dirty="0"/>
              <a:t>Be simple, useful and effective</a:t>
            </a:r>
          </a:p>
          <a:p>
            <a:r>
              <a:rPr lang="en-US" dirty="0"/>
              <a:t>Be accurate and complete</a:t>
            </a:r>
          </a:p>
          <a:p>
            <a:r>
              <a:rPr lang="en-US" dirty="0"/>
              <a:t>Be kept consistently</a:t>
            </a:r>
          </a:p>
          <a:p>
            <a:r>
              <a:rPr lang="en-US" dirty="0"/>
              <a:t>Be easily accessible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1" y="1828800"/>
            <a:ext cx="3241343" cy="4343400"/>
          </a:xfrm>
        </p:spPr>
      </p:pic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– a check of farm assets such as machinery, tools, equipment, livestock etc.</a:t>
            </a:r>
          </a:p>
          <a:p>
            <a:r>
              <a:rPr lang="en-US" dirty="0"/>
              <a:t>Production – records farm production such as milk production, eggs laid, breeding.</a:t>
            </a:r>
          </a:p>
          <a:p>
            <a:r>
              <a:rPr lang="en-US" dirty="0"/>
              <a:t>Financial – profit and loss accounts, assets, liabilities and balance sheets.</a:t>
            </a:r>
          </a:p>
          <a:p>
            <a:r>
              <a:rPr lang="en-US" dirty="0" err="1"/>
              <a:t>Labour</a:t>
            </a:r>
            <a:r>
              <a:rPr lang="en-US" dirty="0"/>
              <a:t> – records of personnel, tasks performed, hours worked, wages paid.</a:t>
            </a: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 INVENTORY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record of the farm resources in terms of quantity and value.</a:t>
            </a:r>
          </a:p>
          <a:p>
            <a:r>
              <a:rPr lang="en-US" dirty="0"/>
              <a:t>It includes land, machinery, tools and equipment, buildings, livestock, field crops</a:t>
            </a:r>
          </a:p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93524"/>
              </p:ext>
            </p:extLst>
          </p:nvPr>
        </p:nvGraphicFramePr>
        <p:xfrm>
          <a:off x="2275067" y="3657601"/>
          <a:ext cx="7638690" cy="297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5400625" imgH="2105070" progId="Excel.Sheet.12">
                  <p:embed/>
                </p:oleObj>
              </mc:Choice>
              <mc:Fallback>
                <p:oleObj name="Worksheet" r:id="rId3" imgW="5400625" imgH="2105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5067" y="3657601"/>
                        <a:ext cx="7638690" cy="297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RECORDS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used for crop and livestock enterprises to follow their progress and productivity </a:t>
            </a:r>
          </a:p>
          <a:p>
            <a:r>
              <a:rPr lang="en-US" dirty="0"/>
              <a:t>These records allow farmers to determine if inputs such as feed and </a:t>
            </a:r>
            <a:r>
              <a:rPr lang="en-US" dirty="0" err="1"/>
              <a:t>fertilisers</a:t>
            </a:r>
            <a:r>
              <a:rPr lang="en-US" dirty="0"/>
              <a:t> are being used efficiently e.g. egg production, breeding records of rabbits, yields of crops, the milk production of cows,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32" y="4142445"/>
            <a:ext cx="5554980" cy="24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1371600"/>
          </a:xfrm>
        </p:spPr>
        <p:txBody>
          <a:bodyPr/>
          <a:lstStyle/>
          <a:p>
            <a:r>
              <a:rPr lang="en-US" dirty="0"/>
              <a:t>LABOUR RECORDS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225341"/>
              </p:ext>
            </p:extLst>
          </p:nvPr>
        </p:nvGraphicFramePr>
        <p:xfrm>
          <a:off x="6094413" y="685800"/>
          <a:ext cx="5484810" cy="346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135">
                  <a:extLst>
                    <a:ext uri="{9D8B030D-6E8A-4147-A177-3AD203B41FA5}">
                      <a16:colId xmlns:a16="http://schemas.microsoft.com/office/drawing/2014/main" val="4036581870"/>
                    </a:ext>
                  </a:extLst>
                </a:gridCol>
                <a:gridCol w="914135">
                  <a:extLst>
                    <a:ext uri="{9D8B030D-6E8A-4147-A177-3AD203B41FA5}">
                      <a16:colId xmlns:a16="http://schemas.microsoft.com/office/drawing/2014/main" val="2062828954"/>
                    </a:ext>
                  </a:extLst>
                </a:gridCol>
                <a:gridCol w="914135">
                  <a:extLst>
                    <a:ext uri="{9D8B030D-6E8A-4147-A177-3AD203B41FA5}">
                      <a16:colId xmlns:a16="http://schemas.microsoft.com/office/drawing/2014/main" val="415940981"/>
                    </a:ext>
                  </a:extLst>
                </a:gridCol>
                <a:gridCol w="914135">
                  <a:extLst>
                    <a:ext uri="{9D8B030D-6E8A-4147-A177-3AD203B41FA5}">
                      <a16:colId xmlns:a16="http://schemas.microsoft.com/office/drawing/2014/main" val="1704664789"/>
                    </a:ext>
                  </a:extLst>
                </a:gridCol>
                <a:gridCol w="914135">
                  <a:extLst>
                    <a:ext uri="{9D8B030D-6E8A-4147-A177-3AD203B41FA5}">
                      <a16:colId xmlns:a16="http://schemas.microsoft.com/office/drawing/2014/main" val="3737366808"/>
                    </a:ext>
                  </a:extLst>
                </a:gridCol>
                <a:gridCol w="914135">
                  <a:extLst>
                    <a:ext uri="{9D8B030D-6E8A-4147-A177-3AD203B41FA5}">
                      <a16:colId xmlns:a16="http://schemas.microsoft.com/office/drawing/2014/main" val="224567416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LABOUR RECORD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01641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231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 Enterprise: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9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Acreage: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5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WORKERS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 per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773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195737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6612" y="2286000"/>
            <a:ext cx="4267200" cy="32766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These are kept in the form of a wage or salary book.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 Records indicate the number of persons hired, type of work, hours worked, gross wage, deductions (tax, insurance </a:t>
            </a:r>
            <a:r>
              <a:rPr lang="en-US" dirty="0" err="1"/>
              <a:t>etc</a:t>
            </a:r>
            <a:r>
              <a:rPr lang="en-US" dirty="0"/>
              <a:t>) and net wages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It gives an idea of the productivity of the worker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may take the form of income and expenditure records which the farmer will use to determine his profit or loss.</a:t>
            </a:r>
          </a:p>
          <a:p>
            <a:r>
              <a:rPr lang="en-US" dirty="0"/>
              <a:t>These records take into account, all transactions undertaken in the farm business</a:t>
            </a:r>
          </a:p>
          <a:p>
            <a:r>
              <a:rPr lang="en-US" dirty="0"/>
              <a:t>Other financial records include:</a:t>
            </a:r>
          </a:p>
          <a:p>
            <a:pPr lvl="1"/>
            <a:r>
              <a:rPr lang="en-US" dirty="0"/>
              <a:t>Income statement</a:t>
            </a:r>
          </a:p>
          <a:p>
            <a:pPr lvl="1"/>
            <a:r>
              <a:rPr lang="en-US" dirty="0"/>
              <a:t>Farm assets</a:t>
            </a:r>
          </a:p>
          <a:p>
            <a:pPr lvl="1"/>
            <a:r>
              <a:rPr lang="en-US" dirty="0"/>
              <a:t>Liabilities of the farm</a:t>
            </a:r>
          </a:p>
          <a:p>
            <a:pPr lvl="1"/>
            <a:r>
              <a:rPr lang="en-US" dirty="0"/>
              <a:t>The balance sheet</a:t>
            </a:r>
          </a:p>
        </p:txBody>
      </p:sp>
    </p:spTree>
    <p:extLst>
      <p:ext uri="{BB962C8B-B14F-4D97-AF65-F5344CB8AC3E}">
        <p14:creationId xmlns:p14="http://schemas.microsoft.com/office/powerpoint/2010/main" val="32723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70668"/>
          <a:stretch/>
        </p:blipFill>
        <p:spPr>
          <a:xfrm>
            <a:off x="3427412" y="295201"/>
            <a:ext cx="5334000" cy="183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432" b="22037"/>
          <a:stretch/>
        </p:blipFill>
        <p:spPr>
          <a:xfrm>
            <a:off x="3425824" y="3657601"/>
            <a:ext cx="5334000" cy="1600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7963"/>
          <a:stretch/>
        </p:blipFill>
        <p:spPr>
          <a:xfrm>
            <a:off x="3425824" y="5214259"/>
            <a:ext cx="5334000" cy="1381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332" b="46353"/>
          <a:stretch/>
        </p:blipFill>
        <p:spPr>
          <a:xfrm>
            <a:off x="3425824" y="2133600"/>
            <a:ext cx="5334000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634</Words>
  <Application>Microsoft Office PowerPoint</Application>
  <PresentationFormat>Custom</PresentationFormat>
  <Paragraphs>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</vt:lpstr>
      <vt:lpstr>Times New Roman</vt:lpstr>
      <vt:lpstr>Wingdings</vt:lpstr>
      <vt:lpstr>Woodgrain 16x9</vt:lpstr>
      <vt:lpstr>Worksheet</vt:lpstr>
      <vt:lpstr>FARM ORGANISATION &amp; PLANNING</vt:lpstr>
      <vt:lpstr>REASONS FOR KEEPING RECORDS</vt:lpstr>
      <vt:lpstr>FARM RECORDS SHOULD:</vt:lpstr>
      <vt:lpstr>TYPES OF RECORDS</vt:lpstr>
      <vt:lpstr>THE FARM INVENTORY</vt:lpstr>
      <vt:lpstr>PRODUCTION RECORDS</vt:lpstr>
      <vt:lpstr>LABOUR RECORDS</vt:lpstr>
      <vt:lpstr>FINANCIAL RECORDS</vt:lpstr>
      <vt:lpstr>PowerPoint Presentation</vt:lpstr>
      <vt:lpstr>PowerPoint Presentation</vt:lpstr>
      <vt:lpstr>PARTIAL &amp; COMPLETE BUDGETS</vt:lpstr>
      <vt:lpstr>PowerPoint Presentation</vt:lpstr>
      <vt:lpstr>THE RELATIONSHIP BETWEEN BUDGETING &amp; DECISION MAKING</vt:lpstr>
      <vt:lpstr>STEPS TO DECISION MAKING</vt:lpstr>
      <vt:lpstr>HOME WORK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2016-04-29T07:10:41Z</dcterms:created>
  <dcterms:modified xsi:type="dcterms:W3CDTF">2017-05-23T19:04:12Z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