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4" r:id="rId4"/>
    <p:sldId id="270" r:id="rId5"/>
    <p:sldId id="258" r:id="rId6"/>
    <p:sldId id="261" r:id="rId7"/>
    <p:sldId id="262" r:id="rId8"/>
    <p:sldId id="273" r:id="rId9"/>
    <p:sldId id="259" r:id="rId10"/>
    <p:sldId id="263" r:id="rId11"/>
    <p:sldId id="264" r:id="rId12"/>
    <p:sldId id="265" r:id="rId13"/>
    <p:sldId id="266" r:id="rId14"/>
    <p:sldId id="267" r:id="rId15"/>
    <p:sldId id="268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TT" dirty="0" smtClean="0"/>
              <a:t>Caribbean vocational qualification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Motor Vehicle Engine System </a:t>
            </a:r>
            <a:r>
              <a:rPr lang="en-US" sz="4400" dirty="0" smtClean="0"/>
              <a:t> Level 1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44558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T" dirty="0" smtClean="0"/>
              <a:t>Pre-engine check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800666"/>
            <a:ext cx="9905999" cy="46001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TT" dirty="0" smtClean="0"/>
              <a:t>What is included: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900" dirty="0" smtClean="0"/>
              <a:t> Check </a:t>
            </a:r>
            <a:r>
              <a:rPr lang="en-US" sz="2900" dirty="0"/>
              <a:t>car </a:t>
            </a:r>
            <a:r>
              <a:rPr lang="en-US" sz="2900" dirty="0" smtClean="0"/>
              <a:t>history</a:t>
            </a:r>
            <a:endParaRPr lang="en-US" sz="29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900" dirty="0"/>
              <a:t> Check timing belt replacement </a:t>
            </a:r>
            <a:r>
              <a:rPr lang="en-US" sz="2900" dirty="0" smtClean="0"/>
              <a:t>interval</a:t>
            </a:r>
            <a:endParaRPr lang="en-US" sz="29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900" dirty="0"/>
              <a:t> Check for damage to bodywork, lamps and </a:t>
            </a:r>
            <a:r>
              <a:rPr lang="en-US" sz="2900" dirty="0" smtClean="0"/>
              <a:t>trims</a:t>
            </a:r>
            <a:endParaRPr lang="en-US" sz="29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900" dirty="0"/>
              <a:t> Check condition of all seat </a:t>
            </a:r>
            <a:r>
              <a:rPr lang="en-US" sz="2900" dirty="0" smtClean="0"/>
              <a:t>belts</a:t>
            </a:r>
            <a:endParaRPr lang="en-US" sz="29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900" dirty="0"/>
              <a:t> Check operation of interior and exterior </a:t>
            </a:r>
            <a:r>
              <a:rPr lang="en-US" sz="2900" dirty="0" smtClean="0"/>
              <a:t>lights</a:t>
            </a:r>
            <a:endParaRPr lang="en-US" sz="29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900" dirty="0"/>
              <a:t> Check operation of ABS and/or air bag warning lights</a:t>
            </a:r>
            <a:r>
              <a:rPr lang="en-US" sz="2900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091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T" sz="4400" dirty="0">
                <a:solidFill>
                  <a:prstClr val="white"/>
                </a:solidFill>
              </a:rPr>
              <a:t>Pre-engine check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5"/>
            <a:ext cx="5884432" cy="4207585"/>
          </a:xfrm>
        </p:spPr>
        <p:txBody>
          <a:bodyPr>
            <a:normAutofit lnSpcReduction="10000"/>
          </a:bodyPr>
          <a:lstStyle/>
          <a:p>
            <a:pPr lvl="0"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3000" dirty="0" smtClean="0">
                <a:solidFill>
                  <a:prstClr val="white"/>
                </a:solidFill>
              </a:rPr>
              <a:t>Check </a:t>
            </a:r>
            <a:r>
              <a:rPr lang="en-US" sz="3000" dirty="0">
                <a:solidFill>
                  <a:prstClr val="white"/>
                </a:solidFill>
              </a:rPr>
              <a:t>windscreen washers and wipers.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3000" dirty="0">
                <a:solidFill>
                  <a:prstClr val="white"/>
                </a:solidFill>
              </a:rPr>
              <a:t> Check horn.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3000" dirty="0">
                <a:solidFill>
                  <a:prstClr val="white"/>
                </a:solidFill>
              </a:rPr>
              <a:t> Check </a:t>
            </a:r>
            <a:r>
              <a:rPr lang="en-US" sz="3000" dirty="0" smtClean="0">
                <a:solidFill>
                  <a:prstClr val="white"/>
                </a:solidFill>
              </a:rPr>
              <a:t>cabin filter</a:t>
            </a:r>
            <a:endParaRPr lang="en-US" sz="3000" dirty="0">
              <a:solidFill>
                <a:prstClr val="white"/>
              </a:solidFill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3000" dirty="0">
                <a:solidFill>
                  <a:prstClr val="white"/>
                </a:solidFill>
              </a:rPr>
              <a:t> Lubricate all door hinges, locks, and bonnet catches.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3000" dirty="0">
                <a:solidFill>
                  <a:prstClr val="white"/>
                </a:solidFill>
              </a:rPr>
              <a:t> Check fuel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25842" y="2729322"/>
            <a:ext cx="4875213" cy="324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34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T" sz="4400" dirty="0" smtClean="0"/>
              <a:t>Under the bonnet - fluids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76" y="1911927"/>
            <a:ext cx="9905999" cy="47659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TT" dirty="0" smtClean="0"/>
              <a:t>Check the level of all Fluids: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 Engine </a:t>
            </a:r>
            <a:r>
              <a:rPr lang="en-US" dirty="0"/>
              <a:t>oil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</a:t>
            </a:r>
            <a:r>
              <a:rPr lang="en-US" dirty="0" smtClean="0"/>
              <a:t>Radiator </a:t>
            </a:r>
            <a:r>
              <a:rPr lang="en-US" dirty="0"/>
              <a:t>coolant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</a:t>
            </a:r>
            <a:r>
              <a:rPr lang="en-US" dirty="0" smtClean="0"/>
              <a:t>Brake </a:t>
            </a:r>
            <a:r>
              <a:rPr lang="en-US" dirty="0"/>
              <a:t>fluid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</a:t>
            </a:r>
            <a:r>
              <a:rPr lang="en-US" dirty="0" smtClean="0"/>
              <a:t>Power </a:t>
            </a:r>
            <a:r>
              <a:rPr lang="en-US" dirty="0"/>
              <a:t>steering fluid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</a:t>
            </a:r>
            <a:r>
              <a:rPr lang="en-US" dirty="0" smtClean="0"/>
              <a:t>Windscreen </a:t>
            </a:r>
            <a:r>
              <a:rPr lang="en-US" dirty="0"/>
              <a:t>washer fluid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</a:t>
            </a:r>
            <a:r>
              <a:rPr lang="en-US" dirty="0" smtClean="0"/>
              <a:t>Clutch </a:t>
            </a:r>
            <a:r>
              <a:rPr lang="en-US" dirty="0"/>
              <a:t>fluid (manual cars)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</a:t>
            </a:r>
            <a:r>
              <a:rPr lang="en-US" dirty="0" smtClean="0"/>
              <a:t>Gearbox </a:t>
            </a:r>
            <a:r>
              <a:rPr lang="en-US" dirty="0"/>
              <a:t>oil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</a:t>
            </a:r>
            <a:r>
              <a:rPr lang="en-US" dirty="0" smtClean="0"/>
              <a:t>Differential </a:t>
            </a:r>
            <a:r>
              <a:rPr lang="en-US" dirty="0"/>
              <a:t>fluid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436" y="2729345"/>
            <a:ext cx="5088081" cy="372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59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T" sz="4400" dirty="0" smtClean="0"/>
              <a:t>Fluid levels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6504" y="2249486"/>
            <a:ext cx="4878387" cy="3763387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TT" sz="3200" dirty="0" smtClean="0"/>
              <a:t>There are markers showing minimum and maximum levels</a:t>
            </a:r>
          </a:p>
          <a:p>
            <a:r>
              <a:rPr lang="en-TT" sz="3200" dirty="0" smtClean="0"/>
              <a:t> Make sure the fluids are at the recommended full level</a:t>
            </a:r>
          </a:p>
          <a:p>
            <a:r>
              <a:rPr lang="en-TT" sz="3200" dirty="0" smtClean="0"/>
              <a:t>Note fluids that are below the minimum levels</a:t>
            </a:r>
          </a:p>
          <a:p>
            <a:r>
              <a:rPr lang="en-TT" sz="3200" dirty="0" smtClean="0"/>
              <a:t>Top up fluids to appropriate levels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53355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Under the bonnet </a:t>
            </a:r>
            <a:r>
              <a:rPr lang="en-US" sz="4400" dirty="0" smtClean="0"/>
              <a:t>– belts &amp; hoses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5636" y="1814945"/>
            <a:ext cx="6082146" cy="4544291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3100" dirty="0"/>
              <a:t>Radiator hoses – check for leaks and cracking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100" dirty="0"/>
              <a:t> Engine air filter – check that it is clean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100" dirty="0"/>
              <a:t> Battery – look for corrosion around </a:t>
            </a:r>
            <a:r>
              <a:rPr lang="en-US" sz="3100" dirty="0" smtClean="0"/>
              <a:t>terminals; clean &amp; lubricate</a:t>
            </a:r>
            <a:endParaRPr lang="en-US" sz="31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3100" dirty="0"/>
              <a:t> </a:t>
            </a:r>
            <a:r>
              <a:rPr lang="en-US" sz="3100" dirty="0" smtClean="0"/>
              <a:t>Drive </a:t>
            </a:r>
            <a:r>
              <a:rPr lang="en-US" sz="3100" dirty="0"/>
              <a:t>belts – ensure none are loose or squeaking on start-up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100" dirty="0"/>
              <a:t> Unusual engine noises – hard to start, ticking, hissing or clunking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32587" y="2097089"/>
            <a:ext cx="4877521" cy="426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80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T" sz="4400" dirty="0" smtClean="0"/>
              <a:t>Under car – vehicle raised 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TT" dirty="0" smtClean="0"/>
              <a:t>Visual Check: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TT" dirty="0"/>
              <a:t>O</a:t>
            </a:r>
            <a:r>
              <a:rPr lang="en-TT" dirty="0" smtClean="0"/>
              <a:t>il filter and sump plug for leaks or wear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TT" dirty="0" smtClean="0"/>
              <a:t>Fuel lines for leaks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TT" dirty="0" smtClean="0"/>
              <a:t>Condition of the exhaust pipes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TT" dirty="0" smtClean="0"/>
              <a:t>Brake pads and rotor discs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TT" dirty="0" smtClean="0"/>
              <a:t>Tire wear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345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T" sz="4400" dirty="0" smtClean="0"/>
              <a:t>Tire check</a:t>
            </a:r>
            <a:endParaRPr lang="en-US" sz="44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TT" sz="3200" dirty="0" smtClean="0"/>
              <a:t>Check tire lug nuts</a:t>
            </a:r>
            <a:endParaRPr lang="en-US" sz="32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 smtClean="0"/>
              <a:t>Air </a:t>
            </a:r>
            <a:r>
              <a:rPr lang="en-US" sz="3200" dirty="0"/>
              <a:t>in tires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 smtClean="0"/>
              <a:t>Check air in spare tire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TT" sz="3200" dirty="0" smtClean="0"/>
              <a:t>Check the emission from the exhaust</a:t>
            </a:r>
            <a:endParaRPr lang="en-US" sz="3200" dirty="0"/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70073" y="2249486"/>
            <a:ext cx="4577338" cy="354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58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T" sz="4400" dirty="0" smtClean="0"/>
              <a:t>References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TT" dirty="0" err="1" smtClean="0"/>
              <a:t>Youtube</a:t>
            </a:r>
            <a:r>
              <a:rPr lang="en-TT" dirty="0" smtClean="0"/>
              <a:t> how to</a:t>
            </a:r>
          </a:p>
          <a:p>
            <a:r>
              <a:rPr lang="en-TT" dirty="0" smtClean="0"/>
              <a:t>Wikipedia how to</a:t>
            </a:r>
          </a:p>
          <a:p>
            <a:r>
              <a:rPr lang="en-TT" dirty="0" smtClean="0"/>
              <a:t>Wikimedia commons for photos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219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T" dirty="0" smtClean="0"/>
              <a:t>Objective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ASREMS0011A </a:t>
            </a:r>
            <a:endParaRPr lang="en-US" sz="3600" dirty="0" smtClean="0"/>
          </a:p>
          <a:p>
            <a:pPr marL="0" indent="0">
              <a:buNone/>
            </a:pPr>
            <a:r>
              <a:rPr lang="en-US" sz="3600" dirty="0" smtClean="0"/>
              <a:t>Prepare </a:t>
            </a:r>
            <a:r>
              <a:rPr lang="en-US" sz="3600" dirty="0"/>
              <a:t>for general servicing/repairing of motor vehicle </a:t>
            </a:r>
            <a:endParaRPr lang="en-US" sz="3600" dirty="0" smtClean="0"/>
          </a:p>
          <a:p>
            <a:r>
              <a:rPr lang="en-TT" sz="3600" dirty="0" smtClean="0"/>
              <a:t>Doing a service check on vehicles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4690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T" dirty="0" smtClean="0"/>
              <a:t>Preventative maintenance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Preventative vehicle </a:t>
            </a:r>
            <a:r>
              <a:rPr lang="en-US" sz="2800" dirty="0"/>
              <a:t>maintenance </a:t>
            </a:r>
            <a:r>
              <a:rPr lang="en-US" sz="2800" dirty="0" smtClean="0"/>
              <a:t>ensures </a:t>
            </a:r>
            <a:r>
              <a:rPr lang="en-US" sz="2800" dirty="0"/>
              <a:t>your vehicle achieves optimal fuel </a:t>
            </a:r>
            <a:r>
              <a:rPr lang="en-US" sz="2800" dirty="0" smtClean="0"/>
              <a:t>mileage.</a:t>
            </a:r>
          </a:p>
          <a:p>
            <a:r>
              <a:rPr lang="en-TT" sz="2800" dirty="0" smtClean="0"/>
              <a:t>Neglecting to change basic engine parts like oils and filters can reduce fuel mileage and increase wear and tear.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396288"/>
            <a:ext cx="5546188" cy="390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34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T" dirty="0" smtClean="0"/>
              <a:t>Preventative maintenance: Types </a:t>
            </a:r>
            <a:r>
              <a:rPr lang="en-TT" dirty="0" smtClean="0"/>
              <a:t>of Car 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An </a:t>
            </a:r>
            <a:r>
              <a:rPr lang="en-US" sz="2800" dirty="0" smtClean="0"/>
              <a:t>interim/basic </a:t>
            </a:r>
            <a:r>
              <a:rPr lang="en-US" sz="2800" dirty="0"/>
              <a:t>service is a less extensive service that checks over the main parts of your car, and it should be carried out every 6 months or every </a:t>
            </a:r>
            <a:r>
              <a:rPr lang="en-US" sz="2800" dirty="0" smtClean="0"/>
              <a:t>10,000 kilometers. 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 full service is a complete check of the whole car, which should be carried out annually or every </a:t>
            </a:r>
            <a:r>
              <a:rPr lang="en-US" sz="2800" dirty="0" smtClean="0"/>
              <a:t>20,000 kilometers.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71892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T" dirty="0" smtClean="0"/>
              <a:t>What is a full vehicle service??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</a:rPr>
              <a:t>Car</a:t>
            </a:r>
            <a:r>
              <a:rPr lang="en-US" sz="2800" dirty="0">
                <a:latin typeface="arial" panose="020B0604020202020204" pitchFamily="34" charset="0"/>
              </a:rPr>
              <a:t> servicing is actually an set of maintenance procedures carried out in frequent intervals to support for smooth riding of your </a:t>
            </a:r>
            <a:r>
              <a:rPr lang="en-US" sz="2800" b="1" dirty="0">
                <a:latin typeface="arial" panose="020B0604020202020204" pitchFamily="34" charset="0"/>
              </a:rPr>
              <a:t>car</a:t>
            </a:r>
            <a:r>
              <a:rPr lang="en-US" sz="2800" dirty="0">
                <a:latin typeface="arial" panose="020B0604020202020204" pitchFamily="34" charset="0"/>
              </a:rPr>
              <a:t>. </a:t>
            </a:r>
            <a:endParaRPr lang="en-US" sz="28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17826" y="2396216"/>
            <a:ext cx="5114109" cy="324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89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T" dirty="0" smtClean="0"/>
              <a:t>A basic vehicle engine 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3200" dirty="0" smtClean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200" dirty="0" smtClean="0">
                <a:latin typeface="arial" panose="020B0604020202020204" pitchFamily="34" charset="0"/>
              </a:rPr>
              <a:t>A </a:t>
            </a:r>
            <a:r>
              <a:rPr lang="en-US" sz="3200" dirty="0" smtClean="0">
                <a:latin typeface="arial" panose="020B0604020202020204" pitchFamily="34" charset="0"/>
              </a:rPr>
              <a:t>basic</a:t>
            </a:r>
            <a:r>
              <a:rPr lang="en-US" sz="3200" dirty="0">
                <a:latin typeface="arial" panose="020B0604020202020204" pitchFamily="34" charset="0"/>
              </a:rPr>
              <a:t> </a:t>
            </a:r>
            <a:r>
              <a:rPr lang="en-US" sz="3200" b="1" dirty="0">
                <a:latin typeface="arial" panose="020B0604020202020204" pitchFamily="34" charset="0"/>
              </a:rPr>
              <a:t>service</a:t>
            </a:r>
            <a:r>
              <a:rPr lang="en-US" sz="3200" dirty="0">
                <a:latin typeface="arial" panose="020B0604020202020204" pitchFamily="34" charset="0"/>
              </a:rPr>
              <a:t> will typically </a:t>
            </a:r>
            <a:r>
              <a:rPr lang="en-US" sz="3200" b="1" dirty="0">
                <a:latin typeface="arial" panose="020B0604020202020204" pitchFamily="34" charset="0"/>
              </a:rPr>
              <a:t>include</a:t>
            </a:r>
            <a:r>
              <a:rPr lang="en-US" sz="3200" dirty="0">
                <a:latin typeface="arial" panose="020B0604020202020204" pitchFamily="34" charset="0"/>
              </a:rPr>
              <a:t> an oil and filter </a:t>
            </a:r>
            <a:r>
              <a:rPr lang="en-US" sz="3200" dirty="0" smtClean="0">
                <a:latin typeface="arial" panose="020B0604020202020204" pitchFamily="34" charset="0"/>
              </a:rPr>
              <a:t>change; </a:t>
            </a:r>
            <a:r>
              <a:rPr lang="en-US" sz="3200" dirty="0">
                <a:latin typeface="arial" panose="020B0604020202020204" pitchFamily="34" charset="0"/>
              </a:rPr>
              <a:t>a visual </a:t>
            </a:r>
            <a:r>
              <a:rPr lang="en-US" sz="3200" dirty="0" smtClean="0">
                <a:latin typeface="arial" panose="020B0604020202020204" pitchFamily="34" charset="0"/>
              </a:rPr>
              <a:t>inspection </a:t>
            </a:r>
            <a:r>
              <a:rPr lang="en-US" sz="3200" dirty="0">
                <a:latin typeface="arial" panose="020B0604020202020204" pitchFamily="34" charset="0"/>
              </a:rPr>
              <a:t>of all the key fluids in the </a:t>
            </a:r>
            <a:r>
              <a:rPr lang="en-US" sz="3200" dirty="0" smtClean="0">
                <a:latin typeface="arial" panose="020B0604020202020204" pitchFamily="34" charset="0"/>
              </a:rPr>
              <a:t>engine; as well as  </a:t>
            </a:r>
            <a:r>
              <a:rPr lang="en-US" sz="3200" dirty="0">
                <a:latin typeface="arial" panose="020B0604020202020204" pitchFamily="34" charset="0"/>
              </a:rPr>
              <a:t>a check of </a:t>
            </a:r>
            <a:r>
              <a:rPr lang="en-US" sz="3200" dirty="0" smtClean="0">
                <a:latin typeface="arial" panose="020B0604020202020204" pitchFamily="34" charset="0"/>
              </a:rPr>
              <a:t>other key </a:t>
            </a:r>
            <a:r>
              <a:rPr lang="en-US" sz="3200" dirty="0">
                <a:latin typeface="arial" panose="020B0604020202020204" pitchFamily="34" charset="0"/>
              </a:rPr>
              <a:t>components </a:t>
            </a:r>
            <a:r>
              <a:rPr lang="en-US" sz="3200" dirty="0" smtClean="0">
                <a:latin typeface="arial" panose="020B0604020202020204" pitchFamily="34" charset="0"/>
              </a:rPr>
              <a:t>which </a:t>
            </a:r>
            <a:r>
              <a:rPr lang="en-US" sz="3200" dirty="0" smtClean="0">
                <a:latin typeface="arial" panose="020B0604020202020204" pitchFamily="34" charset="0"/>
              </a:rPr>
              <a:t>ensures </a:t>
            </a:r>
            <a:r>
              <a:rPr lang="en-US" sz="3200" dirty="0" smtClean="0">
                <a:latin typeface="arial" panose="020B0604020202020204" pitchFamily="34" charset="0"/>
              </a:rPr>
              <a:t>the vehicle is in the best </a:t>
            </a:r>
            <a:r>
              <a:rPr lang="en-US" sz="3200" dirty="0" smtClean="0">
                <a:latin typeface="arial" panose="020B0604020202020204" pitchFamily="34" charset="0"/>
              </a:rPr>
              <a:t>possible condition </a:t>
            </a:r>
            <a:r>
              <a:rPr lang="en-US" sz="3200" dirty="0" smtClean="0">
                <a:latin typeface="arial" panose="020B0604020202020204" pitchFamily="34" charset="0"/>
              </a:rPr>
              <a:t>for optimal mileage.</a:t>
            </a:r>
            <a:endParaRPr lang="en-US" sz="320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32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T" dirty="0" smtClean="0"/>
              <a:t>A</a:t>
            </a:r>
            <a:r>
              <a:rPr lang="en-TT" dirty="0" smtClean="0">
                <a:solidFill>
                  <a:prstClr val="white"/>
                </a:solidFill>
              </a:rPr>
              <a:t> </a:t>
            </a:r>
            <a:r>
              <a:rPr lang="en-TT" dirty="0">
                <a:solidFill>
                  <a:prstClr val="white"/>
                </a:solidFill>
              </a:rPr>
              <a:t>basic vehicle engine service</a:t>
            </a:r>
            <a:r>
              <a:rPr lang="en-TT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TT" sz="3600" dirty="0" smtClean="0"/>
              <a:t>These routine checks ensures that we have no surprises between services or flags warning conditions.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388558"/>
            <a:ext cx="4875213" cy="326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85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T" dirty="0" smtClean="0"/>
              <a:t>Pre-service checks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4014153"/>
          </a:xfrm>
        </p:spPr>
        <p:txBody>
          <a:bodyPr>
            <a:normAutofit fontScale="92500"/>
          </a:bodyPr>
          <a:lstStyle/>
          <a:p>
            <a:r>
              <a:rPr lang="en-TT" dirty="0" smtClean="0"/>
              <a:t>Pre-service checks are a part of preventative maintenance for vehicles which is </a:t>
            </a:r>
            <a:r>
              <a:rPr lang="en-TT" dirty="0" smtClean="0"/>
              <a:t>a visual </a:t>
            </a:r>
            <a:r>
              <a:rPr lang="en-TT" dirty="0" smtClean="0"/>
              <a:t>inspection to determine whether parts or the vehicle is in a road worthy condition. </a:t>
            </a:r>
          </a:p>
          <a:p>
            <a:r>
              <a:rPr lang="en-TT" dirty="0" smtClean="0"/>
              <a:t>A preventative maintenance program allows for the vehicle to be inspected on a routine basis (specific time period) so that any items that are at or approaching a cut-off point can be corrected.</a:t>
            </a:r>
          </a:p>
          <a:p>
            <a:r>
              <a:rPr lang="en-TT" dirty="0" smtClean="0"/>
              <a:t>Preventative maintenance is composed of standardised inspections and maintenance</a:t>
            </a:r>
          </a:p>
          <a:p>
            <a:r>
              <a:rPr lang="en-TT" dirty="0" smtClean="0"/>
              <a:t>It allows for </a:t>
            </a:r>
            <a:r>
              <a:rPr lang="en-TT" dirty="0" err="1" smtClean="0"/>
              <a:t>longegivity</a:t>
            </a:r>
            <a:r>
              <a:rPr lang="en-TT" dirty="0" smtClean="0"/>
              <a:t> of the vehicle at a good operational level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143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T" dirty="0" smtClean="0"/>
              <a:t>Checks can be grouped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5"/>
            <a:ext cx="5390019" cy="428194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TT" sz="3200" dirty="0" smtClean="0"/>
              <a:t>Pre-engine check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TT" sz="3200" dirty="0" smtClean="0"/>
              <a:t>Under bonnet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TT" sz="3200" dirty="0" smtClean="0"/>
              <a:t>Under the car (vehicle raised)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TT" sz="3200" dirty="0" smtClean="0"/>
              <a:t>Vehicle lowered (tires)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TT" sz="3200" dirty="0" smtClean="0"/>
              <a:t>Finish</a:t>
            </a:r>
          </a:p>
          <a:p>
            <a:endParaRPr lang="en-TT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1429" y="2249485"/>
            <a:ext cx="4875211" cy="3541714"/>
          </a:xfrm>
        </p:spPr>
        <p:txBody>
          <a:bodyPr>
            <a:normAutofit/>
          </a:bodyPr>
          <a:lstStyle/>
          <a:p>
            <a:r>
              <a:rPr lang="en-TT" sz="4000" dirty="0" smtClean="0"/>
              <a:t>A check list can be created for each stage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16471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8D1E14"/>
      </a:dk2>
      <a:lt2>
        <a:srgbClr val="FF744E"/>
      </a:lt2>
      <a:accent1>
        <a:srgbClr val="E9B758"/>
      </a:accent1>
      <a:accent2>
        <a:srgbClr val="FE8943"/>
      </a:accent2>
      <a:accent3>
        <a:srgbClr val="AEA27C"/>
      </a:accent3>
      <a:accent4>
        <a:srgbClr val="90B46E"/>
      </a:accent4>
      <a:accent5>
        <a:srgbClr val="71AEC1"/>
      </a:accent5>
      <a:accent6>
        <a:srgbClr val="C98DE7"/>
      </a:accent6>
      <a:hlink>
        <a:srgbClr val="FF7A22"/>
      </a:hlink>
      <a:folHlink>
        <a:srgbClr val="FDCD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971C58-AB76-4A2A-B231-5F8CA03CF49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8715</TotalTime>
  <Words>634</Words>
  <Application>Microsoft Office PowerPoint</Application>
  <PresentationFormat>Widescreen</PresentationFormat>
  <Paragraphs>83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Arial</vt:lpstr>
      <vt:lpstr>Trebuchet MS</vt:lpstr>
      <vt:lpstr>Tw Cen MT</vt:lpstr>
      <vt:lpstr>Wingdings</vt:lpstr>
      <vt:lpstr>Circuit</vt:lpstr>
      <vt:lpstr>Caribbean vocational qualification</vt:lpstr>
      <vt:lpstr>Objective </vt:lpstr>
      <vt:lpstr>Preventative maintenance</vt:lpstr>
      <vt:lpstr>Preventative maintenance: Types of Car Service</vt:lpstr>
      <vt:lpstr>What is a full vehicle service??</vt:lpstr>
      <vt:lpstr>A basic vehicle engine service</vt:lpstr>
      <vt:lpstr>A basic vehicle engine service </vt:lpstr>
      <vt:lpstr>Pre-service checks </vt:lpstr>
      <vt:lpstr>Checks can be grouped</vt:lpstr>
      <vt:lpstr>Pre-engine check</vt:lpstr>
      <vt:lpstr>Pre-engine check</vt:lpstr>
      <vt:lpstr>Under the bonnet - fluids</vt:lpstr>
      <vt:lpstr>Fluid levels</vt:lpstr>
      <vt:lpstr>Under the bonnet – belts &amp; hoses</vt:lpstr>
      <vt:lpstr>Under car – vehicle raised </vt:lpstr>
      <vt:lpstr>Tire check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Caribbean vocational qualification</dc:title>
  <dc:creator>Charmaine Gellineau</dc:creator>
  <cp:lastModifiedBy>Charmaine Gellineau</cp:lastModifiedBy>
  <cp:revision>29</cp:revision>
  <dcterms:created xsi:type="dcterms:W3CDTF">2020-05-26T19:01:59Z</dcterms:created>
  <dcterms:modified xsi:type="dcterms:W3CDTF">2020-06-01T20:29:58Z</dcterms:modified>
</cp:coreProperties>
</file>