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22300-DB11-40DB-8FB7-EF224571CCDD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1EF642-2FBE-4E47-834D-0219AB4107D5}">
      <dgm:prSet phldrT="[Text]"/>
      <dgm:spPr/>
      <dgm:t>
        <a:bodyPr/>
        <a:lstStyle/>
        <a:p>
          <a:r>
            <a:rPr lang="en-US" dirty="0" smtClean="0"/>
            <a:t>Milk</a:t>
          </a:r>
          <a:endParaRPr lang="en-US" dirty="0"/>
        </a:p>
      </dgm:t>
    </dgm:pt>
    <dgm:pt modelId="{F510FA72-5B97-474C-8EF8-EB9E6EF64A78}" type="parTrans" cxnId="{6535C9BD-3E07-41A5-B1B2-ABEA2D249B42}">
      <dgm:prSet/>
      <dgm:spPr/>
      <dgm:t>
        <a:bodyPr/>
        <a:lstStyle/>
        <a:p>
          <a:endParaRPr lang="en-US"/>
        </a:p>
      </dgm:t>
    </dgm:pt>
    <dgm:pt modelId="{5F7663DF-9421-4878-81D6-56970A4AFC04}" type="sibTrans" cxnId="{6535C9BD-3E07-41A5-B1B2-ABEA2D249B42}">
      <dgm:prSet/>
      <dgm:spPr/>
      <dgm:t>
        <a:bodyPr/>
        <a:lstStyle/>
        <a:p>
          <a:endParaRPr lang="en-US"/>
        </a:p>
      </dgm:t>
    </dgm:pt>
    <dgm:pt modelId="{0176F24A-2B7C-4537-A30E-6927EB675361}">
      <dgm:prSet phldrT="[Text]"/>
      <dgm:spPr/>
      <dgm:t>
        <a:bodyPr/>
        <a:lstStyle/>
        <a:p>
          <a:r>
            <a:rPr lang="en-US" dirty="0" smtClean="0"/>
            <a:t>Cows	</a:t>
          </a:r>
          <a:endParaRPr lang="en-US" dirty="0"/>
        </a:p>
      </dgm:t>
    </dgm:pt>
    <dgm:pt modelId="{7F3CEC33-AC6B-4736-9571-CADC85380985}" type="parTrans" cxnId="{8BED4B45-CBB7-44DA-A451-EF74ACB8919A}">
      <dgm:prSet/>
      <dgm:spPr/>
      <dgm:t>
        <a:bodyPr/>
        <a:lstStyle/>
        <a:p>
          <a:endParaRPr lang="en-US"/>
        </a:p>
      </dgm:t>
    </dgm:pt>
    <dgm:pt modelId="{0DF7760E-3368-423E-9939-876015845E05}" type="sibTrans" cxnId="{8BED4B45-CBB7-44DA-A451-EF74ACB8919A}">
      <dgm:prSet/>
      <dgm:spPr/>
      <dgm:t>
        <a:bodyPr/>
        <a:lstStyle/>
        <a:p>
          <a:endParaRPr lang="en-US"/>
        </a:p>
      </dgm:t>
    </dgm:pt>
    <dgm:pt modelId="{A778D0B9-9662-499E-9034-50D1DC59033C}">
      <dgm:prSet phldrT="[Text]"/>
      <dgm:spPr/>
      <dgm:t>
        <a:bodyPr/>
        <a:lstStyle/>
        <a:p>
          <a:r>
            <a:rPr lang="en-US" dirty="0" smtClean="0"/>
            <a:t>Jamaica Hope</a:t>
          </a:r>
          <a:endParaRPr lang="en-US" dirty="0"/>
        </a:p>
      </dgm:t>
    </dgm:pt>
    <dgm:pt modelId="{54C28176-F970-4F8F-AF16-9929B4DFD86C}" type="parTrans" cxnId="{14BA33FC-3C0E-4CA0-B8CD-AADC39E9B1DE}">
      <dgm:prSet/>
      <dgm:spPr/>
      <dgm:t>
        <a:bodyPr/>
        <a:lstStyle/>
        <a:p>
          <a:endParaRPr lang="en-US"/>
        </a:p>
      </dgm:t>
    </dgm:pt>
    <dgm:pt modelId="{C1CC8822-EB3E-4C3E-B7D1-AB4BCB9F2996}" type="sibTrans" cxnId="{14BA33FC-3C0E-4CA0-B8CD-AADC39E9B1DE}">
      <dgm:prSet/>
      <dgm:spPr/>
      <dgm:t>
        <a:bodyPr/>
        <a:lstStyle/>
        <a:p>
          <a:endParaRPr lang="en-US"/>
        </a:p>
      </dgm:t>
    </dgm:pt>
    <dgm:pt modelId="{04A0101B-262B-47D5-A00A-655ECFBB4CFB}">
      <dgm:prSet phldrT="[Text]"/>
      <dgm:spPr/>
      <dgm:t>
        <a:bodyPr/>
        <a:lstStyle/>
        <a:p>
          <a:r>
            <a:rPr lang="en-US" dirty="0" smtClean="0"/>
            <a:t>Holstein</a:t>
          </a:r>
          <a:endParaRPr lang="en-US" dirty="0"/>
        </a:p>
      </dgm:t>
    </dgm:pt>
    <dgm:pt modelId="{C60192BA-2239-4773-9FD9-289ABB380A1D}" type="parTrans" cxnId="{26C1AA8D-91C8-4ABB-9C5D-0EC466AF8E48}">
      <dgm:prSet/>
      <dgm:spPr/>
      <dgm:t>
        <a:bodyPr/>
        <a:lstStyle/>
        <a:p>
          <a:endParaRPr lang="en-US"/>
        </a:p>
      </dgm:t>
    </dgm:pt>
    <dgm:pt modelId="{4E98421D-680F-4A88-953D-66A5503EFA26}" type="sibTrans" cxnId="{26C1AA8D-91C8-4ABB-9C5D-0EC466AF8E48}">
      <dgm:prSet/>
      <dgm:spPr/>
      <dgm:t>
        <a:bodyPr/>
        <a:lstStyle/>
        <a:p>
          <a:endParaRPr lang="en-US"/>
        </a:p>
      </dgm:t>
    </dgm:pt>
    <dgm:pt modelId="{25E38035-4C89-4552-86DF-213D5F2AAA7E}">
      <dgm:prSet phldrT="[Text]"/>
      <dgm:spPr/>
      <dgm:t>
        <a:bodyPr/>
        <a:lstStyle/>
        <a:p>
          <a:r>
            <a:rPr lang="en-US" dirty="0" smtClean="0"/>
            <a:t>Goats</a:t>
          </a:r>
          <a:endParaRPr lang="en-US" dirty="0"/>
        </a:p>
      </dgm:t>
    </dgm:pt>
    <dgm:pt modelId="{59B745CD-E059-46A9-BD99-2479A696E1B8}" type="parTrans" cxnId="{989CA6FD-7F43-4E6A-93B2-624F22D5B850}">
      <dgm:prSet/>
      <dgm:spPr/>
      <dgm:t>
        <a:bodyPr/>
        <a:lstStyle/>
        <a:p>
          <a:endParaRPr lang="en-US"/>
        </a:p>
      </dgm:t>
    </dgm:pt>
    <dgm:pt modelId="{8D43B8F7-8D50-48A1-BC0D-0146718FBCA5}" type="sibTrans" cxnId="{989CA6FD-7F43-4E6A-93B2-624F22D5B850}">
      <dgm:prSet/>
      <dgm:spPr/>
      <dgm:t>
        <a:bodyPr/>
        <a:lstStyle/>
        <a:p>
          <a:endParaRPr lang="en-US"/>
        </a:p>
      </dgm:t>
    </dgm:pt>
    <dgm:pt modelId="{9DBECFC8-2D5B-4072-80FA-B8E250CB1549}">
      <dgm:prSet phldrT="[Text]"/>
      <dgm:spPr/>
      <dgm:t>
        <a:bodyPr/>
        <a:lstStyle/>
        <a:p>
          <a:r>
            <a:rPr lang="en-US" dirty="0" err="1" smtClean="0"/>
            <a:t>Toggenburg</a:t>
          </a:r>
          <a:endParaRPr lang="en-US" dirty="0"/>
        </a:p>
      </dgm:t>
    </dgm:pt>
    <dgm:pt modelId="{53E1EE0B-29B5-457E-ABAB-9E477951C1B3}" type="parTrans" cxnId="{87760D7C-A145-48FA-A5EB-7B0B53BCFB3C}">
      <dgm:prSet/>
      <dgm:spPr/>
      <dgm:t>
        <a:bodyPr/>
        <a:lstStyle/>
        <a:p>
          <a:endParaRPr lang="en-US"/>
        </a:p>
      </dgm:t>
    </dgm:pt>
    <dgm:pt modelId="{BD104D25-816A-45C0-8047-9A37F98EADE1}" type="sibTrans" cxnId="{87760D7C-A145-48FA-A5EB-7B0B53BCFB3C}">
      <dgm:prSet/>
      <dgm:spPr/>
      <dgm:t>
        <a:bodyPr/>
        <a:lstStyle/>
        <a:p>
          <a:endParaRPr lang="en-US"/>
        </a:p>
      </dgm:t>
    </dgm:pt>
    <dgm:pt modelId="{EAF2DDC3-173A-4733-8D08-CFA4EE730618}">
      <dgm:prSet/>
      <dgm:spPr/>
      <dgm:t>
        <a:bodyPr/>
        <a:lstStyle/>
        <a:p>
          <a:r>
            <a:rPr lang="en-US" dirty="0" err="1" smtClean="0"/>
            <a:t>Saanen</a:t>
          </a:r>
          <a:endParaRPr lang="en-US" dirty="0"/>
        </a:p>
      </dgm:t>
    </dgm:pt>
    <dgm:pt modelId="{75832C45-583B-4E5A-B14E-A3C6D7E861A8}" type="parTrans" cxnId="{228D637E-B987-429D-B067-8B5E956FD271}">
      <dgm:prSet/>
      <dgm:spPr/>
      <dgm:t>
        <a:bodyPr/>
        <a:lstStyle/>
        <a:p>
          <a:endParaRPr lang="en-US"/>
        </a:p>
      </dgm:t>
    </dgm:pt>
    <dgm:pt modelId="{4DE6321C-4809-43E9-9F11-BA6A617B363F}" type="sibTrans" cxnId="{228D637E-B987-429D-B067-8B5E956FD271}">
      <dgm:prSet/>
      <dgm:spPr/>
      <dgm:t>
        <a:bodyPr/>
        <a:lstStyle/>
        <a:p>
          <a:endParaRPr lang="en-US"/>
        </a:p>
      </dgm:t>
    </dgm:pt>
    <dgm:pt modelId="{E85EB8C8-D647-4E45-9EBE-0B1E81A0DD45}">
      <dgm:prSet/>
      <dgm:spPr/>
      <dgm:t>
        <a:bodyPr/>
        <a:lstStyle/>
        <a:p>
          <a:r>
            <a:rPr lang="en-US" dirty="0" smtClean="0"/>
            <a:t>Jersey</a:t>
          </a:r>
          <a:endParaRPr lang="en-US" dirty="0"/>
        </a:p>
      </dgm:t>
    </dgm:pt>
    <dgm:pt modelId="{3705F269-436A-47F0-86E4-1A5F208B73E7}" type="parTrans" cxnId="{95A8290F-5C7F-428D-A283-AEB68C045532}">
      <dgm:prSet/>
      <dgm:spPr/>
      <dgm:t>
        <a:bodyPr/>
        <a:lstStyle/>
        <a:p>
          <a:endParaRPr lang="en-US"/>
        </a:p>
      </dgm:t>
    </dgm:pt>
    <dgm:pt modelId="{67B1C93B-526F-412C-BD89-F065E6E5EA49}" type="sibTrans" cxnId="{95A8290F-5C7F-428D-A283-AEB68C045532}">
      <dgm:prSet/>
      <dgm:spPr/>
      <dgm:t>
        <a:bodyPr/>
        <a:lstStyle/>
        <a:p>
          <a:endParaRPr lang="en-US"/>
        </a:p>
      </dgm:t>
    </dgm:pt>
    <dgm:pt modelId="{2B786527-0B4A-405D-AE19-E2F100DE4302}">
      <dgm:prSet/>
      <dgm:spPr/>
      <dgm:t>
        <a:bodyPr/>
        <a:lstStyle/>
        <a:p>
          <a:r>
            <a:rPr lang="en-US" dirty="0" smtClean="0"/>
            <a:t>British Alpine</a:t>
          </a:r>
          <a:endParaRPr lang="en-US" dirty="0"/>
        </a:p>
      </dgm:t>
    </dgm:pt>
    <dgm:pt modelId="{6C3090BC-4A50-49F5-85F4-38089F59AB88}" type="parTrans" cxnId="{5487FCE9-9638-444E-9B8D-B653D05E6248}">
      <dgm:prSet/>
      <dgm:spPr/>
      <dgm:t>
        <a:bodyPr/>
        <a:lstStyle/>
        <a:p>
          <a:endParaRPr lang="en-US"/>
        </a:p>
      </dgm:t>
    </dgm:pt>
    <dgm:pt modelId="{3FFDB1C3-C83D-44D2-9F7A-86D957073156}" type="sibTrans" cxnId="{5487FCE9-9638-444E-9B8D-B653D05E6248}">
      <dgm:prSet/>
      <dgm:spPr/>
      <dgm:t>
        <a:bodyPr/>
        <a:lstStyle/>
        <a:p>
          <a:endParaRPr lang="en-US"/>
        </a:p>
      </dgm:t>
    </dgm:pt>
    <dgm:pt modelId="{6BB6F4AD-1D43-4D96-A3A3-A216C020BD8D}" type="pres">
      <dgm:prSet presAssocID="{4B322300-DB11-40DB-8FB7-EF224571CC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084E690-CB45-4344-8D75-BFDB909D43EE}" type="pres">
      <dgm:prSet presAssocID="{2E1EF642-2FBE-4E47-834D-0219AB4107D5}" presName="root1" presStyleCnt="0"/>
      <dgm:spPr/>
    </dgm:pt>
    <dgm:pt modelId="{FAAA4179-2CAB-4A2C-B27B-FAB2C11366A4}" type="pres">
      <dgm:prSet presAssocID="{2E1EF642-2FBE-4E47-834D-0219AB4107D5}" presName="LevelOneTextNode" presStyleLbl="node0" presStyleIdx="0" presStyleCnt="1" custLinFactNeighborX="-88803" custLinFactNeighborY="-3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ED8C7-93A9-4B5E-BD38-12E57EB690AE}" type="pres">
      <dgm:prSet presAssocID="{2E1EF642-2FBE-4E47-834D-0219AB4107D5}" presName="level2hierChild" presStyleCnt="0"/>
      <dgm:spPr/>
    </dgm:pt>
    <dgm:pt modelId="{A213AC61-8161-4540-90F4-379235385190}" type="pres">
      <dgm:prSet presAssocID="{7F3CEC33-AC6B-4736-9571-CADC85380985}" presName="conn2-1" presStyleLbl="parChTrans1D2" presStyleIdx="0" presStyleCnt="2"/>
      <dgm:spPr/>
    </dgm:pt>
    <dgm:pt modelId="{EF3FC5F3-9D91-4C90-BFBA-C6091A149057}" type="pres">
      <dgm:prSet presAssocID="{7F3CEC33-AC6B-4736-9571-CADC85380985}" presName="connTx" presStyleLbl="parChTrans1D2" presStyleIdx="0" presStyleCnt="2"/>
      <dgm:spPr/>
    </dgm:pt>
    <dgm:pt modelId="{DF2A1BD2-E928-4E54-B71F-3D8160ACDE57}" type="pres">
      <dgm:prSet presAssocID="{0176F24A-2B7C-4537-A30E-6927EB675361}" presName="root2" presStyleCnt="0"/>
      <dgm:spPr/>
    </dgm:pt>
    <dgm:pt modelId="{12264295-0E06-4176-BFF1-CC8AE71FB169}" type="pres">
      <dgm:prSet presAssocID="{0176F24A-2B7C-4537-A30E-6927EB675361}" presName="LevelTwoTextNode" presStyleLbl="node2" presStyleIdx="0" presStyleCnt="2">
        <dgm:presLayoutVars>
          <dgm:chPref val="3"/>
        </dgm:presLayoutVars>
      </dgm:prSet>
      <dgm:spPr/>
    </dgm:pt>
    <dgm:pt modelId="{42E636FE-4A97-452F-B6EF-DCB0B9933821}" type="pres">
      <dgm:prSet presAssocID="{0176F24A-2B7C-4537-A30E-6927EB675361}" presName="level3hierChild" presStyleCnt="0"/>
      <dgm:spPr/>
    </dgm:pt>
    <dgm:pt modelId="{BE899506-65C9-4D72-AC70-78DBC2F4C24A}" type="pres">
      <dgm:prSet presAssocID="{54C28176-F970-4F8F-AF16-9929B4DFD86C}" presName="conn2-1" presStyleLbl="parChTrans1D3" presStyleIdx="0" presStyleCnt="6"/>
      <dgm:spPr/>
    </dgm:pt>
    <dgm:pt modelId="{F2629644-76D3-4367-8958-773588C5D34C}" type="pres">
      <dgm:prSet presAssocID="{54C28176-F970-4F8F-AF16-9929B4DFD86C}" presName="connTx" presStyleLbl="parChTrans1D3" presStyleIdx="0" presStyleCnt="6"/>
      <dgm:spPr/>
    </dgm:pt>
    <dgm:pt modelId="{D3F3E85A-7924-497A-8207-15CDCF24FAE5}" type="pres">
      <dgm:prSet presAssocID="{A778D0B9-9662-499E-9034-50D1DC59033C}" presName="root2" presStyleCnt="0"/>
      <dgm:spPr/>
    </dgm:pt>
    <dgm:pt modelId="{252A8081-2A04-46EF-A0AA-7EDD6B2ADF0B}" type="pres">
      <dgm:prSet presAssocID="{A778D0B9-9662-499E-9034-50D1DC59033C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C0FB12-E607-426A-B3D4-4089140BB02D}" type="pres">
      <dgm:prSet presAssocID="{A778D0B9-9662-499E-9034-50D1DC59033C}" presName="level3hierChild" presStyleCnt="0"/>
      <dgm:spPr/>
    </dgm:pt>
    <dgm:pt modelId="{F688CC5A-7332-43B6-90BE-B0A79CAFF653}" type="pres">
      <dgm:prSet presAssocID="{C60192BA-2239-4773-9FD9-289ABB380A1D}" presName="conn2-1" presStyleLbl="parChTrans1D3" presStyleIdx="1" presStyleCnt="6"/>
      <dgm:spPr/>
    </dgm:pt>
    <dgm:pt modelId="{90B2401A-693F-4414-9A85-6BB9367B053C}" type="pres">
      <dgm:prSet presAssocID="{C60192BA-2239-4773-9FD9-289ABB380A1D}" presName="connTx" presStyleLbl="parChTrans1D3" presStyleIdx="1" presStyleCnt="6"/>
      <dgm:spPr/>
    </dgm:pt>
    <dgm:pt modelId="{0554EB41-949C-4EAD-9E58-E8526D3E5FA6}" type="pres">
      <dgm:prSet presAssocID="{04A0101B-262B-47D5-A00A-655ECFBB4CFB}" presName="root2" presStyleCnt="0"/>
      <dgm:spPr/>
    </dgm:pt>
    <dgm:pt modelId="{B33B3D9A-028B-4BE7-9E74-50279C4698D8}" type="pres">
      <dgm:prSet presAssocID="{04A0101B-262B-47D5-A00A-655ECFBB4CFB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516E4-D51C-4EEC-9DAA-1398ADF6C079}" type="pres">
      <dgm:prSet presAssocID="{04A0101B-262B-47D5-A00A-655ECFBB4CFB}" presName="level3hierChild" presStyleCnt="0"/>
      <dgm:spPr/>
    </dgm:pt>
    <dgm:pt modelId="{73736571-6DD2-4654-AC86-35CB72E610DA}" type="pres">
      <dgm:prSet presAssocID="{3705F269-436A-47F0-86E4-1A5F208B73E7}" presName="conn2-1" presStyleLbl="parChTrans1D3" presStyleIdx="2" presStyleCnt="6"/>
      <dgm:spPr/>
    </dgm:pt>
    <dgm:pt modelId="{B52BB78B-0F87-4DE4-A123-9FE740DD6353}" type="pres">
      <dgm:prSet presAssocID="{3705F269-436A-47F0-86E4-1A5F208B73E7}" presName="connTx" presStyleLbl="parChTrans1D3" presStyleIdx="2" presStyleCnt="6"/>
      <dgm:spPr/>
    </dgm:pt>
    <dgm:pt modelId="{67FDAA79-FA6A-47E6-A2E3-7963B5F4F696}" type="pres">
      <dgm:prSet presAssocID="{E85EB8C8-D647-4E45-9EBE-0B1E81A0DD45}" presName="root2" presStyleCnt="0"/>
      <dgm:spPr/>
    </dgm:pt>
    <dgm:pt modelId="{826A5A4D-9FE7-4752-B6C9-441FF990D64D}" type="pres">
      <dgm:prSet presAssocID="{E85EB8C8-D647-4E45-9EBE-0B1E81A0DD45}" presName="LevelTwoTextNode" presStyleLbl="node3" presStyleIdx="2" presStyleCnt="6">
        <dgm:presLayoutVars>
          <dgm:chPref val="3"/>
        </dgm:presLayoutVars>
      </dgm:prSet>
      <dgm:spPr/>
    </dgm:pt>
    <dgm:pt modelId="{042C26AA-4927-43ED-B811-237EF2DB18B8}" type="pres">
      <dgm:prSet presAssocID="{E85EB8C8-D647-4E45-9EBE-0B1E81A0DD45}" presName="level3hierChild" presStyleCnt="0"/>
      <dgm:spPr/>
    </dgm:pt>
    <dgm:pt modelId="{3C6DF104-359D-47E4-B419-1825BC4F47FE}" type="pres">
      <dgm:prSet presAssocID="{59B745CD-E059-46A9-BD99-2479A696E1B8}" presName="conn2-1" presStyleLbl="parChTrans1D2" presStyleIdx="1" presStyleCnt="2"/>
      <dgm:spPr/>
    </dgm:pt>
    <dgm:pt modelId="{5DF26AA1-CA8F-426F-B8F7-7BCFC6A6D23D}" type="pres">
      <dgm:prSet presAssocID="{59B745CD-E059-46A9-BD99-2479A696E1B8}" presName="connTx" presStyleLbl="parChTrans1D2" presStyleIdx="1" presStyleCnt="2"/>
      <dgm:spPr/>
    </dgm:pt>
    <dgm:pt modelId="{ED4B9FDB-9CB8-4AD2-806A-54CD3DF25357}" type="pres">
      <dgm:prSet presAssocID="{25E38035-4C89-4552-86DF-213D5F2AAA7E}" presName="root2" presStyleCnt="0"/>
      <dgm:spPr/>
    </dgm:pt>
    <dgm:pt modelId="{420830E3-0094-4E42-93AA-0875A8A0B5DE}" type="pres">
      <dgm:prSet presAssocID="{25E38035-4C89-4552-86DF-213D5F2AAA7E}" presName="LevelTwoTextNode" presStyleLbl="node2" presStyleIdx="1" presStyleCnt="2">
        <dgm:presLayoutVars>
          <dgm:chPref val="3"/>
        </dgm:presLayoutVars>
      </dgm:prSet>
      <dgm:spPr/>
    </dgm:pt>
    <dgm:pt modelId="{EC6197BD-E224-408F-9363-78C820336FD8}" type="pres">
      <dgm:prSet presAssocID="{25E38035-4C89-4552-86DF-213D5F2AAA7E}" presName="level3hierChild" presStyleCnt="0"/>
      <dgm:spPr/>
    </dgm:pt>
    <dgm:pt modelId="{EE800206-052B-44B5-AFE5-BF9E0EC8E030}" type="pres">
      <dgm:prSet presAssocID="{53E1EE0B-29B5-457E-ABAB-9E477951C1B3}" presName="conn2-1" presStyleLbl="parChTrans1D3" presStyleIdx="3" presStyleCnt="6"/>
      <dgm:spPr/>
    </dgm:pt>
    <dgm:pt modelId="{7B554515-DF68-4049-8651-4B454E62C87B}" type="pres">
      <dgm:prSet presAssocID="{53E1EE0B-29B5-457E-ABAB-9E477951C1B3}" presName="connTx" presStyleLbl="parChTrans1D3" presStyleIdx="3" presStyleCnt="6"/>
      <dgm:spPr/>
    </dgm:pt>
    <dgm:pt modelId="{873B0D44-2F45-4E5B-B102-071A3544D80A}" type="pres">
      <dgm:prSet presAssocID="{9DBECFC8-2D5B-4072-80FA-B8E250CB1549}" presName="root2" presStyleCnt="0"/>
      <dgm:spPr/>
    </dgm:pt>
    <dgm:pt modelId="{660C3377-478F-4401-AFAD-E7BD53E0E9F0}" type="pres">
      <dgm:prSet presAssocID="{9DBECFC8-2D5B-4072-80FA-B8E250CB1549}" presName="LevelTwoTextNode" presStyleLbl="node3" presStyleIdx="3" presStyleCnt="6" custLinFactX="14835" custLinFactNeighborX="100000" custLinFactNeighborY="-4062">
        <dgm:presLayoutVars>
          <dgm:chPref val="3"/>
        </dgm:presLayoutVars>
      </dgm:prSet>
      <dgm:spPr/>
    </dgm:pt>
    <dgm:pt modelId="{CBCCDFA3-A546-4A1F-9120-84BB9356D12F}" type="pres">
      <dgm:prSet presAssocID="{9DBECFC8-2D5B-4072-80FA-B8E250CB1549}" presName="level3hierChild" presStyleCnt="0"/>
      <dgm:spPr/>
    </dgm:pt>
    <dgm:pt modelId="{77DE5AAD-6288-4A44-B311-9474B961840B}" type="pres">
      <dgm:prSet presAssocID="{75832C45-583B-4E5A-B14E-A3C6D7E861A8}" presName="conn2-1" presStyleLbl="parChTrans1D3" presStyleIdx="4" presStyleCnt="6"/>
      <dgm:spPr/>
    </dgm:pt>
    <dgm:pt modelId="{0AF968A5-CB1E-4EE8-BF05-A1A4F93D6F1D}" type="pres">
      <dgm:prSet presAssocID="{75832C45-583B-4E5A-B14E-A3C6D7E861A8}" presName="connTx" presStyleLbl="parChTrans1D3" presStyleIdx="4" presStyleCnt="6"/>
      <dgm:spPr/>
    </dgm:pt>
    <dgm:pt modelId="{118F2D6F-07A2-48FE-830C-AD951722EE83}" type="pres">
      <dgm:prSet presAssocID="{EAF2DDC3-173A-4733-8D08-CFA4EE730618}" presName="root2" presStyleCnt="0"/>
      <dgm:spPr/>
    </dgm:pt>
    <dgm:pt modelId="{69E2A64E-C037-4057-BE4A-7798AFBA8D27}" type="pres">
      <dgm:prSet presAssocID="{EAF2DDC3-173A-4733-8D08-CFA4EE730618}" presName="LevelTwoTextNode" presStyleLbl="node3" presStyleIdx="4" presStyleCnt="6" custLinFactX="14835" custLinFactNeighborX="100000" custLinFactNeighborY="-5265">
        <dgm:presLayoutVars>
          <dgm:chPref val="3"/>
        </dgm:presLayoutVars>
      </dgm:prSet>
      <dgm:spPr/>
    </dgm:pt>
    <dgm:pt modelId="{DB9BC6AA-E3B8-493B-A4B3-6AAA4DD62E92}" type="pres">
      <dgm:prSet presAssocID="{EAF2DDC3-173A-4733-8D08-CFA4EE730618}" presName="level3hierChild" presStyleCnt="0"/>
      <dgm:spPr/>
    </dgm:pt>
    <dgm:pt modelId="{9B9070EF-848C-4350-AEC3-E4C05E7B11BB}" type="pres">
      <dgm:prSet presAssocID="{6C3090BC-4A50-49F5-85F4-38089F59AB88}" presName="conn2-1" presStyleLbl="parChTrans1D3" presStyleIdx="5" presStyleCnt="6"/>
      <dgm:spPr/>
    </dgm:pt>
    <dgm:pt modelId="{AB7AF8A9-845B-46B0-97C5-A30042482F5B}" type="pres">
      <dgm:prSet presAssocID="{6C3090BC-4A50-49F5-85F4-38089F59AB88}" presName="connTx" presStyleLbl="parChTrans1D3" presStyleIdx="5" presStyleCnt="6"/>
      <dgm:spPr/>
    </dgm:pt>
    <dgm:pt modelId="{383BF28B-A71B-4E61-B95A-6465817D2A54}" type="pres">
      <dgm:prSet presAssocID="{2B786527-0B4A-405D-AE19-E2F100DE4302}" presName="root2" presStyleCnt="0"/>
      <dgm:spPr/>
    </dgm:pt>
    <dgm:pt modelId="{E17917F9-D80D-4D9B-8959-6706B456DDC5}" type="pres">
      <dgm:prSet presAssocID="{2B786527-0B4A-405D-AE19-E2F100DE4302}" presName="LevelTwoTextNode" presStyleLbl="node3" presStyleIdx="5" presStyleCnt="6" custLinFactX="14835" custLinFactNeighborX="100000" custLinFactNeighborY="-6468">
        <dgm:presLayoutVars>
          <dgm:chPref val="3"/>
        </dgm:presLayoutVars>
      </dgm:prSet>
      <dgm:spPr/>
    </dgm:pt>
    <dgm:pt modelId="{AFFC1ED5-43D6-4841-BA27-09DB9D538284}" type="pres">
      <dgm:prSet presAssocID="{2B786527-0B4A-405D-AE19-E2F100DE4302}" presName="level3hierChild" presStyleCnt="0"/>
      <dgm:spPr/>
    </dgm:pt>
  </dgm:ptLst>
  <dgm:cxnLst>
    <dgm:cxn modelId="{6535C9BD-3E07-41A5-B1B2-ABEA2D249B42}" srcId="{4B322300-DB11-40DB-8FB7-EF224571CCDD}" destId="{2E1EF642-2FBE-4E47-834D-0219AB4107D5}" srcOrd="0" destOrd="0" parTransId="{F510FA72-5B97-474C-8EF8-EB9E6EF64A78}" sibTransId="{5F7663DF-9421-4878-81D6-56970A4AFC04}"/>
    <dgm:cxn modelId="{48B5CF97-269D-4D26-86E1-A1A0A3163E33}" type="presOf" srcId="{E85EB8C8-D647-4E45-9EBE-0B1E81A0DD45}" destId="{826A5A4D-9FE7-4752-B6C9-441FF990D64D}" srcOrd="0" destOrd="0" presId="urn:microsoft.com/office/officeart/2005/8/layout/hierarchy2"/>
    <dgm:cxn modelId="{989CA6FD-7F43-4E6A-93B2-624F22D5B850}" srcId="{2E1EF642-2FBE-4E47-834D-0219AB4107D5}" destId="{25E38035-4C89-4552-86DF-213D5F2AAA7E}" srcOrd="1" destOrd="0" parTransId="{59B745CD-E059-46A9-BD99-2479A696E1B8}" sibTransId="{8D43B8F7-8D50-48A1-BC0D-0146718FBCA5}"/>
    <dgm:cxn modelId="{B8DAC871-6B5B-4137-83CB-A43EBEA5BDD8}" type="presOf" srcId="{C60192BA-2239-4773-9FD9-289ABB380A1D}" destId="{90B2401A-693F-4414-9A85-6BB9367B053C}" srcOrd="1" destOrd="0" presId="urn:microsoft.com/office/officeart/2005/8/layout/hierarchy2"/>
    <dgm:cxn modelId="{E6361CC0-4F6C-44BF-9E15-98FFD59316B0}" type="presOf" srcId="{53E1EE0B-29B5-457E-ABAB-9E477951C1B3}" destId="{EE800206-052B-44B5-AFE5-BF9E0EC8E030}" srcOrd="0" destOrd="0" presId="urn:microsoft.com/office/officeart/2005/8/layout/hierarchy2"/>
    <dgm:cxn modelId="{4D078AD5-1B60-47D8-8FF2-821E4910E32F}" type="presOf" srcId="{04A0101B-262B-47D5-A00A-655ECFBB4CFB}" destId="{B33B3D9A-028B-4BE7-9E74-50279C4698D8}" srcOrd="0" destOrd="0" presId="urn:microsoft.com/office/officeart/2005/8/layout/hierarchy2"/>
    <dgm:cxn modelId="{0F4122D6-3086-4B1F-B344-E410159E26EC}" type="presOf" srcId="{3705F269-436A-47F0-86E4-1A5F208B73E7}" destId="{73736571-6DD2-4654-AC86-35CB72E610DA}" srcOrd="0" destOrd="0" presId="urn:microsoft.com/office/officeart/2005/8/layout/hierarchy2"/>
    <dgm:cxn modelId="{AF848154-62A6-4BAC-B2FC-A561B3AF67EA}" type="presOf" srcId="{59B745CD-E059-46A9-BD99-2479A696E1B8}" destId="{5DF26AA1-CA8F-426F-B8F7-7BCFC6A6D23D}" srcOrd="1" destOrd="0" presId="urn:microsoft.com/office/officeart/2005/8/layout/hierarchy2"/>
    <dgm:cxn modelId="{B54F1C31-5314-4F49-86AA-8DFF11A4DB97}" type="presOf" srcId="{9DBECFC8-2D5B-4072-80FA-B8E250CB1549}" destId="{660C3377-478F-4401-AFAD-E7BD53E0E9F0}" srcOrd="0" destOrd="0" presId="urn:microsoft.com/office/officeart/2005/8/layout/hierarchy2"/>
    <dgm:cxn modelId="{32E16710-71C2-4911-9CFA-C930BE9626B8}" type="presOf" srcId="{75832C45-583B-4E5A-B14E-A3C6D7E861A8}" destId="{0AF968A5-CB1E-4EE8-BF05-A1A4F93D6F1D}" srcOrd="1" destOrd="0" presId="urn:microsoft.com/office/officeart/2005/8/layout/hierarchy2"/>
    <dgm:cxn modelId="{8BED4B45-CBB7-44DA-A451-EF74ACB8919A}" srcId="{2E1EF642-2FBE-4E47-834D-0219AB4107D5}" destId="{0176F24A-2B7C-4537-A30E-6927EB675361}" srcOrd="0" destOrd="0" parTransId="{7F3CEC33-AC6B-4736-9571-CADC85380985}" sibTransId="{0DF7760E-3368-423E-9939-876015845E05}"/>
    <dgm:cxn modelId="{8E42565C-BC6E-406A-988B-35702058907C}" type="presOf" srcId="{54C28176-F970-4F8F-AF16-9929B4DFD86C}" destId="{BE899506-65C9-4D72-AC70-78DBC2F4C24A}" srcOrd="0" destOrd="0" presId="urn:microsoft.com/office/officeart/2005/8/layout/hierarchy2"/>
    <dgm:cxn modelId="{95A8290F-5C7F-428D-A283-AEB68C045532}" srcId="{0176F24A-2B7C-4537-A30E-6927EB675361}" destId="{E85EB8C8-D647-4E45-9EBE-0B1E81A0DD45}" srcOrd="2" destOrd="0" parTransId="{3705F269-436A-47F0-86E4-1A5F208B73E7}" sibTransId="{67B1C93B-526F-412C-BD89-F065E6E5EA49}"/>
    <dgm:cxn modelId="{DA19C346-8605-4993-AB56-AAEF15D16B59}" type="presOf" srcId="{4B322300-DB11-40DB-8FB7-EF224571CCDD}" destId="{6BB6F4AD-1D43-4D96-A3A3-A216C020BD8D}" srcOrd="0" destOrd="0" presId="urn:microsoft.com/office/officeart/2005/8/layout/hierarchy2"/>
    <dgm:cxn modelId="{71BB95F2-FDE5-4360-8CD3-BD280E7245DE}" type="presOf" srcId="{6C3090BC-4A50-49F5-85F4-38089F59AB88}" destId="{9B9070EF-848C-4350-AEC3-E4C05E7B11BB}" srcOrd="0" destOrd="0" presId="urn:microsoft.com/office/officeart/2005/8/layout/hierarchy2"/>
    <dgm:cxn modelId="{177529EF-AAC1-4C72-AD4B-D1A2D51358BC}" type="presOf" srcId="{3705F269-436A-47F0-86E4-1A5F208B73E7}" destId="{B52BB78B-0F87-4DE4-A123-9FE740DD6353}" srcOrd="1" destOrd="0" presId="urn:microsoft.com/office/officeart/2005/8/layout/hierarchy2"/>
    <dgm:cxn modelId="{E4A9AC62-50DF-4C04-A1F8-CB32E7E65823}" type="presOf" srcId="{2E1EF642-2FBE-4E47-834D-0219AB4107D5}" destId="{FAAA4179-2CAB-4A2C-B27B-FAB2C11366A4}" srcOrd="0" destOrd="0" presId="urn:microsoft.com/office/officeart/2005/8/layout/hierarchy2"/>
    <dgm:cxn modelId="{63409801-CD3F-49B8-B4D7-BDE203700A3C}" type="presOf" srcId="{C60192BA-2239-4773-9FD9-289ABB380A1D}" destId="{F688CC5A-7332-43B6-90BE-B0A79CAFF653}" srcOrd="0" destOrd="0" presId="urn:microsoft.com/office/officeart/2005/8/layout/hierarchy2"/>
    <dgm:cxn modelId="{5CC24CED-9DEA-4448-94DE-1955DFA03466}" type="presOf" srcId="{A778D0B9-9662-499E-9034-50D1DC59033C}" destId="{252A8081-2A04-46EF-A0AA-7EDD6B2ADF0B}" srcOrd="0" destOrd="0" presId="urn:microsoft.com/office/officeart/2005/8/layout/hierarchy2"/>
    <dgm:cxn modelId="{1EA61962-CD39-4C30-854C-BB6C9286C1E6}" type="presOf" srcId="{0176F24A-2B7C-4537-A30E-6927EB675361}" destId="{12264295-0E06-4176-BFF1-CC8AE71FB169}" srcOrd="0" destOrd="0" presId="urn:microsoft.com/office/officeart/2005/8/layout/hierarchy2"/>
    <dgm:cxn modelId="{DED2907D-3EC0-4496-B4A7-2CF8316613A8}" type="presOf" srcId="{6C3090BC-4A50-49F5-85F4-38089F59AB88}" destId="{AB7AF8A9-845B-46B0-97C5-A30042482F5B}" srcOrd="1" destOrd="0" presId="urn:microsoft.com/office/officeart/2005/8/layout/hierarchy2"/>
    <dgm:cxn modelId="{5487FCE9-9638-444E-9B8D-B653D05E6248}" srcId="{25E38035-4C89-4552-86DF-213D5F2AAA7E}" destId="{2B786527-0B4A-405D-AE19-E2F100DE4302}" srcOrd="2" destOrd="0" parTransId="{6C3090BC-4A50-49F5-85F4-38089F59AB88}" sibTransId="{3FFDB1C3-C83D-44D2-9F7A-86D957073156}"/>
    <dgm:cxn modelId="{11AF7456-F72F-4290-AA9B-3426CD6D6642}" type="presOf" srcId="{25E38035-4C89-4552-86DF-213D5F2AAA7E}" destId="{420830E3-0094-4E42-93AA-0875A8A0B5DE}" srcOrd="0" destOrd="0" presId="urn:microsoft.com/office/officeart/2005/8/layout/hierarchy2"/>
    <dgm:cxn modelId="{228D637E-B987-429D-B067-8B5E956FD271}" srcId="{25E38035-4C89-4552-86DF-213D5F2AAA7E}" destId="{EAF2DDC3-173A-4733-8D08-CFA4EE730618}" srcOrd="1" destOrd="0" parTransId="{75832C45-583B-4E5A-B14E-A3C6D7E861A8}" sibTransId="{4DE6321C-4809-43E9-9F11-BA6A617B363F}"/>
    <dgm:cxn modelId="{2F3C8E89-7492-49EE-9FD6-2EFE4B40B2B0}" type="presOf" srcId="{EAF2DDC3-173A-4733-8D08-CFA4EE730618}" destId="{69E2A64E-C037-4057-BE4A-7798AFBA8D27}" srcOrd="0" destOrd="0" presId="urn:microsoft.com/office/officeart/2005/8/layout/hierarchy2"/>
    <dgm:cxn modelId="{82AC0935-8E4A-4C63-AD86-6C95EE8AF79E}" type="presOf" srcId="{75832C45-583B-4E5A-B14E-A3C6D7E861A8}" destId="{77DE5AAD-6288-4A44-B311-9474B961840B}" srcOrd="0" destOrd="0" presId="urn:microsoft.com/office/officeart/2005/8/layout/hierarchy2"/>
    <dgm:cxn modelId="{E5C150FC-C565-47B1-A74D-04A3DCD9AB45}" type="presOf" srcId="{7F3CEC33-AC6B-4736-9571-CADC85380985}" destId="{EF3FC5F3-9D91-4C90-BFBA-C6091A149057}" srcOrd="1" destOrd="0" presId="urn:microsoft.com/office/officeart/2005/8/layout/hierarchy2"/>
    <dgm:cxn modelId="{891E693B-AEC1-41ED-B4C8-39412A10FCD9}" type="presOf" srcId="{2B786527-0B4A-405D-AE19-E2F100DE4302}" destId="{E17917F9-D80D-4D9B-8959-6706B456DDC5}" srcOrd="0" destOrd="0" presId="urn:microsoft.com/office/officeart/2005/8/layout/hierarchy2"/>
    <dgm:cxn modelId="{14BA33FC-3C0E-4CA0-B8CD-AADC39E9B1DE}" srcId="{0176F24A-2B7C-4537-A30E-6927EB675361}" destId="{A778D0B9-9662-499E-9034-50D1DC59033C}" srcOrd="0" destOrd="0" parTransId="{54C28176-F970-4F8F-AF16-9929B4DFD86C}" sibTransId="{C1CC8822-EB3E-4C3E-B7D1-AB4BCB9F2996}"/>
    <dgm:cxn modelId="{26C1AA8D-91C8-4ABB-9C5D-0EC466AF8E48}" srcId="{0176F24A-2B7C-4537-A30E-6927EB675361}" destId="{04A0101B-262B-47D5-A00A-655ECFBB4CFB}" srcOrd="1" destOrd="0" parTransId="{C60192BA-2239-4773-9FD9-289ABB380A1D}" sibTransId="{4E98421D-680F-4A88-953D-66A5503EFA26}"/>
    <dgm:cxn modelId="{B9E7F964-BE2E-4050-BC7F-77DB2FFEA6E9}" type="presOf" srcId="{59B745CD-E059-46A9-BD99-2479A696E1B8}" destId="{3C6DF104-359D-47E4-B419-1825BC4F47FE}" srcOrd="0" destOrd="0" presId="urn:microsoft.com/office/officeart/2005/8/layout/hierarchy2"/>
    <dgm:cxn modelId="{06B9117C-165C-420D-B0DC-70206C92F640}" type="presOf" srcId="{53E1EE0B-29B5-457E-ABAB-9E477951C1B3}" destId="{7B554515-DF68-4049-8651-4B454E62C87B}" srcOrd="1" destOrd="0" presId="urn:microsoft.com/office/officeart/2005/8/layout/hierarchy2"/>
    <dgm:cxn modelId="{87760D7C-A145-48FA-A5EB-7B0B53BCFB3C}" srcId="{25E38035-4C89-4552-86DF-213D5F2AAA7E}" destId="{9DBECFC8-2D5B-4072-80FA-B8E250CB1549}" srcOrd="0" destOrd="0" parTransId="{53E1EE0B-29B5-457E-ABAB-9E477951C1B3}" sibTransId="{BD104D25-816A-45C0-8047-9A37F98EADE1}"/>
    <dgm:cxn modelId="{B6F6F0BD-FACC-47FB-B41D-A4F986B6609F}" type="presOf" srcId="{7F3CEC33-AC6B-4736-9571-CADC85380985}" destId="{A213AC61-8161-4540-90F4-379235385190}" srcOrd="0" destOrd="0" presId="urn:microsoft.com/office/officeart/2005/8/layout/hierarchy2"/>
    <dgm:cxn modelId="{C50CDA81-AE14-46CD-8920-00206BFDFA8F}" type="presOf" srcId="{54C28176-F970-4F8F-AF16-9929B4DFD86C}" destId="{F2629644-76D3-4367-8958-773588C5D34C}" srcOrd="1" destOrd="0" presId="urn:microsoft.com/office/officeart/2005/8/layout/hierarchy2"/>
    <dgm:cxn modelId="{06FABEB4-5C9B-4CE4-AE49-0D10619E49E9}" type="presParOf" srcId="{6BB6F4AD-1D43-4D96-A3A3-A216C020BD8D}" destId="{0084E690-CB45-4344-8D75-BFDB909D43EE}" srcOrd="0" destOrd="0" presId="urn:microsoft.com/office/officeart/2005/8/layout/hierarchy2"/>
    <dgm:cxn modelId="{8AEF0A35-030D-46FB-A3A8-25B3F8D87BD0}" type="presParOf" srcId="{0084E690-CB45-4344-8D75-BFDB909D43EE}" destId="{FAAA4179-2CAB-4A2C-B27B-FAB2C11366A4}" srcOrd="0" destOrd="0" presId="urn:microsoft.com/office/officeart/2005/8/layout/hierarchy2"/>
    <dgm:cxn modelId="{06B85EDE-EB82-4B0A-85EC-075C60CABE83}" type="presParOf" srcId="{0084E690-CB45-4344-8D75-BFDB909D43EE}" destId="{75DED8C7-93A9-4B5E-BD38-12E57EB690AE}" srcOrd="1" destOrd="0" presId="urn:microsoft.com/office/officeart/2005/8/layout/hierarchy2"/>
    <dgm:cxn modelId="{63F21016-CDED-471A-8118-86D0F3A48720}" type="presParOf" srcId="{75DED8C7-93A9-4B5E-BD38-12E57EB690AE}" destId="{A213AC61-8161-4540-90F4-379235385190}" srcOrd="0" destOrd="0" presId="urn:microsoft.com/office/officeart/2005/8/layout/hierarchy2"/>
    <dgm:cxn modelId="{BFDBD936-7E8C-42EC-8845-529415B473F8}" type="presParOf" srcId="{A213AC61-8161-4540-90F4-379235385190}" destId="{EF3FC5F3-9D91-4C90-BFBA-C6091A149057}" srcOrd="0" destOrd="0" presId="urn:microsoft.com/office/officeart/2005/8/layout/hierarchy2"/>
    <dgm:cxn modelId="{34A05032-FC4D-4A82-836F-500FD18A2D39}" type="presParOf" srcId="{75DED8C7-93A9-4B5E-BD38-12E57EB690AE}" destId="{DF2A1BD2-E928-4E54-B71F-3D8160ACDE57}" srcOrd="1" destOrd="0" presId="urn:microsoft.com/office/officeart/2005/8/layout/hierarchy2"/>
    <dgm:cxn modelId="{8D1AA83A-BB35-4F00-9BAA-74B1EC000D90}" type="presParOf" srcId="{DF2A1BD2-E928-4E54-B71F-3D8160ACDE57}" destId="{12264295-0E06-4176-BFF1-CC8AE71FB169}" srcOrd="0" destOrd="0" presId="urn:microsoft.com/office/officeart/2005/8/layout/hierarchy2"/>
    <dgm:cxn modelId="{EF9D04F8-A03F-4F07-9A14-0BBED25F94AA}" type="presParOf" srcId="{DF2A1BD2-E928-4E54-B71F-3D8160ACDE57}" destId="{42E636FE-4A97-452F-B6EF-DCB0B9933821}" srcOrd="1" destOrd="0" presId="urn:microsoft.com/office/officeart/2005/8/layout/hierarchy2"/>
    <dgm:cxn modelId="{4D4B2385-D054-4AF2-BB10-342F1D8ACB89}" type="presParOf" srcId="{42E636FE-4A97-452F-B6EF-DCB0B9933821}" destId="{BE899506-65C9-4D72-AC70-78DBC2F4C24A}" srcOrd="0" destOrd="0" presId="urn:microsoft.com/office/officeart/2005/8/layout/hierarchy2"/>
    <dgm:cxn modelId="{340E5637-2373-4885-9EF4-9D09C6EF14C3}" type="presParOf" srcId="{BE899506-65C9-4D72-AC70-78DBC2F4C24A}" destId="{F2629644-76D3-4367-8958-773588C5D34C}" srcOrd="0" destOrd="0" presId="urn:microsoft.com/office/officeart/2005/8/layout/hierarchy2"/>
    <dgm:cxn modelId="{A01275B8-E85E-4AA2-BB74-1B0CD06D6C23}" type="presParOf" srcId="{42E636FE-4A97-452F-B6EF-DCB0B9933821}" destId="{D3F3E85A-7924-497A-8207-15CDCF24FAE5}" srcOrd="1" destOrd="0" presId="urn:microsoft.com/office/officeart/2005/8/layout/hierarchy2"/>
    <dgm:cxn modelId="{BF24E525-D5FC-4E8F-9FEE-CB75428A8223}" type="presParOf" srcId="{D3F3E85A-7924-497A-8207-15CDCF24FAE5}" destId="{252A8081-2A04-46EF-A0AA-7EDD6B2ADF0B}" srcOrd="0" destOrd="0" presId="urn:microsoft.com/office/officeart/2005/8/layout/hierarchy2"/>
    <dgm:cxn modelId="{6C521207-0E15-449B-B9FE-4DC1BB2D1EF2}" type="presParOf" srcId="{D3F3E85A-7924-497A-8207-15CDCF24FAE5}" destId="{82C0FB12-E607-426A-B3D4-4089140BB02D}" srcOrd="1" destOrd="0" presId="urn:microsoft.com/office/officeart/2005/8/layout/hierarchy2"/>
    <dgm:cxn modelId="{0C9D90E4-F971-4C00-955A-43708D9E6BDC}" type="presParOf" srcId="{42E636FE-4A97-452F-B6EF-DCB0B9933821}" destId="{F688CC5A-7332-43B6-90BE-B0A79CAFF653}" srcOrd="2" destOrd="0" presId="urn:microsoft.com/office/officeart/2005/8/layout/hierarchy2"/>
    <dgm:cxn modelId="{9D47B15B-BE3F-483D-9A3A-DCD87C1A5019}" type="presParOf" srcId="{F688CC5A-7332-43B6-90BE-B0A79CAFF653}" destId="{90B2401A-693F-4414-9A85-6BB9367B053C}" srcOrd="0" destOrd="0" presId="urn:microsoft.com/office/officeart/2005/8/layout/hierarchy2"/>
    <dgm:cxn modelId="{A87EA57C-AB47-444C-8278-298A8F0D762F}" type="presParOf" srcId="{42E636FE-4A97-452F-B6EF-DCB0B9933821}" destId="{0554EB41-949C-4EAD-9E58-E8526D3E5FA6}" srcOrd="3" destOrd="0" presId="urn:microsoft.com/office/officeart/2005/8/layout/hierarchy2"/>
    <dgm:cxn modelId="{8B869601-9F8E-47AE-91B4-9576A4CECCC0}" type="presParOf" srcId="{0554EB41-949C-4EAD-9E58-E8526D3E5FA6}" destId="{B33B3D9A-028B-4BE7-9E74-50279C4698D8}" srcOrd="0" destOrd="0" presId="urn:microsoft.com/office/officeart/2005/8/layout/hierarchy2"/>
    <dgm:cxn modelId="{83E31FB7-A8BE-4627-A598-90CFC2E0B694}" type="presParOf" srcId="{0554EB41-949C-4EAD-9E58-E8526D3E5FA6}" destId="{49F516E4-D51C-4EEC-9DAA-1398ADF6C079}" srcOrd="1" destOrd="0" presId="urn:microsoft.com/office/officeart/2005/8/layout/hierarchy2"/>
    <dgm:cxn modelId="{99CD3123-871B-45D5-86CA-0AE046FB4330}" type="presParOf" srcId="{42E636FE-4A97-452F-B6EF-DCB0B9933821}" destId="{73736571-6DD2-4654-AC86-35CB72E610DA}" srcOrd="4" destOrd="0" presId="urn:microsoft.com/office/officeart/2005/8/layout/hierarchy2"/>
    <dgm:cxn modelId="{9D63BE40-A94A-44EB-B5C1-0702089BB050}" type="presParOf" srcId="{73736571-6DD2-4654-AC86-35CB72E610DA}" destId="{B52BB78B-0F87-4DE4-A123-9FE740DD6353}" srcOrd="0" destOrd="0" presId="urn:microsoft.com/office/officeart/2005/8/layout/hierarchy2"/>
    <dgm:cxn modelId="{CAA88B8E-720D-4B74-91F8-B857703104BB}" type="presParOf" srcId="{42E636FE-4A97-452F-B6EF-DCB0B9933821}" destId="{67FDAA79-FA6A-47E6-A2E3-7963B5F4F696}" srcOrd="5" destOrd="0" presId="urn:microsoft.com/office/officeart/2005/8/layout/hierarchy2"/>
    <dgm:cxn modelId="{667644E0-EBE7-41F4-BB48-2EA0A2B2588B}" type="presParOf" srcId="{67FDAA79-FA6A-47E6-A2E3-7963B5F4F696}" destId="{826A5A4D-9FE7-4752-B6C9-441FF990D64D}" srcOrd="0" destOrd="0" presId="urn:microsoft.com/office/officeart/2005/8/layout/hierarchy2"/>
    <dgm:cxn modelId="{CA387346-844B-48C5-AC24-776CEC8FE461}" type="presParOf" srcId="{67FDAA79-FA6A-47E6-A2E3-7963B5F4F696}" destId="{042C26AA-4927-43ED-B811-237EF2DB18B8}" srcOrd="1" destOrd="0" presId="urn:microsoft.com/office/officeart/2005/8/layout/hierarchy2"/>
    <dgm:cxn modelId="{6C6F9A9C-B901-464E-A691-EE5D750646B1}" type="presParOf" srcId="{75DED8C7-93A9-4B5E-BD38-12E57EB690AE}" destId="{3C6DF104-359D-47E4-B419-1825BC4F47FE}" srcOrd="2" destOrd="0" presId="urn:microsoft.com/office/officeart/2005/8/layout/hierarchy2"/>
    <dgm:cxn modelId="{88B7E71C-706C-41F4-A7A0-31D1646AE41F}" type="presParOf" srcId="{3C6DF104-359D-47E4-B419-1825BC4F47FE}" destId="{5DF26AA1-CA8F-426F-B8F7-7BCFC6A6D23D}" srcOrd="0" destOrd="0" presId="urn:microsoft.com/office/officeart/2005/8/layout/hierarchy2"/>
    <dgm:cxn modelId="{8F121DEB-4023-4A98-A6AB-C9E232DCB964}" type="presParOf" srcId="{75DED8C7-93A9-4B5E-BD38-12E57EB690AE}" destId="{ED4B9FDB-9CB8-4AD2-806A-54CD3DF25357}" srcOrd="3" destOrd="0" presId="urn:microsoft.com/office/officeart/2005/8/layout/hierarchy2"/>
    <dgm:cxn modelId="{0F9F3C8C-4A30-41A8-BEF3-AF16BB283FD5}" type="presParOf" srcId="{ED4B9FDB-9CB8-4AD2-806A-54CD3DF25357}" destId="{420830E3-0094-4E42-93AA-0875A8A0B5DE}" srcOrd="0" destOrd="0" presId="urn:microsoft.com/office/officeart/2005/8/layout/hierarchy2"/>
    <dgm:cxn modelId="{F1621A8A-187A-4260-9225-B141F014C367}" type="presParOf" srcId="{ED4B9FDB-9CB8-4AD2-806A-54CD3DF25357}" destId="{EC6197BD-E224-408F-9363-78C820336FD8}" srcOrd="1" destOrd="0" presId="urn:microsoft.com/office/officeart/2005/8/layout/hierarchy2"/>
    <dgm:cxn modelId="{773AC031-5F48-4216-BC38-3DCF045F57B1}" type="presParOf" srcId="{EC6197BD-E224-408F-9363-78C820336FD8}" destId="{EE800206-052B-44B5-AFE5-BF9E0EC8E030}" srcOrd="0" destOrd="0" presId="urn:microsoft.com/office/officeart/2005/8/layout/hierarchy2"/>
    <dgm:cxn modelId="{F7EF2752-5164-44F5-A247-0923C6E7C58F}" type="presParOf" srcId="{EE800206-052B-44B5-AFE5-BF9E0EC8E030}" destId="{7B554515-DF68-4049-8651-4B454E62C87B}" srcOrd="0" destOrd="0" presId="urn:microsoft.com/office/officeart/2005/8/layout/hierarchy2"/>
    <dgm:cxn modelId="{06B0E8BF-1B1F-4B2E-AF59-1EB3BD3E1605}" type="presParOf" srcId="{EC6197BD-E224-408F-9363-78C820336FD8}" destId="{873B0D44-2F45-4E5B-B102-071A3544D80A}" srcOrd="1" destOrd="0" presId="urn:microsoft.com/office/officeart/2005/8/layout/hierarchy2"/>
    <dgm:cxn modelId="{3060B085-C0D7-4756-979D-AEA42D7F2810}" type="presParOf" srcId="{873B0D44-2F45-4E5B-B102-071A3544D80A}" destId="{660C3377-478F-4401-AFAD-E7BD53E0E9F0}" srcOrd="0" destOrd="0" presId="urn:microsoft.com/office/officeart/2005/8/layout/hierarchy2"/>
    <dgm:cxn modelId="{5250537B-3C06-4C94-AB9F-68B14FC8C368}" type="presParOf" srcId="{873B0D44-2F45-4E5B-B102-071A3544D80A}" destId="{CBCCDFA3-A546-4A1F-9120-84BB9356D12F}" srcOrd="1" destOrd="0" presId="urn:microsoft.com/office/officeart/2005/8/layout/hierarchy2"/>
    <dgm:cxn modelId="{706ABE89-9ED4-481B-887E-4A21A63A15C3}" type="presParOf" srcId="{EC6197BD-E224-408F-9363-78C820336FD8}" destId="{77DE5AAD-6288-4A44-B311-9474B961840B}" srcOrd="2" destOrd="0" presId="urn:microsoft.com/office/officeart/2005/8/layout/hierarchy2"/>
    <dgm:cxn modelId="{A6AA8A00-D681-4F86-8635-6CD8EFAD2DE1}" type="presParOf" srcId="{77DE5AAD-6288-4A44-B311-9474B961840B}" destId="{0AF968A5-CB1E-4EE8-BF05-A1A4F93D6F1D}" srcOrd="0" destOrd="0" presId="urn:microsoft.com/office/officeart/2005/8/layout/hierarchy2"/>
    <dgm:cxn modelId="{A6DEF911-38CD-4912-B29E-43BBCD33A7B7}" type="presParOf" srcId="{EC6197BD-E224-408F-9363-78C820336FD8}" destId="{118F2D6F-07A2-48FE-830C-AD951722EE83}" srcOrd="3" destOrd="0" presId="urn:microsoft.com/office/officeart/2005/8/layout/hierarchy2"/>
    <dgm:cxn modelId="{BDCBAF26-1F1A-4774-B6E5-458E2E56AEDB}" type="presParOf" srcId="{118F2D6F-07A2-48FE-830C-AD951722EE83}" destId="{69E2A64E-C037-4057-BE4A-7798AFBA8D27}" srcOrd="0" destOrd="0" presId="urn:microsoft.com/office/officeart/2005/8/layout/hierarchy2"/>
    <dgm:cxn modelId="{C0FB2527-0A93-48E0-B9FA-664C5FB4F76C}" type="presParOf" srcId="{118F2D6F-07A2-48FE-830C-AD951722EE83}" destId="{DB9BC6AA-E3B8-493B-A4B3-6AAA4DD62E92}" srcOrd="1" destOrd="0" presId="urn:microsoft.com/office/officeart/2005/8/layout/hierarchy2"/>
    <dgm:cxn modelId="{94A40AF8-A2CE-4253-B5F0-4CA513CC1AC3}" type="presParOf" srcId="{EC6197BD-E224-408F-9363-78C820336FD8}" destId="{9B9070EF-848C-4350-AEC3-E4C05E7B11BB}" srcOrd="4" destOrd="0" presId="urn:microsoft.com/office/officeart/2005/8/layout/hierarchy2"/>
    <dgm:cxn modelId="{AA4B4F77-389C-4D32-A491-5163A10C5514}" type="presParOf" srcId="{9B9070EF-848C-4350-AEC3-E4C05E7B11BB}" destId="{AB7AF8A9-845B-46B0-97C5-A30042482F5B}" srcOrd="0" destOrd="0" presId="urn:microsoft.com/office/officeart/2005/8/layout/hierarchy2"/>
    <dgm:cxn modelId="{BB2321DF-2A05-4448-BDDA-D9AE28481394}" type="presParOf" srcId="{EC6197BD-E224-408F-9363-78C820336FD8}" destId="{383BF28B-A71B-4E61-B95A-6465817D2A54}" srcOrd="5" destOrd="0" presId="urn:microsoft.com/office/officeart/2005/8/layout/hierarchy2"/>
    <dgm:cxn modelId="{0F72E52B-5005-471D-983F-5CF3B4FFDBFB}" type="presParOf" srcId="{383BF28B-A71B-4E61-B95A-6465817D2A54}" destId="{E17917F9-D80D-4D9B-8959-6706B456DDC5}" srcOrd="0" destOrd="0" presId="urn:microsoft.com/office/officeart/2005/8/layout/hierarchy2"/>
    <dgm:cxn modelId="{34FC5501-AC53-4BB2-A1B5-28D2283DB65E}" type="presParOf" srcId="{383BF28B-A71B-4E61-B95A-6465817D2A54}" destId="{AFFC1ED5-43D6-4841-BA27-09DB9D5382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74A3E-8D4C-4F43-B3FA-18E50A2F05E1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A7608C-A52A-42C4-9E18-C09F5903B760}">
      <dgm:prSet phldrT="[Text]"/>
      <dgm:spPr/>
      <dgm:t>
        <a:bodyPr/>
        <a:lstStyle/>
        <a:p>
          <a:r>
            <a:rPr lang="en-US" dirty="0" smtClean="0"/>
            <a:t>Meat</a:t>
          </a:r>
          <a:endParaRPr lang="en-US" dirty="0"/>
        </a:p>
      </dgm:t>
    </dgm:pt>
    <dgm:pt modelId="{500972AD-FBF6-47A9-BB1D-1BBF7A3BCA55}" type="parTrans" cxnId="{779F7324-1C39-47AD-ADE8-46CC3C3F2A43}">
      <dgm:prSet/>
      <dgm:spPr/>
      <dgm:t>
        <a:bodyPr/>
        <a:lstStyle/>
        <a:p>
          <a:endParaRPr lang="en-US"/>
        </a:p>
      </dgm:t>
    </dgm:pt>
    <dgm:pt modelId="{382D4277-1F58-4A25-81FC-3EF9E4DE2F28}" type="sibTrans" cxnId="{779F7324-1C39-47AD-ADE8-46CC3C3F2A43}">
      <dgm:prSet/>
      <dgm:spPr/>
      <dgm:t>
        <a:bodyPr/>
        <a:lstStyle/>
        <a:p>
          <a:endParaRPr lang="en-US"/>
        </a:p>
      </dgm:t>
    </dgm:pt>
    <dgm:pt modelId="{623E7E57-DC11-4DB7-9EC2-80327CD48BEE}">
      <dgm:prSet phldrT="[Text]"/>
      <dgm:spPr/>
      <dgm:t>
        <a:bodyPr/>
        <a:lstStyle/>
        <a:p>
          <a:r>
            <a:rPr lang="en-US" dirty="0" smtClean="0"/>
            <a:t>Cows</a:t>
          </a:r>
          <a:endParaRPr lang="en-US" dirty="0"/>
        </a:p>
      </dgm:t>
    </dgm:pt>
    <dgm:pt modelId="{0D185543-A3FD-4F1C-943F-F3619CBDCAAD}" type="parTrans" cxnId="{402A7FB5-4B1B-4682-B97F-CBA0C2EC6DBE}">
      <dgm:prSet/>
      <dgm:spPr/>
      <dgm:t>
        <a:bodyPr/>
        <a:lstStyle/>
        <a:p>
          <a:endParaRPr lang="en-US"/>
        </a:p>
      </dgm:t>
    </dgm:pt>
    <dgm:pt modelId="{A78290C3-675E-43A9-9EF2-09F11B9DDD79}" type="sibTrans" cxnId="{402A7FB5-4B1B-4682-B97F-CBA0C2EC6DBE}">
      <dgm:prSet/>
      <dgm:spPr/>
      <dgm:t>
        <a:bodyPr/>
        <a:lstStyle/>
        <a:p>
          <a:endParaRPr lang="en-US"/>
        </a:p>
      </dgm:t>
    </dgm:pt>
    <dgm:pt modelId="{5CE0D608-CEA2-40D1-98BE-BE0ADE935852}">
      <dgm:prSet phldrT="[Text]"/>
      <dgm:spPr/>
      <dgm:t>
        <a:bodyPr/>
        <a:lstStyle/>
        <a:p>
          <a:r>
            <a:rPr lang="en-US" dirty="0" smtClean="0"/>
            <a:t>Pigs</a:t>
          </a:r>
          <a:endParaRPr lang="en-US" dirty="0"/>
        </a:p>
      </dgm:t>
    </dgm:pt>
    <dgm:pt modelId="{2E15D44B-02BB-4AAD-A089-1D215BDB7D0F}" type="parTrans" cxnId="{7FC384C7-074A-40D7-BDB7-257E338A55AC}">
      <dgm:prSet/>
      <dgm:spPr/>
      <dgm:t>
        <a:bodyPr/>
        <a:lstStyle/>
        <a:p>
          <a:endParaRPr lang="en-US"/>
        </a:p>
      </dgm:t>
    </dgm:pt>
    <dgm:pt modelId="{8A588D76-0CFD-4414-ABAF-8ADC5CB03706}" type="sibTrans" cxnId="{7FC384C7-074A-40D7-BDB7-257E338A55AC}">
      <dgm:prSet/>
      <dgm:spPr/>
      <dgm:t>
        <a:bodyPr/>
        <a:lstStyle/>
        <a:p>
          <a:endParaRPr lang="en-US"/>
        </a:p>
      </dgm:t>
    </dgm:pt>
    <dgm:pt modelId="{241277BB-9858-461A-8F33-B31943FE6676}">
      <dgm:prSet phldrT="[Text]"/>
      <dgm:spPr/>
      <dgm:t>
        <a:bodyPr/>
        <a:lstStyle/>
        <a:p>
          <a:r>
            <a:rPr lang="en-US" dirty="0" smtClean="0"/>
            <a:t>Landrace (bacon)</a:t>
          </a:r>
          <a:endParaRPr lang="en-US" dirty="0"/>
        </a:p>
      </dgm:t>
    </dgm:pt>
    <dgm:pt modelId="{A82EE6A3-6F44-4092-BA61-1477FCDC5F00}" type="sibTrans" cxnId="{790F5BDE-15DA-41B8-9302-2167E3958E8F}">
      <dgm:prSet/>
      <dgm:spPr/>
      <dgm:t>
        <a:bodyPr/>
        <a:lstStyle/>
        <a:p>
          <a:endParaRPr lang="en-US"/>
        </a:p>
      </dgm:t>
    </dgm:pt>
    <dgm:pt modelId="{AE07D4AF-0247-4A1B-9A2B-CBB437C99A8B}" type="parTrans" cxnId="{790F5BDE-15DA-41B8-9302-2167E3958E8F}">
      <dgm:prSet/>
      <dgm:spPr/>
      <dgm:t>
        <a:bodyPr/>
        <a:lstStyle/>
        <a:p>
          <a:endParaRPr lang="en-US"/>
        </a:p>
      </dgm:t>
    </dgm:pt>
    <dgm:pt modelId="{3503D9C3-5CE8-4B44-9120-4205C0A57AAE}">
      <dgm:prSet phldrT="[Text]"/>
      <dgm:spPr/>
      <dgm:t>
        <a:bodyPr/>
        <a:lstStyle/>
        <a:p>
          <a:r>
            <a:rPr lang="en-US" dirty="0" smtClean="0"/>
            <a:t>Jamaica Red</a:t>
          </a:r>
          <a:endParaRPr lang="en-US" dirty="0"/>
        </a:p>
      </dgm:t>
    </dgm:pt>
    <dgm:pt modelId="{F351141A-6071-4A55-8C4C-D214C12CF536}" type="sibTrans" cxnId="{FC5A4C5F-2EA4-4931-B00E-918A056B4E1A}">
      <dgm:prSet/>
      <dgm:spPr/>
      <dgm:t>
        <a:bodyPr/>
        <a:lstStyle/>
        <a:p>
          <a:endParaRPr lang="en-US"/>
        </a:p>
      </dgm:t>
    </dgm:pt>
    <dgm:pt modelId="{AD3BDB1D-46B4-4B1B-AF4D-91D94752FB88}" type="parTrans" cxnId="{FC5A4C5F-2EA4-4931-B00E-918A056B4E1A}">
      <dgm:prSet/>
      <dgm:spPr/>
      <dgm:t>
        <a:bodyPr/>
        <a:lstStyle/>
        <a:p>
          <a:endParaRPr lang="en-US"/>
        </a:p>
      </dgm:t>
    </dgm:pt>
    <dgm:pt modelId="{CDDA249D-D671-457A-9EC7-B5F7C884E975}">
      <dgm:prSet phldrT="[Text]"/>
      <dgm:spPr/>
      <dgm:t>
        <a:bodyPr/>
        <a:lstStyle/>
        <a:p>
          <a:r>
            <a:rPr lang="en-US" dirty="0" smtClean="0"/>
            <a:t>Jamaica Black</a:t>
          </a:r>
          <a:endParaRPr lang="en-US" dirty="0"/>
        </a:p>
      </dgm:t>
    </dgm:pt>
    <dgm:pt modelId="{E3574F24-18C3-4276-9DC8-7E282B0B4AB1}" type="sibTrans" cxnId="{E0DF6134-271F-4F3C-AF83-9DB1092B6380}">
      <dgm:prSet/>
      <dgm:spPr/>
      <dgm:t>
        <a:bodyPr/>
        <a:lstStyle/>
        <a:p>
          <a:endParaRPr lang="en-US"/>
        </a:p>
      </dgm:t>
    </dgm:pt>
    <dgm:pt modelId="{F7666B76-4503-4D21-8587-50E591264306}" type="parTrans" cxnId="{E0DF6134-271F-4F3C-AF83-9DB1092B6380}">
      <dgm:prSet/>
      <dgm:spPr/>
      <dgm:t>
        <a:bodyPr/>
        <a:lstStyle/>
        <a:p>
          <a:endParaRPr lang="en-US"/>
        </a:p>
      </dgm:t>
    </dgm:pt>
    <dgm:pt modelId="{1899A201-3A71-4959-BD1C-228695930AF0}">
      <dgm:prSet/>
      <dgm:spPr/>
      <dgm:t>
        <a:bodyPr/>
        <a:lstStyle/>
        <a:p>
          <a:r>
            <a:rPr lang="en-US" dirty="0" smtClean="0"/>
            <a:t>Barbados Black Belly</a:t>
          </a:r>
          <a:endParaRPr lang="en-US" dirty="0"/>
        </a:p>
      </dgm:t>
    </dgm:pt>
    <dgm:pt modelId="{4770D143-68C8-4D13-AC21-258F0FAFECA9}" type="parTrans" cxnId="{16859BB9-C236-4AA8-B21E-F03C0A5CE9A1}">
      <dgm:prSet/>
      <dgm:spPr/>
      <dgm:t>
        <a:bodyPr/>
        <a:lstStyle/>
        <a:p>
          <a:endParaRPr lang="en-US"/>
        </a:p>
      </dgm:t>
    </dgm:pt>
    <dgm:pt modelId="{3B5D2F48-4303-4FD0-8236-489C99D3F36A}" type="sibTrans" cxnId="{16859BB9-C236-4AA8-B21E-F03C0A5CE9A1}">
      <dgm:prSet/>
      <dgm:spPr/>
      <dgm:t>
        <a:bodyPr/>
        <a:lstStyle/>
        <a:p>
          <a:endParaRPr lang="en-US"/>
        </a:p>
      </dgm:t>
    </dgm:pt>
    <dgm:pt modelId="{DD8A7A70-7F08-4D88-855F-ECD8395C60BE}">
      <dgm:prSet/>
      <dgm:spPr/>
      <dgm:t>
        <a:bodyPr/>
        <a:lstStyle/>
        <a:p>
          <a:r>
            <a:rPr lang="en-US" dirty="0" smtClean="0"/>
            <a:t>Goats</a:t>
          </a:r>
          <a:endParaRPr lang="en-US" dirty="0"/>
        </a:p>
      </dgm:t>
    </dgm:pt>
    <dgm:pt modelId="{9FB9F239-09C4-4CED-873E-469391F47ED4}" type="parTrans" cxnId="{790D12E3-23EE-46D0-9E3B-38580D272557}">
      <dgm:prSet/>
      <dgm:spPr/>
      <dgm:t>
        <a:bodyPr/>
        <a:lstStyle/>
        <a:p>
          <a:endParaRPr lang="en-US"/>
        </a:p>
      </dgm:t>
    </dgm:pt>
    <dgm:pt modelId="{362E5C24-6C05-42D1-A60B-598827048D5F}" type="sibTrans" cxnId="{790D12E3-23EE-46D0-9E3B-38580D272557}">
      <dgm:prSet/>
      <dgm:spPr/>
      <dgm:t>
        <a:bodyPr/>
        <a:lstStyle/>
        <a:p>
          <a:endParaRPr lang="en-US"/>
        </a:p>
      </dgm:t>
    </dgm:pt>
    <dgm:pt modelId="{DA65DC6F-5EAD-4DE4-A5CB-1571737BCCED}">
      <dgm:prSet/>
      <dgm:spPr/>
      <dgm:t>
        <a:bodyPr/>
        <a:lstStyle/>
        <a:p>
          <a:r>
            <a:rPr lang="en-US" dirty="0" smtClean="0"/>
            <a:t>Poultry</a:t>
          </a:r>
          <a:endParaRPr lang="en-US" dirty="0"/>
        </a:p>
      </dgm:t>
    </dgm:pt>
    <dgm:pt modelId="{43CC98BE-C60C-452F-B741-969C56959FAD}" type="parTrans" cxnId="{DDA558A8-F506-4BCF-9605-2688317B638E}">
      <dgm:prSet/>
      <dgm:spPr/>
      <dgm:t>
        <a:bodyPr/>
        <a:lstStyle/>
        <a:p>
          <a:endParaRPr lang="en-US"/>
        </a:p>
      </dgm:t>
    </dgm:pt>
    <dgm:pt modelId="{D94DCAEE-DC39-4BC8-93FD-8C75B90FF413}" type="sibTrans" cxnId="{DDA558A8-F506-4BCF-9605-2688317B638E}">
      <dgm:prSet/>
      <dgm:spPr/>
      <dgm:t>
        <a:bodyPr/>
        <a:lstStyle/>
        <a:p>
          <a:endParaRPr lang="en-US"/>
        </a:p>
      </dgm:t>
    </dgm:pt>
    <dgm:pt modelId="{4CB39794-6261-4652-B697-64A27CEB551D}">
      <dgm:prSet/>
      <dgm:spPr/>
      <dgm:t>
        <a:bodyPr/>
        <a:lstStyle/>
        <a:p>
          <a:r>
            <a:rPr lang="en-US" smtClean="0"/>
            <a:t>Buffalypso</a:t>
          </a:r>
          <a:endParaRPr lang="en-US" dirty="0"/>
        </a:p>
      </dgm:t>
    </dgm:pt>
    <dgm:pt modelId="{9D7AE69F-0498-405B-93DE-A2B7FE74DC50}" type="parTrans" cxnId="{6EA6FF65-9E9F-48E9-B1CF-64AF479082BC}">
      <dgm:prSet/>
      <dgm:spPr/>
      <dgm:t>
        <a:bodyPr/>
        <a:lstStyle/>
        <a:p>
          <a:endParaRPr lang="en-US"/>
        </a:p>
      </dgm:t>
    </dgm:pt>
    <dgm:pt modelId="{1FCA3A38-93E1-4DC4-BA11-80F46AC56EBD}" type="sibTrans" cxnId="{6EA6FF65-9E9F-48E9-B1CF-64AF479082BC}">
      <dgm:prSet/>
      <dgm:spPr/>
      <dgm:t>
        <a:bodyPr/>
        <a:lstStyle/>
        <a:p>
          <a:endParaRPr lang="en-US"/>
        </a:p>
      </dgm:t>
    </dgm:pt>
    <dgm:pt modelId="{835A60F2-81DA-40D5-B924-1ECACB698AB0}">
      <dgm:prSet/>
      <dgm:spPr/>
      <dgm:t>
        <a:bodyPr/>
        <a:lstStyle/>
        <a:p>
          <a:r>
            <a:rPr lang="en-US" dirty="0" smtClean="0"/>
            <a:t>Large White</a:t>
          </a:r>
          <a:endParaRPr lang="en-US" dirty="0"/>
        </a:p>
      </dgm:t>
    </dgm:pt>
    <dgm:pt modelId="{E36EF553-3DFB-41B0-A301-5F8B0AD71E0A}" type="parTrans" cxnId="{279F469A-447C-4502-86C3-5467751EAE22}">
      <dgm:prSet/>
      <dgm:spPr/>
      <dgm:t>
        <a:bodyPr/>
        <a:lstStyle/>
        <a:p>
          <a:endParaRPr lang="en-US"/>
        </a:p>
      </dgm:t>
    </dgm:pt>
    <dgm:pt modelId="{38539D7F-17FE-4FE2-90BA-55E9AE91F910}" type="sibTrans" cxnId="{279F469A-447C-4502-86C3-5467751EAE22}">
      <dgm:prSet/>
      <dgm:spPr/>
      <dgm:t>
        <a:bodyPr/>
        <a:lstStyle/>
        <a:p>
          <a:endParaRPr lang="en-US"/>
        </a:p>
      </dgm:t>
    </dgm:pt>
    <dgm:pt modelId="{D8873C4F-9090-4670-A299-F372263AEC69}">
      <dgm:prSet/>
      <dgm:spPr/>
      <dgm:t>
        <a:bodyPr/>
        <a:lstStyle/>
        <a:p>
          <a:r>
            <a:rPr lang="en-US" dirty="0" smtClean="0"/>
            <a:t>Hampshire</a:t>
          </a:r>
          <a:endParaRPr lang="en-US" dirty="0"/>
        </a:p>
      </dgm:t>
    </dgm:pt>
    <dgm:pt modelId="{4668ACCA-9A3A-42D9-A782-67792266F9F7}" type="parTrans" cxnId="{3C224566-EA86-4272-A940-FE68BF95ED5A}">
      <dgm:prSet/>
      <dgm:spPr/>
      <dgm:t>
        <a:bodyPr/>
        <a:lstStyle/>
        <a:p>
          <a:endParaRPr lang="en-US"/>
        </a:p>
      </dgm:t>
    </dgm:pt>
    <dgm:pt modelId="{5B3F2A6A-3671-4771-8381-EFEA3AC1FA6F}" type="sibTrans" cxnId="{3C224566-EA86-4272-A940-FE68BF95ED5A}">
      <dgm:prSet/>
      <dgm:spPr/>
      <dgm:t>
        <a:bodyPr/>
        <a:lstStyle/>
        <a:p>
          <a:endParaRPr lang="en-US"/>
        </a:p>
      </dgm:t>
    </dgm:pt>
    <dgm:pt modelId="{E08452D4-6C73-4DAF-8B60-FC71CA0A444A}">
      <dgm:prSet/>
      <dgm:spPr/>
      <dgm:t>
        <a:bodyPr/>
        <a:lstStyle/>
        <a:p>
          <a:r>
            <a:rPr lang="en-US" dirty="0" err="1" smtClean="0"/>
            <a:t>Duroc</a:t>
          </a:r>
          <a:endParaRPr lang="en-US" dirty="0"/>
        </a:p>
      </dgm:t>
    </dgm:pt>
    <dgm:pt modelId="{7C4ECDEB-2BBD-45A2-8743-9FB5DB4F6651}" type="parTrans" cxnId="{B50BCF5A-D850-420B-8C45-7831E931790D}">
      <dgm:prSet/>
      <dgm:spPr/>
      <dgm:t>
        <a:bodyPr/>
        <a:lstStyle/>
        <a:p>
          <a:endParaRPr lang="en-US"/>
        </a:p>
      </dgm:t>
    </dgm:pt>
    <dgm:pt modelId="{A88CB4F1-4DD0-483B-9231-3278A341766B}" type="sibTrans" cxnId="{B50BCF5A-D850-420B-8C45-7831E931790D}">
      <dgm:prSet/>
      <dgm:spPr/>
      <dgm:t>
        <a:bodyPr/>
        <a:lstStyle/>
        <a:p>
          <a:endParaRPr lang="en-US"/>
        </a:p>
      </dgm:t>
    </dgm:pt>
    <dgm:pt modelId="{1A484CBC-E0A6-4125-86C7-6C0F05418C08}">
      <dgm:prSet/>
      <dgm:spPr/>
      <dgm:t>
        <a:bodyPr/>
        <a:lstStyle/>
        <a:p>
          <a:r>
            <a:rPr lang="en-US" dirty="0" smtClean="0"/>
            <a:t>Sheep</a:t>
          </a:r>
          <a:endParaRPr lang="en-US" dirty="0"/>
        </a:p>
      </dgm:t>
    </dgm:pt>
    <dgm:pt modelId="{429E7872-CE21-42CE-BA77-2D301F018629}" type="parTrans" cxnId="{BDFB3FED-9318-4A77-8B78-A553C5FB7996}">
      <dgm:prSet/>
      <dgm:spPr/>
      <dgm:t>
        <a:bodyPr/>
        <a:lstStyle/>
        <a:p>
          <a:endParaRPr lang="en-US"/>
        </a:p>
      </dgm:t>
    </dgm:pt>
    <dgm:pt modelId="{5884CBF3-F8C7-47BB-89BF-52FB5E31F849}" type="sibTrans" cxnId="{BDFB3FED-9318-4A77-8B78-A553C5FB7996}">
      <dgm:prSet/>
      <dgm:spPr/>
      <dgm:t>
        <a:bodyPr/>
        <a:lstStyle/>
        <a:p>
          <a:endParaRPr lang="en-US"/>
        </a:p>
      </dgm:t>
    </dgm:pt>
    <dgm:pt modelId="{0D31747D-A323-423D-8866-13FFF45D8089}">
      <dgm:prSet/>
      <dgm:spPr/>
      <dgm:t>
        <a:bodyPr/>
        <a:lstStyle/>
        <a:p>
          <a:r>
            <a:rPr lang="en-US" dirty="0" smtClean="0"/>
            <a:t>Katahdin</a:t>
          </a:r>
          <a:endParaRPr lang="en-US" dirty="0"/>
        </a:p>
      </dgm:t>
    </dgm:pt>
    <dgm:pt modelId="{8137F63F-101F-404D-99D9-7DA065FB3B1D}" type="parTrans" cxnId="{499E7FF7-46D6-4748-AD0C-27D5F4FBB198}">
      <dgm:prSet/>
      <dgm:spPr/>
      <dgm:t>
        <a:bodyPr/>
        <a:lstStyle/>
        <a:p>
          <a:endParaRPr lang="en-US"/>
        </a:p>
      </dgm:t>
    </dgm:pt>
    <dgm:pt modelId="{753666CB-E7F1-45BD-882C-93EB796B854B}" type="sibTrans" cxnId="{499E7FF7-46D6-4748-AD0C-27D5F4FBB198}">
      <dgm:prSet/>
      <dgm:spPr/>
      <dgm:t>
        <a:bodyPr/>
        <a:lstStyle/>
        <a:p>
          <a:endParaRPr lang="en-US"/>
        </a:p>
      </dgm:t>
    </dgm:pt>
    <dgm:pt modelId="{70FCCEDF-88A2-494B-9F08-5F969FAABE00}">
      <dgm:prSet/>
      <dgm:spPr/>
      <dgm:t>
        <a:bodyPr/>
        <a:lstStyle/>
        <a:p>
          <a:r>
            <a:rPr lang="en-US" dirty="0" smtClean="0"/>
            <a:t>Anglo Nubian</a:t>
          </a:r>
          <a:endParaRPr lang="en-US" dirty="0"/>
        </a:p>
      </dgm:t>
    </dgm:pt>
    <dgm:pt modelId="{7983C4A0-1171-40CC-A1F2-743462CF51FD}" type="parTrans" cxnId="{910242A8-4032-4818-B93C-04796E50E10E}">
      <dgm:prSet/>
      <dgm:spPr/>
      <dgm:t>
        <a:bodyPr/>
        <a:lstStyle/>
        <a:p>
          <a:endParaRPr lang="en-US"/>
        </a:p>
      </dgm:t>
    </dgm:pt>
    <dgm:pt modelId="{C96F553F-596A-405C-BD9B-430C73E75868}" type="sibTrans" cxnId="{910242A8-4032-4818-B93C-04796E50E10E}">
      <dgm:prSet/>
      <dgm:spPr/>
      <dgm:t>
        <a:bodyPr/>
        <a:lstStyle/>
        <a:p>
          <a:endParaRPr lang="en-US"/>
        </a:p>
      </dgm:t>
    </dgm:pt>
    <dgm:pt modelId="{302D0063-E2EE-4D7D-BFDA-67D1BF2D3EC8}">
      <dgm:prSet/>
      <dgm:spPr/>
      <dgm:t>
        <a:bodyPr/>
        <a:lstStyle/>
        <a:p>
          <a:r>
            <a:rPr lang="en-US" dirty="0" err="1" smtClean="0"/>
            <a:t>Vantress</a:t>
          </a:r>
          <a:r>
            <a:rPr lang="en-US" dirty="0" smtClean="0"/>
            <a:t> cross</a:t>
          </a:r>
          <a:endParaRPr lang="en-US" dirty="0"/>
        </a:p>
      </dgm:t>
    </dgm:pt>
    <dgm:pt modelId="{04FE3E0C-1485-48F9-AC92-C31968DE4A12}" type="parTrans" cxnId="{FCCBE8DA-BAA3-44F7-85A8-7FD7104689FE}">
      <dgm:prSet/>
      <dgm:spPr/>
      <dgm:t>
        <a:bodyPr/>
        <a:lstStyle/>
        <a:p>
          <a:endParaRPr lang="en-US"/>
        </a:p>
      </dgm:t>
    </dgm:pt>
    <dgm:pt modelId="{CA145011-B06A-4A2D-90AA-641E2C9478B8}" type="sibTrans" cxnId="{FCCBE8DA-BAA3-44F7-85A8-7FD7104689FE}">
      <dgm:prSet/>
      <dgm:spPr/>
      <dgm:t>
        <a:bodyPr/>
        <a:lstStyle/>
        <a:p>
          <a:endParaRPr lang="en-US"/>
        </a:p>
      </dgm:t>
    </dgm:pt>
    <dgm:pt modelId="{6C3052B1-F826-4E7B-9056-FC986F345EF9}">
      <dgm:prSet/>
      <dgm:spPr/>
      <dgm:t>
        <a:bodyPr/>
        <a:lstStyle/>
        <a:p>
          <a:r>
            <a:rPr lang="en-US" dirty="0" smtClean="0"/>
            <a:t>Rabbit</a:t>
          </a:r>
          <a:endParaRPr lang="en-US" dirty="0"/>
        </a:p>
      </dgm:t>
    </dgm:pt>
    <dgm:pt modelId="{9029A4EE-0D72-4E7A-976A-9D74FE4313B3}" type="parTrans" cxnId="{08872FE4-EF89-44BC-A5AC-7C44F1F24E26}">
      <dgm:prSet/>
      <dgm:spPr/>
      <dgm:t>
        <a:bodyPr/>
        <a:lstStyle/>
        <a:p>
          <a:endParaRPr lang="en-US"/>
        </a:p>
      </dgm:t>
    </dgm:pt>
    <dgm:pt modelId="{ACC84413-AED0-4B4B-A60F-4DACF266F894}" type="sibTrans" cxnId="{08872FE4-EF89-44BC-A5AC-7C44F1F24E26}">
      <dgm:prSet/>
      <dgm:spPr/>
      <dgm:t>
        <a:bodyPr/>
        <a:lstStyle/>
        <a:p>
          <a:endParaRPr lang="en-US"/>
        </a:p>
      </dgm:t>
    </dgm:pt>
    <dgm:pt modelId="{6F7CC68A-95E6-4F75-A8CA-D6745BEE6547}">
      <dgm:prSet/>
      <dgm:spPr/>
      <dgm:t>
        <a:bodyPr/>
        <a:lstStyle/>
        <a:p>
          <a:r>
            <a:rPr lang="en-US" dirty="0" smtClean="0"/>
            <a:t>New Zealand White</a:t>
          </a:r>
          <a:endParaRPr lang="en-US" dirty="0"/>
        </a:p>
      </dgm:t>
    </dgm:pt>
    <dgm:pt modelId="{0FE15F18-DDDB-439A-93F1-8BD5FE03AE14}" type="parTrans" cxnId="{F53D1DCB-7A2E-4AEE-9F11-D2862B612AFD}">
      <dgm:prSet/>
      <dgm:spPr/>
      <dgm:t>
        <a:bodyPr/>
        <a:lstStyle/>
        <a:p>
          <a:endParaRPr lang="en-US"/>
        </a:p>
      </dgm:t>
    </dgm:pt>
    <dgm:pt modelId="{CD8750CF-C4FC-44FF-9C17-5296E2468EE4}" type="sibTrans" cxnId="{F53D1DCB-7A2E-4AEE-9F11-D2862B612AFD}">
      <dgm:prSet/>
      <dgm:spPr/>
      <dgm:t>
        <a:bodyPr/>
        <a:lstStyle/>
        <a:p>
          <a:endParaRPr lang="en-US"/>
        </a:p>
      </dgm:t>
    </dgm:pt>
    <dgm:pt modelId="{04CD40E3-554C-4844-80C5-D74CE5494D7F}">
      <dgm:prSet/>
      <dgm:spPr/>
      <dgm:t>
        <a:bodyPr/>
        <a:lstStyle/>
        <a:p>
          <a:r>
            <a:rPr lang="en-US" dirty="0" smtClean="0"/>
            <a:t>Flemish Giant</a:t>
          </a:r>
          <a:endParaRPr lang="en-US" dirty="0"/>
        </a:p>
      </dgm:t>
    </dgm:pt>
    <dgm:pt modelId="{4A7375C9-9ED7-404D-9441-F82A6AAA0060}" type="parTrans" cxnId="{4380A0CC-3A88-47FE-9C95-E0C9B20F5182}">
      <dgm:prSet/>
      <dgm:spPr/>
      <dgm:t>
        <a:bodyPr/>
        <a:lstStyle/>
        <a:p>
          <a:endParaRPr lang="en-US"/>
        </a:p>
      </dgm:t>
    </dgm:pt>
    <dgm:pt modelId="{5F9013C9-954B-4328-99EA-906FB8739BB9}" type="sibTrans" cxnId="{4380A0CC-3A88-47FE-9C95-E0C9B20F5182}">
      <dgm:prSet/>
      <dgm:spPr/>
      <dgm:t>
        <a:bodyPr/>
        <a:lstStyle/>
        <a:p>
          <a:endParaRPr lang="en-US"/>
        </a:p>
      </dgm:t>
    </dgm:pt>
    <dgm:pt modelId="{6DF2B571-67C0-4B19-B564-A62C55C0CF99}" type="pres">
      <dgm:prSet presAssocID="{9EB74A3E-8D4C-4F43-B3FA-18E50A2F0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A179D9-43F2-4977-B214-9C11964188B0}" type="pres">
      <dgm:prSet presAssocID="{98A7608C-A52A-42C4-9E18-C09F5903B760}" presName="hierRoot1" presStyleCnt="0">
        <dgm:presLayoutVars>
          <dgm:hierBranch val="init"/>
        </dgm:presLayoutVars>
      </dgm:prSet>
      <dgm:spPr/>
    </dgm:pt>
    <dgm:pt modelId="{29C1A0D4-A352-487B-AA0B-AACE6C4A0639}" type="pres">
      <dgm:prSet presAssocID="{98A7608C-A52A-42C4-9E18-C09F5903B760}" presName="rootComposite1" presStyleCnt="0"/>
      <dgm:spPr/>
    </dgm:pt>
    <dgm:pt modelId="{0C5BC82C-DFC6-429D-AC76-E33D7A656C08}" type="pres">
      <dgm:prSet presAssocID="{98A7608C-A52A-42C4-9E18-C09F5903B760}" presName="rootText1" presStyleLbl="node0" presStyleIdx="0" presStyleCnt="1">
        <dgm:presLayoutVars>
          <dgm:chPref val="3"/>
        </dgm:presLayoutVars>
      </dgm:prSet>
      <dgm:spPr/>
    </dgm:pt>
    <dgm:pt modelId="{8A38870D-2C68-4FB4-B151-BD1B95AAB8A7}" type="pres">
      <dgm:prSet presAssocID="{98A7608C-A52A-42C4-9E18-C09F5903B760}" presName="rootConnector1" presStyleLbl="node1" presStyleIdx="0" presStyleCnt="0"/>
      <dgm:spPr/>
    </dgm:pt>
    <dgm:pt modelId="{C1D25C27-312F-43B6-AC0E-86CA3C7329D1}" type="pres">
      <dgm:prSet presAssocID="{98A7608C-A52A-42C4-9E18-C09F5903B760}" presName="hierChild2" presStyleCnt="0"/>
      <dgm:spPr/>
    </dgm:pt>
    <dgm:pt modelId="{9104AC44-474C-485B-850C-795462DCD143}" type="pres">
      <dgm:prSet presAssocID="{0D185543-A3FD-4F1C-943F-F3619CBDCAAD}" presName="Name37" presStyleLbl="parChTrans1D2" presStyleIdx="0" presStyleCnt="6"/>
      <dgm:spPr/>
    </dgm:pt>
    <dgm:pt modelId="{E8669F13-7E5D-43B1-BBFF-C623EF65B9AD}" type="pres">
      <dgm:prSet presAssocID="{623E7E57-DC11-4DB7-9EC2-80327CD48BEE}" presName="hierRoot2" presStyleCnt="0">
        <dgm:presLayoutVars>
          <dgm:hierBranch val="init"/>
        </dgm:presLayoutVars>
      </dgm:prSet>
      <dgm:spPr/>
    </dgm:pt>
    <dgm:pt modelId="{65155140-2F0C-4BBB-B7A5-62DC42E4E41D}" type="pres">
      <dgm:prSet presAssocID="{623E7E57-DC11-4DB7-9EC2-80327CD48BEE}" presName="rootComposite" presStyleCnt="0"/>
      <dgm:spPr/>
    </dgm:pt>
    <dgm:pt modelId="{A451A6D6-7144-44C8-B3E0-944530999055}" type="pres">
      <dgm:prSet presAssocID="{623E7E57-DC11-4DB7-9EC2-80327CD48BEE}" presName="rootText" presStyleLbl="node2" presStyleIdx="0" presStyleCnt="6">
        <dgm:presLayoutVars>
          <dgm:chPref val="3"/>
        </dgm:presLayoutVars>
      </dgm:prSet>
      <dgm:spPr/>
    </dgm:pt>
    <dgm:pt modelId="{CCE35534-4C76-4AD4-ABC5-FD5BF897C3B8}" type="pres">
      <dgm:prSet presAssocID="{623E7E57-DC11-4DB7-9EC2-80327CD48BEE}" presName="rootConnector" presStyleLbl="node2" presStyleIdx="0" presStyleCnt="6"/>
      <dgm:spPr/>
    </dgm:pt>
    <dgm:pt modelId="{5C533BB3-ACE1-48C7-85DF-83295ADC48F6}" type="pres">
      <dgm:prSet presAssocID="{623E7E57-DC11-4DB7-9EC2-80327CD48BEE}" presName="hierChild4" presStyleCnt="0"/>
      <dgm:spPr/>
    </dgm:pt>
    <dgm:pt modelId="{80D2C435-8517-4193-8415-9915F90B724B}" type="pres">
      <dgm:prSet presAssocID="{F7666B76-4503-4D21-8587-50E591264306}" presName="Name37" presStyleLbl="parChTrans1D3" presStyleIdx="0" presStyleCnt="13"/>
      <dgm:spPr/>
    </dgm:pt>
    <dgm:pt modelId="{9A5D4EC4-B045-4190-9DB7-2B208301C0BF}" type="pres">
      <dgm:prSet presAssocID="{CDDA249D-D671-457A-9EC7-B5F7C884E975}" presName="hierRoot2" presStyleCnt="0">
        <dgm:presLayoutVars>
          <dgm:hierBranch val="init"/>
        </dgm:presLayoutVars>
      </dgm:prSet>
      <dgm:spPr/>
    </dgm:pt>
    <dgm:pt modelId="{5BBC7FFE-573B-4258-B8F1-C258A24369A3}" type="pres">
      <dgm:prSet presAssocID="{CDDA249D-D671-457A-9EC7-B5F7C884E975}" presName="rootComposite" presStyleCnt="0"/>
      <dgm:spPr/>
    </dgm:pt>
    <dgm:pt modelId="{820B1226-1959-4449-B550-B83D81C9F222}" type="pres">
      <dgm:prSet presAssocID="{CDDA249D-D671-457A-9EC7-B5F7C884E975}" presName="rootText" presStyleLbl="node3" presStyleIdx="0" presStyleCnt="13">
        <dgm:presLayoutVars>
          <dgm:chPref val="3"/>
        </dgm:presLayoutVars>
      </dgm:prSet>
      <dgm:spPr/>
    </dgm:pt>
    <dgm:pt modelId="{A29731FE-87DD-40B4-9CD7-D77C736B7716}" type="pres">
      <dgm:prSet presAssocID="{CDDA249D-D671-457A-9EC7-B5F7C884E975}" presName="rootConnector" presStyleLbl="node3" presStyleIdx="0" presStyleCnt="13"/>
      <dgm:spPr/>
    </dgm:pt>
    <dgm:pt modelId="{939B620A-5B41-415D-9808-C86D3A00C824}" type="pres">
      <dgm:prSet presAssocID="{CDDA249D-D671-457A-9EC7-B5F7C884E975}" presName="hierChild4" presStyleCnt="0"/>
      <dgm:spPr/>
    </dgm:pt>
    <dgm:pt modelId="{A029C974-6CC0-4CEB-BA6E-FF21B9B8B914}" type="pres">
      <dgm:prSet presAssocID="{CDDA249D-D671-457A-9EC7-B5F7C884E975}" presName="hierChild5" presStyleCnt="0"/>
      <dgm:spPr/>
    </dgm:pt>
    <dgm:pt modelId="{B7AA39CA-0460-4A2E-AA84-38F26F98C781}" type="pres">
      <dgm:prSet presAssocID="{AD3BDB1D-46B4-4B1B-AF4D-91D94752FB88}" presName="Name37" presStyleLbl="parChTrans1D3" presStyleIdx="1" presStyleCnt="13"/>
      <dgm:spPr/>
    </dgm:pt>
    <dgm:pt modelId="{6159F088-80A1-4BDF-917D-D6B75BEE5361}" type="pres">
      <dgm:prSet presAssocID="{3503D9C3-5CE8-4B44-9120-4205C0A57AAE}" presName="hierRoot2" presStyleCnt="0">
        <dgm:presLayoutVars>
          <dgm:hierBranch val="init"/>
        </dgm:presLayoutVars>
      </dgm:prSet>
      <dgm:spPr/>
    </dgm:pt>
    <dgm:pt modelId="{10DF42DD-C55E-47D3-A83B-AAA82F65A11D}" type="pres">
      <dgm:prSet presAssocID="{3503D9C3-5CE8-4B44-9120-4205C0A57AAE}" presName="rootComposite" presStyleCnt="0"/>
      <dgm:spPr/>
    </dgm:pt>
    <dgm:pt modelId="{66EBEE61-BF67-4261-9A02-6D2888F35D86}" type="pres">
      <dgm:prSet presAssocID="{3503D9C3-5CE8-4B44-9120-4205C0A57AAE}" presName="rootText" presStyleLbl="node3" presStyleIdx="1" presStyleCnt="13">
        <dgm:presLayoutVars>
          <dgm:chPref val="3"/>
        </dgm:presLayoutVars>
      </dgm:prSet>
      <dgm:spPr/>
    </dgm:pt>
    <dgm:pt modelId="{EB2DF32B-8050-4516-9DE2-97C795888A2C}" type="pres">
      <dgm:prSet presAssocID="{3503D9C3-5CE8-4B44-9120-4205C0A57AAE}" presName="rootConnector" presStyleLbl="node3" presStyleIdx="1" presStyleCnt="13"/>
      <dgm:spPr/>
    </dgm:pt>
    <dgm:pt modelId="{DA4FC977-F52E-4B4D-BF6A-F54DA6E7B48E}" type="pres">
      <dgm:prSet presAssocID="{3503D9C3-5CE8-4B44-9120-4205C0A57AAE}" presName="hierChild4" presStyleCnt="0"/>
      <dgm:spPr/>
    </dgm:pt>
    <dgm:pt modelId="{69381368-258C-4461-8D01-F9C72CD83FBD}" type="pres">
      <dgm:prSet presAssocID="{3503D9C3-5CE8-4B44-9120-4205C0A57AAE}" presName="hierChild5" presStyleCnt="0"/>
      <dgm:spPr/>
    </dgm:pt>
    <dgm:pt modelId="{E8E3BCB6-6769-4AA9-8566-56C98CABD8E1}" type="pres">
      <dgm:prSet presAssocID="{9D7AE69F-0498-405B-93DE-A2B7FE74DC50}" presName="Name37" presStyleLbl="parChTrans1D3" presStyleIdx="2" presStyleCnt="13"/>
      <dgm:spPr/>
    </dgm:pt>
    <dgm:pt modelId="{39E48A37-CA26-45EC-ACCF-7F33304E33AD}" type="pres">
      <dgm:prSet presAssocID="{4CB39794-6261-4652-B697-64A27CEB551D}" presName="hierRoot2" presStyleCnt="0">
        <dgm:presLayoutVars>
          <dgm:hierBranch val="init"/>
        </dgm:presLayoutVars>
      </dgm:prSet>
      <dgm:spPr/>
    </dgm:pt>
    <dgm:pt modelId="{BEF4D980-0BB8-4913-A276-7CEFDD72F6EB}" type="pres">
      <dgm:prSet presAssocID="{4CB39794-6261-4652-B697-64A27CEB551D}" presName="rootComposite" presStyleCnt="0"/>
      <dgm:spPr/>
    </dgm:pt>
    <dgm:pt modelId="{0FDEA255-3F8D-4842-B89C-1AFE394ED4E5}" type="pres">
      <dgm:prSet presAssocID="{4CB39794-6261-4652-B697-64A27CEB551D}" presName="rootText" presStyleLbl="node3" presStyleIdx="2" presStyleCnt="13">
        <dgm:presLayoutVars>
          <dgm:chPref val="3"/>
        </dgm:presLayoutVars>
      </dgm:prSet>
      <dgm:spPr/>
    </dgm:pt>
    <dgm:pt modelId="{71BCEFED-C94B-457A-8C39-153E8AB89D20}" type="pres">
      <dgm:prSet presAssocID="{4CB39794-6261-4652-B697-64A27CEB551D}" presName="rootConnector" presStyleLbl="node3" presStyleIdx="2" presStyleCnt="13"/>
      <dgm:spPr/>
    </dgm:pt>
    <dgm:pt modelId="{A878DEF9-DBB3-4386-AD7D-C2A36514D754}" type="pres">
      <dgm:prSet presAssocID="{4CB39794-6261-4652-B697-64A27CEB551D}" presName="hierChild4" presStyleCnt="0"/>
      <dgm:spPr/>
    </dgm:pt>
    <dgm:pt modelId="{12492EB6-52D9-4524-B176-756495A8C17B}" type="pres">
      <dgm:prSet presAssocID="{4CB39794-6261-4652-B697-64A27CEB551D}" presName="hierChild5" presStyleCnt="0"/>
      <dgm:spPr/>
    </dgm:pt>
    <dgm:pt modelId="{998C54D2-BC43-4697-BDE2-0CB0162AA95A}" type="pres">
      <dgm:prSet presAssocID="{623E7E57-DC11-4DB7-9EC2-80327CD48BEE}" presName="hierChild5" presStyleCnt="0"/>
      <dgm:spPr/>
    </dgm:pt>
    <dgm:pt modelId="{B60A8DA5-9352-4AA6-A0D3-1F4C487A8E32}" type="pres">
      <dgm:prSet presAssocID="{2E15D44B-02BB-4AAD-A089-1D215BDB7D0F}" presName="Name37" presStyleLbl="parChTrans1D2" presStyleIdx="1" presStyleCnt="6"/>
      <dgm:spPr/>
    </dgm:pt>
    <dgm:pt modelId="{0D43E869-0D22-4077-A83E-5DE48B4B8192}" type="pres">
      <dgm:prSet presAssocID="{5CE0D608-CEA2-40D1-98BE-BE0ADE935852}" presName="hierRoot2" presStyleCnt="0">
        <dgm:presLayoutVars>
          <dgm:hierBranch val="init"/>
        </dgm:presLayoutVars>
      </dgm:prSet>
      <dgm:spPr/>
    </dgm:pt>
    <dgm:pt modelId="{4DC3479B-CF81-4BAF-81AC-250A7184671F}" type="pres">
      <dgm:prSet presAssocID="{5CE0D608-CEA2-40D1-98BE-BE0ADE935852}" presName="rootComposite" presStyleCnt="0"/>
      <dgm:spPr/>
    </dgm:pt>
    <dgm:pt modelId="{F55F5FFD-1B5B-4245-B2F1-721CFCD1F9B6}" type="pres">
      <dgm:prSet presAssocID="{5CE0D608-CEA2-40D1-98BE-BE0ADE935852}" presName="rootText" presStyleLbl="node2" presStyleIdx="1" presStyleCnt="6">
        <dgm:presLayoutVars>
          <dgm:chPref val="3"/>
        </dgm:presLayoutVars>
      </dgm:prSet>
      <dgm:spPr/>
    </dgm:pt>
    <dgm:pt modelId="{9B396DFF-966D-4CE0-B03D-F55C4D3F7066}" type="pres">
      <dgm:prSet presAssocID="{5CE0D608-CEA2-40D1-98BE-BE0ADE935852}" presName="rootConnector" presStyleLbl="node2" presStyleIdx="1" presStyleCnt="6"/>
      <dgm:spPr/>
    </dgm:pt>
    <dgm:pt modelId="{1C2AC8F4-7444-4173-B05A-91E2D0234A90}" type="pres">
      <dgm:prSet presAssocID="{5CE0D608-CEA2-40D1-98BE-BE0ADE935852}" presName="hierChild4" presStyleCnt="0"/>
      <dgm:spPr/>
    </dgm:pt>
    <dgm:pt modelId="{B6F0FFF9-AF42-4DB9-9CC1-8199504E5E3D}" type="pres">
      <dgm:prSet presAssocID="{AE07D4AF-0247-4A1B-9A2B-CBB437C99A8B}" presName="Name37" presStyleLbl="parChTrans1D3" presStyleIdx="3" presStyleCnt="13"/>
      <dgm:spPr/>
    </dgm:pt>
    <dgm:pt modelId="{051FD80E-2DFA-4BB4-8480-D4965F4664C6}" type="pres">
      <dgm:prSet presAssocID="{241277BB-9858-461A-8F33-B31943FE6676}" presName="hierRoot2" presStyleCnt="0">
        <dgm:presLayoutVars>
          <dgm:hierBranch val="init"/>
        </dgm:presLayoutVars>
      </dgm:prSet>
      <dgm:spPr/>
    </dgm:pt>
    <dgm:pt modelId="{06DF6352-9284-40CE-9459-4640F6606E3D}" type="pres">
      <dgm:prSet presAssocID="{241277BB-9858-461A-8F33-B31943FE6676}" presName="rootComposite" presStyleCnt="0"/>
      <dgm:spPr/>
    </dgm:pt>
    <dgm:pt modelId="{94087493-06C5-434B-8A95-938ADF4CD62F}" type="pres">
      <dgm:prSet presAssocID="{241277BB-9858-461A-8F33-B31943FE6676}" presName="rootText" presStyleLbl="node3" presStyleIdx="3" presStyleCnt="13">
        <dgm:presLayoutVars>
          <dgm:chPref val="3"/>
        </dgm:presLayoutVars>
      </dgm:prSet>
      <dgm:spPr/>
    </dgm:pt>
    <dgm:pt modelId="{524DB817-90D2-4ABE-9563-89D6CCB0EF42}" type="pres">
      <dgm:prSet presAssocID="{241277BB-9858-461A-8F33-B31943FE6676}" presName="rootConnector" presStyleLbl="node3" presStyleIdx="3" presStyleCnt="13"/>
      <dgm:spPr/>
    </dgm:pt>
    <dgm:pt modelId="{B2AA8CEB-E9EB-438C-AA79-C2A657FD3FCA}" type="pres">
      <dgm:prSet presAssocID="{241277BB-9858-461A-8F33-B31943FE6676}" presName="hierChild4" presStyleCnt="0"/>
      <dgm:spPr/>
    </dgm:pt>
    <dgm:pt modelId="{DF87A78D-DDF0-4F68-9896-61B71D649D9A}" type="pres">
      <dgm:prSet presAssocID="{241277BB-9858-461A-8F33-B31943FE6676}" presName="hierChild5" presStyleCnt="0"/>
      <dgm:spPr/>
    </dgm:pt>
    <dgm:pt modelId="{72BEE98B-BDE9-4037-AFBC-CF25A43D012A}" type="pres">
      <dgm:prSet presAssocID="{E36EF553-3DFB-41B0-A301-5F8B0AD71E0A}" presName="Name37" presStyleLbl="parChTrans1D3" presStyleIdx="4" presStyleCnt="13"/>
      <dgm:spPr/>
    </dgm:pt>
    <dgm:pt modelId="{EF4ED923-F2DE-4046-B817-812CCAC84DDC}" type="pres">
      <dgm:prSet presAssocID="{835A60F2-81DA-40D5-B924-1ECACB698AB0}" presName="hierRoot2" presStyleCnt="0">
        <dgm:presLayoutVars>
          <dgm:hierBranch val="init"/>
        </dgm:presLayoutVars>
      </dgm:prSet>
      <dgm:spPr/>
    </dgm:pt>
    <dgm:pt modelId="{967F0CFA-A358-463B-BD49-D87B27C98792}" type="pres">
      <dgm:prSet presAssocID="{835A60F2-81DA-40D5-B924-1ECACB698AB0}" presName="rootComposite" presStyleCnt="0"/>
      <dgm:spPr/>
    </dgm:pt>
    <dgm:pt modelId="{6AD9DD79-4454-4CBD-8FF7-0C7CF37CCAA9}" type="pres">
      <dgm:prSet presAssocID="{835A60F2-81DA-40D5-B924-1ECACB698AB0}" presName="rootText" presStyleLbl="node3" presStyleIdx="4" presStyleCnt="13">
        <dgm:presLayoutVars>
          <dgm:chPref val="3"/>
        </dgm:presLayoutVars>
      </dgm:prSet>
      <dgm:spPr/>
    </dgm:pt>
    <dgm:pt modelId="{ECD7CFEB-FB9E-4B4E-B5C5-4A91316822A2}" type="pres">
      <dgm:prSet presAssocID="{835A60F2-81DA-40D5-B924-1ECACB698AB0}" presName="rootConnector" presStyleLbl="node3" presStyleIdx="4" presStyleCnt="13"/>
      <dgm:spPr/>
    </dgm:pt>
    <dgm:pt modelId="{F8911D6E-BFE0-4773-ABCC-73DFEDB13A33}" type="pres">
      <dgm:prSet presAssocID="{835A60F2-81DA-40D5-B924-1ECACB698AB0}" presName="hierChild4" presStyleCnt="0"/>
      <dgm:spPr/>
    </dgm:pt>
    <dgm:pt modelId="{D4A8241C-858E-44BF-B1AD-EE73D2396E9F}" type="pres">
      <dgm:prSet presAssocID="{835A60F2-81DA-40D5-B924-1ECACB698AB0}" presName="hierChild5" presStyleCnt="0"/>
      <dgm:spPr/>
    </dgm:pt>
    <dgm:pt modelId="{15A58C6B-0449-4928-AE72-EEC60894C2B0}" type="pres">
      <dgm:prSet presAssocID="{4668ACCA-9A3A-42D9-A782-67792266F9F7}" presName="Name37" presStyleLbl="parChTrans1D3" presStyleIdx="5" presStyleCnt="13"/>
      <dgm:spPr/>
    </dgm:pt>
    <dgm:pt modelId="{64B0E05A-AD88-46B6-94B4-4563945FBF20}" type="pres">
      <dgm:prSet presAssocID="{D8873C4F-9090-4670-A299-F372263AEC69}" presName="hierRoot2" presStyleCnt="0">
        <dgm:presLayoutVars>
          <dgm:hierBranch val="init"/>
        </dgm:presLayoutVars>
      </dgm:prSet>
      <dgm:spPr/>
    </dgm:pt>
    <dgm:pt modelId="{EAB11F28-7C23-4588-B40E-2191AB767737}" type="pres">
      <dgm:prSet presAssocID="{D8873C4F-9090-4670-A299-F372263AEC69}" presName="rootComposite" presStyleCnt="0"/>
      <dgm:spPr/>
    </dgm:pt>
    <dgm:pt modelId="{D08F8BCD-2427-44FE-A025-56D9D7941417}" type="pres">
      <dgm:prSet presAssocID="{D8873C4F-9090-4670-A299-F372263AEC69}" presName="rootText" presStyleLbl="node3" presStyleIdx="5" presStyleCnt="13">
        <dgm:presLayoutVars>
          <dgm:chPref val="3"/>
        </dgm:presLayoutVars>
      </dgm:prSet>
      <dgm:spPr/>
    </dgm:pt>
    <dgm:pt modelId="{1D529E0F-46F2-433C-AEDE-5AF6BA1A47ED}" type="pres">
      <dgm:prSet presAssocID="{D8873C4F-9090-4670-A299-F372263AEC69}" presName="rootConnector" presStyleLbl="node3" presStyleIdx="5" presStyleCnt="13"/>
      <dgm:spPr/>
    </dgm:pt>
    <dgm:pt modelId="{235C152D-E4A7-4210-94B9-4850A1D8ADE1}" type="pres">
      <dgm:prSet presAssocID="{D8873C4F-9090-4670-A299-F372263AEC69}" presName="hierChild4" presStyleCnt="0"/>
      <dgm:spPr/>
    </dgm:pt>
    <dgm:pt modelId="{C8660187-8B79-4CD3-884B-DE73458DD3EF}" type="pres">
      <dgm:prSet presAssocID="{D8873C4F-9090-4670-A299-F372263AEC69}" presName="hierChild5" presStyleCnt="0"/>
      <dgm:spPr/>
    </dgm:pt>
    <dgm:pt modelId="{D6019ECA-CA68-41A3-BEBF-EAD5AA763D19}" type="pres">
      <dgm:prSet presAssocID="{7C4ECDEB-2BBD-45A2-8743-9FB5DB4F6651}" presName="Name37" presStyleLbl="parChTrans1D3" presStyleIdx="6" presStyleCnt="13"/>
      <dgm:spPr/>
    </dgm:pt>
    <dgm:pt modelId="{9036482D-2FA6-47CF-B400-6DCFC1637A20}" type="pres">
      <dgm:prSet presAssocID="{E08452D4-6C73-4DAF-8B60-FC71CA0A444A}" presName="hierRoot2" presStyleCnt="0">
        <dgm:presLayoutVars>
          <dgm:hierBranch val="init"/>
        </dgm:presLayoutVars>
      </dgm:prSet>
      <dgm:spPr/>
    </dgm:pt>
    <dgm:pt modelId="{485B32ED-5821-4D63-8E64-F10133C7B44B}" type="pres">
      <dgm:prSet presAssocID="{E08452D4-6C73-4DAF-8B60-FC71CA0A444A}" presName="rootComposite" presStyleCnt="0"/>
      <dgm:spPr/>
    </dgm:pt>
    <dgm:pt modelId="{1FE46D04-0027-4E39-8FBF-04CDD842002C}" type="pres">
      <dgm:prSet presAssocID="{E08452D4-6C73-4DAF-8B60-FC71CA0A444A}" presName="rootText" presStyleLbl="node3" presStyleIdx="6" presStyleCnt="13">
        <dgm:presLayoutVars>
          <dgm:chPref val="3"/>
        </dgm:presLayoutVars>
      </dgm:prSet>
      <dgm:spPr/>
    </dgm:pt>
    <dgm:pt modelId="{9E3AFC60-F9F1-4905-BB58-5DF25F4B011F}" type="pres">
      <dgm:prSet presAssocID="{E08452D4-6C73-4DAF-8B60-FC71CA0A444A}" presName="rootConnector" presStyleLbl="node3" presStyleIdx="6" presStyleCnt="13"/>
      <dgm:spPr/>
    </dgm:pt>
    <dgm:pt modelId="{FA5C48A5-0DB0-450F-BDBF-0435D76655C1}" type="pres">
      <dgm:prSet presAssocID="{E08452D4-6C73-4DAF-8B60-FC71CA0A444A}" presName="hierChild4" presStyleCnt="0"/>
      <dgm:spPr/>
    </dgm:pt>
    <dgm:pt modelId="{BF461529-1717-4DD4-9778-D2AD9D2A21FC}" type="pres">
      <dgm:prSet presAssocID="{E08452D4-6C73-4DAF-8B60-FC71CA0A444A}" presName="hierChild5" presStyleCnt="0"/>
      <dgm:spPr/>
    </dgm:pt>
    <dgm:pt modelId="{41A7414F-4D96-4984-BB6D-AC1C72431951}" type="pres">
      <dgm:prSet presAssocID="{5CE0D608-CEA2-40D1-98BE-BE0ADE935852}" presName="hierChild5" presStyleCnt="0"/>
      <dgm:spPr/>
    </dgm:pt>
    <dgm:pt modelId="{120FCD5D-659C-49BE-AB84-23D0239C75A4}" type="pres">
      <dgm:prSet presAssocID="{429E7872-CE21-42CE-BA77-2D301F018629}" presName="Name37" presStyleLbl="parChTrans1D2" presStyleIdx="2" presStyleCnt="6"/>
      <dgm:spPr/>
    </dgm:pt>
    <dgm:pt modelId="{596CD948-0C84-4BCF-A575-5A25056C1596}" type="pres">
      <dgm:prSet presAssocID="{1A484CBC-E0A6-4125-86C7-6C0F05418C08}" presName="hierRoot2" presStyleCnt="0">
        <dgm:presLayoutVars>
          <dgm:hierBranch val="init"/>
        </dgm:presLayoutVars>
      </dgm:prSet>
      <dgm:spPr/>
    </dgm:pt>
    <dgm:pt modelId="{DD732EAD-18D6-4092-819F-ED7ACF99FC58}" type="pres">
      <dgm:prSet presAssocID="{1A484CBC-E0A6-4125-86C7-6C0F05418C08}" presName="rootComposite" presStyleCnt="0"/>
      <dgm:spPr/>
    </dgm:pt>
    <dgm:pt modelId="{F1D3055F-F85B-4088-BB67-81EA6378020D}" type="pres">
      <dgm:prSet presAssocID="{1A484CBC-E0A6-4125-86C7-6C0F05418C08}" presName="rootText" presStyleLbl="node2" presStyleIdx="2" presStyleCnt="6">
        <dgm:presLayoutVars>
          <dgm:chPref val="3"/>
        </dgm:presLayoutVars>
      </dgm:prSet>
      <dgm:spPr/>
    </dgm:pt>
    <dgm:pt modelId="{B551249C-4AEA-417D-BBB8-03BCF6E5D494}" type="pres">
      <dgm:prSet presAssocID="{1A484CBC-E0A6-4125-86C7-6C0F05418C08}" presName="rootConnector" presStyleLbl="node2" presStyleIdx="2" presStyleCnt="6"/>
      <dgm:spPr/>
    </dgm:pt>
    <dgm:pt modelId="{15B4554A-7F02-400C-AA4C-7AF207D5E107}" type="pres">
      <dgm:prSet presAssocID="{1A484CBC-E0A6-4125-86C7-6C0F05418C08}" presName="hierChild4" presStyleCnt="0"/>
      <dgm:spPr/>
    </dgm:pt>
    <dgm:pt modelId="{F179B9BA-E9DD-4DF1-93EC-531C05FF555B}" type="pres">
      <dgm:prSet presAssocID="{4770D143-68C8-4D13-AC21-258F0FAFECA9}" presName="Name37" presStyleLbl="parChTrans1D3" presStyleIdx="7" presStyleCnt="13"/>
      <dgm:spPr/>
    </dgm:pt>
    <dgm:pt modelId="{DB27C3B3-6042-41D1-8F32-5FD1C3DB59FE}" type="pres">
      <dgm:prSet presAssocID="{1899A201-3A71-4959-BD1C-228695930AF0}" presName="hierRoot2" presStyleCnt="0">
        <dgm:presLayoutVars>
          <dgm:hierBranch val="init"/>
        </dgm:presLayoutVars>
      </dgm:prSet>
      <dgm:spPr/>
    </dgm:pt>
    <dgm:pt modelId="{FF6534F1-3D27-47B5-9745-F6CB186DBC5C}" type="pres">
      <dgm:prSet presAssocID="{1899A201-3A71-4959-BD1C-228695930AF0}" presName="rootComposite" presStyleCnt="0"/>
      <dgm:spPr/>
    </dgm:pt>
    <dgm:pt modelId="{95C79E58-2DC4-4B24-B1AC-C3B7062B20F8}" type="pres">
      <dgm:prSet presAssocID="{1899A201-3A71-4959-BD1C-228695930AF0}" presName="rootText" presStyleLbl="node3" presStyleIdx="7" presStyleCnt="13">
        <dgm:presLayoutVars>
          <dgm:chPref val="3"/>
        </dgm:presLayoutVars>
      </dgm:prSet>
      <dgm:spPr/>
    </dgm:pt>
    <dgm:pt modelId="{51DC8ACA-2526-471C-8F85-0088F2651EB9}" type="pres">
      <dgm:prSet presAssocID="{1899A201-3A71-4959-BD1C-228695930AF0}" presName="rootConnector" presStyleLbl="node3" presStyleIdx="7" presStyleCnt="13"/>
      <dgm:spPr/>
    </dgm:pt>
    <dgm:pt modelId="{C8E83D28-1E33-4BD2-9B48-953437512154}" type="pres">
      <dgm:prSet presAssocID="{1899A201-3A71-4959-BD1C-228695930AF0}" presName="hierChild4" presStyleCnt="0"/>
      <dgm:spPr/>
    </dgm:pt>
    <dgm:pt modelId="{D39D9AC9-92B1-420B-9CD2-BB0618D61E8A}" type="pres">
      <dgm:prSet presAssocID="{1899A201-3A71-4959-BD1C-228695930AF0}" presName="hierChild5" presStyleCnt="0"/>
      <dgm:spPr/>
    </dgm:pt>
    <dgm:pt modelId="{A3AC740D-0C3C-4FDD-A812-E5078DF3E28D}" type="pres">
      <dgm:prSet presAssocID="{8137F63F-101F-404D-99D9-7DA065FB3B1D}" presName="Name37" presStyleLbl="parChTrans1D3" presStyleIdx="8" presStyleCnt="13"/>
      <dgm:spPr/>
    </dgm:pt>
    <dgm:pt modelId="{A0C3BD31-4C8F-4860-BBE5-F6A53FABB6FB}" type="pres">
      <dgm:prSet presAssocID="{0D31747D-A323-423D-8866-13FFF45D8089}" presName="hierRoot2" presStyleCnt="0">
        <dgm:presLayoutVars>
          <dgm:hierBranch val="init"/>
        </dgm:presLayoutVars>
      </dgm:prSet>
      <dgm:spPr/>
    </dgm:pt>
    <dgm:pt modelId="{CBF14154-2916-44DB-8BE8-F9E451213806}" type="pres">
      <dgm:prSet presAssocID="{0D31747D-A323-423D-8866-13FFF45D8089}" presName="rootComposite" presStyleCnt="0"/>
      <dgm:spPr/>
    </dgm:pt>
    <dgm:pt modelId="{59FBB639-7374-49F7-9EB6-DAEE069E5E17}" type="pres">
      <dgm:prSet presAssocID="{0D31747D-A323-423D-8866-13FFF45D8089}" presName="rootText" presStyleLbl="node3" presStyleIdx="8" presStyleCnt="13">
        <dgm:presLayoutVars>
          <dgm:chPref val="3"/>
        </dgm:presLayoutVars>
      </dgm:prSet>
      <dgm:spPr/>
    </dgm:pt>
    <dgm:pt modelId="{4D219B4A-5242-4E2A-9569-1D10C9BBB473}" type="pres">
      <dgm:prSet presAssocID="{0D31747D-A323-423D-8866-13FFF45D8089}" presName="rootConnector" presStyleLbl="node3" presStyleIdx="8" presStyleCnt="13"/>
      <dgm:spPr/>
    </dgm:pt>
    <dgm:pt modelId="{31EFD3CE-1801-4391-98DD-7A8EB00E2890}" type="pres">
      <dgm:prSet presAssocID="{0D31747D-A323-423D-8866-13FFF45D8089}" presName="hierChild4" presStyleCnt="0"/>
      <dgm:spPr/>
    </dgm:pt>
    <dgm:pt modelId="{030DC200-306B-4BEC-99D6-BCAB65BCEFAA}" type="pres">
      <dgm:prSet presAssocID="{0D31747D-A323-423D-8866-13FFF45D8089}" presName="hierChild5" presStyleCnt="0"/>
      <dgm:spPr/>
    </dgm:pt>
    <dgm:pt modelId="{E6EDCE33-3A31-43E5-A226-BA1E772239F9}" type="pres">
      <dgm:prSet presAssocID="{1A484CBC-E0A6-4125-86C7-6C0F05418C08}" presName="hierChild5" presStyleCnt="0"/>
      <dgm:spPr/>
    </dgm:pt>
    <dgm:pt modelId="{623F3588-A038-4B4C-AB64-A7B7E2B5CA1A}" type="pres">
      <dgm:prSet presAssocID="{9FB9F239-09C4-4CED-873E-469391F47ED4}" presName="Name37" presStyleLbl="parChTrans1D2" presStyleIdx="3" presStyleCnt="6"/>
      <dgm:spPr/>
    </dgm:pt>
    <dgm:pt modelId="{32ABF095-29F2-4F60-9887-08EE06296263}" type="pres">
      <dgm:prSet presAssocID="{DD8A7A70-7F08-4D88-855F-ECD8395C60BE}" presName="hierRoot2" presStyleCnt="0">
        <dgm:presLayoutVars>
          <dgm:hierBranch val="init"/>
        </dgm:presLayoutVars>
      </dgm:prSet>
      <dgm:spPr/>
    </dgm:pt>
    <dgm:pt modelId="{6144F504-7EDC-4292-BFEE-E25EA0A253C3}" type="pres">
      <dgm:prSet presAssocID="{DD8A7A70-7F08-4D88-855F-ECD8395C60BE}" presName="rootComposite" presStyleCnt="0"/>
      <dgm:spPr/>
    </dgm:pt>
    <dgm:pt modelId="{E7FF716C-0015-4CDC-9AF1-52B1E95DF829}" type="pres">
      <dgm:prSet presAssocID="{DD8A7A70-7F08-4D88-855F-ECD8395C60BE}" presName="rootText" presStyleLbl="node2" presStyleIdx="3" presStyleCnt="6">
        <dgm:presLayoutVars>
          <dgm:chPref val="3"/>
        </dgm:presLayoutVars>
      </dgm:prSet>
      <dgm:spPr/>
    </dgm:pt>
    <dgm:pt modelId="{CF7E6341-3330-4836-ACB8-FBD327CCE5CC}" type="pres">
      <dgm:prSet presAssocID="{DD8A7A70-7F08-4D88-855F-ECD8395C60BE}" presName="rootConnector" presStyleLbl="node2" presStyleIdx="3" presStyleCnt="6"/>
      <dgm:spPr/>
    </dgm:pt>
    <dgm:pt modelId="{7B1D9FCF-DA2C-4B48-8E2E-54FCCEE147DE}" type="pres">
      <dgm:prSet presAssocID="{DD8A7A70-7F08-4D88-855F-ECD8395C60BE}" presName="hierChild4" presStyleCnt="0"/>
      <dgm:spPr/>
    </dgm:pt>
    <dgm:pt modelId="{38D96C7B-D2A0-4A82-8080-AD3641EDD867}" type="pres">
      <dgm:prSet presAssocID="{7983C4A0-1171-40CC-A1F2-743462CF51FD}" presName="Name37" presStyleLbl="parChTrans1D3" presStyleIdx="9" presStyleCnt="13"/>
      <dgm:spPr/>
    </dgm:pt>
    <dgm:pt modelId="{0B03B1A0-631D-4000-B24F-483169B0A6ED}" type="pres">
      <dgm:prSet presAssocID="{70FCCEDF-88A2-494B-9F08-5F969FAABE00}" presName="hierRoot2" presStyleCnt="0">
        <dgm:presLayoutVars>
          <dgm:hierBranch val="init"/>
        </dgm:presLayoutVars>
      </dgm:prSet>
      <dgm:spPr/>
    </dgm:pt>
    <dgm:pt modelId="{86C6ECB5-3E5F-4D53-98F7-DD73C737620A}" type="pres">
      <dgm:prSet presAssocID="{70FCCEDF-88A2-494B-9F08-5F969FAABE00}" presName="rootComposite" presStyleCnt="0"/>
      <dgm:spPr/>
    </dgm:pt>
    <dgm:pt modelId="{71CECFBE-508E-44A4-8F60-A9B37D8879A7}" type="pres">
      <dgm:prSet presAssocID="{70FCCEDF-88A2-494B-9F08-5F969FAABE00}" presName="rootText" presStyleLbl="node3" presStyleIdx="9" presStyleCnt="13">
        <dgm:presLayoutVars>
          <dgm:chPref val="3"/>
        </dgm:presLayoutVars>
      </dgm:prSet>
      <dgm:spPr/>
    </dgm:pt>
    <dgm:pt modelId="{61C73573-5E9D-4361-8D4A-C2899EB8D249}" type="pres">
      <dgm:prSet presAssocID="{70FCCEDF-88A2-494B-9F08-5F969FAABE00}" presName="rootConnector" presStyleLbl="node3" presStyleIdx="9" presStyleCnt="13"/>
      <dgm:spPr/>
    </dgm:pt>
    <dgm:pt modelId="{803254E7-27D4-4424-A313-7CF0842C09EE}" type="pres">
      <dgm:prSet presAssocID="{70FCCEDF-88A2-494B-9F08-5F969FAABE00}" presName="hierChild4" presStyleCnt="0"/>
      <dgm:spPr/>
    </dgm:pt>
    <dgm:pt modelId="{22103366-CA90-49F7-8C79-F27A1F6648D2}" type="pres">
      <dgm:prSet presAssocID="{70FCCEDF-88A2-494B-9F08-5F969FAABE00}" presName="hierChild5" presStyleCnt="0"/>
      <dgm:spPr/>
    </dgm:pt>
    <dgm:pt modelId="{D6AA5503-D7AE-43FB-9115-8D960CFFC81F}" type="pres">
      <dgm:prSet presAssocID="{DD8A7A70-7F08-4D88-855F-ECD8395C60BE}" presName="hierChild5" presStyleCnt="0"/>
      <dgm:spPr/>
    </dgm:pt>
    <dgm:pt modelId="{A66BC9A9-7581-4DDD-8903-A008ED996D44}" type="pres">
      <dgm:prSet presAssocID="{43CC98BE-C60C-452F-B741-969C56959FAD}" presName="Name37" presStyleLbl="parChTrans1D2" presStyleIdx="4" presStyleCnt="6"/>
      <dgm:spPr/>
    </dgm:pt>
    <dgm:pt modelId="{3C045DD7-E2AA-41F5-8660-CCD4D94ECD42}" type="pres">
      <dgm:prSet presAssocID="{DA65DC6F-5EAD-4DE4-A5CB-1571737BCCED}" presName="hierRoot2" presStyleCnt="0">
        <dgm:presLayoutVars>
          <dgm:hierBranch val="init"/>
        </dgm:presLayoutVars>
      </dgm:prSet>
      <dgm:spPr/>
    </dgm:pt>
    <dgm:pt modelId="{973447B0-47EC-497A-B285-3AACF61BED8D}" type="pres">
      <dgm:prSet presAssocID="{DA65DC6F-5EAD-4DE4-A5CB-1571737BCCED}" presName="rootComposite" presStyleCnt="0"/>
      <dgm:spPr/>
    </dgm:pt>
    <dgm:pt modelId="{EE2A0F27-7995-4ECC-86FB-471E1EB40122}" type="pres">
      <dgm:prSet presAssocID="{DA65DC6F-5EAD-4DE4-A5CB-1571737BCCED}" presName="rootText" presStyleLbl="node2" presStyleIdx="4" presStyleCnt="6">
        <dgm:presLayoutVars>
          <dgm:chPref val="3"/>
        </dgm:presLayoutVars>
      </dgm:prSet>
      <dgm:spPr/>
    </dgm:pt>
    <dgm:pt modelId="{5C3409E6-F495-4667-9370-43C411FD82DE}" type="pres">
      <dgm:prSet presAssocID="{DA65DC6F-5EAD-4DE4-A5CB-1571737BCCED}" presName="rootConnector" presStyleLbl="node2" presStyleIdx="4" presStyleCnt="6"/>
      <dgm:spPr/>
    </dgm:pt>
    <dgm:pt modelId="{0EF41446-AEB4-4380-9E49-8309FF1BB5DA}" type="pres">
      <dgm:prSet presAssocID="{DA65DC6F-5EAD-4DE4-A5CB-1571737BCCED}" presName="hierChild4" presStyleCnt="0"/>
      <dgm:spPr/>
    </dgm:pt>
    <dgm:pt modelId="{6EDD9C7E-315A-4AE6-9069-6F9D325106AF}" type="pres">
      <dgm:prSet presAssocID="{04FE3E0C-1485-48F9-AC92-C31968DE4A12}" presName="Name37" presStyleLbl="parChTrans1D3" presStyleIdx="10" presStyleCnt="13"/>
      <dgm:spPr/>
    </dgm:pt>
    <dgm:pt modelId="{AD2990C0-5D33-4074-BFFD-41AB330549C9}" type="pres">
      <dgm:prSet presAssocID="{302D0063-E2EE-4D7D-BFDA-67D1BF2D3EC8}" presName="hierRoot2" presStyleCnt="0">
        <dgm:presLayoutVars>
          <dgm:hierBranch val="init"/>
        </dgm:presLayoutVars>
      </dgm:prSet>
      <dgm:spPr/>
    </dgm:pt>
    <dgm:pt modelId="{34D79273-3F1E-47F4-8D39-9E3CEA91DDBD}" type="pres">
      <dgm:prSet presAssocID="{302D0063-E2EE-4D7D-BFDA-67D1BF2D3EC8}" presName="rootComposite" presStyleCnt="0"/>
      <dgm:spPr/>
    </dgm:pt>
    <dgm:pt modelId="{ABC8686B-F0BF-43EF-A5EA-BDE3DB223C2C}" type="pres">
      <dgm:prSet presAssocID="{302D0063-E2EE-4D7D-BFDA-67D1BF2D3EC8}" presName="rootText" presStyleLbl="node3" presStyleIdx="10" presStyleCnt="13">
        <dgm:presLayoutVars>
          <dgm:chPref val="3"/>
        </dgm:presLayoutVars>
      </dgm:prSet>
      <dgm:spPr/>
    </dgm:pt>
    <dgm:pt modelId="{F7E5DE13-AB2C-4CB9-A558-F472D62C761E}" type="pres">
      <dgm:prSet presAssocID="{302D0063-E2EE-4D7D-BFDA-67D1BF2D3EC8}" presName="rootConnector" presStyleLbl="node3" presStyleIdx="10" presStyleCnt="13"/>
      <dgm:spPr/>
    </dgm:pt>
    <dgm:pt modelId="{100C073B-5A34-472E-85C6-1438599011C0}" type="pres">
      <dgm:prSet presAssocID="{302D0063-E2EE-4D7D-BFDA-67D1BF2D3EC8}" presName="hierChild4" presStyleCnt="0"/>
      <dgm:spPr/>
    </dgm:pt>
    <dgm:pt modelId="{E603EB9F-DD65-44F3-A0C3-8DD15759EBBA}" type="pres">
      <dgm:prSet presAssocID="{302D0063-E2EE-4D7D-BFDA-67D1BF2D3EC8}" presName="hierChild5" presStyleCnt="0"/>
      <dgm:spPr/>
    </dgm:pt>
    <dgm:pt modelId="{B119710F-AE5B-42E7-9021-BD22A85BB942}" type="pres">
      <dgm:prSet presAssocID="{DA65DC6F-5EAD-4DE4-A5CB-1571737BCCED}" presName="hierChild5" presStyleCnt="0"/>
      <dgm:spPr/>
    </dgm:pt>
    <dgm:pt modelId="{DB0BF122-A3B2-4FBF-954B-57F14A842DAC}" type="pres">
      <dgm:prSet presAssocID="{9029A4EE-0D72-4E7A-976A-9D74FE4313B3}" presName="Name37" presStyleLbl="parChTrans1D2" presStyleIdx="5" presStyleCnt="6"/>
      <dgm:spPr/>
    </dgm:pt>
    <dgm:pt modelId="{F3AA6043-BB68-4F24-AB01-FFDB04A334CD}" type="pres">
      <dgm:prSet presAssocID="{6C3052B1-F826-4E7B-9056-FC986F345EF9}" presName="hierRoot2" presStyleCnt="0">
        <dgm:presLayoutVars>
          <dgm:hierBranch val="init"/>
        </dgm:presLayoutVars>
      </dgm:prSet>
      <dgm:spPr/>
    </dgm:pt>
    <dgm:pt modelId="{7045BA20-8043-4C20-9A56-C47307085B0F}" type="pres">
      <dgm:prSet presAssocID="{6C3052B1-F826-4E7B-9056-FC986F345EF9}" presName="rootComposite" presStyleCnt="0"/>
      <dgm:spPr/>
    </dgm:pt>
    <dgm:pt modelId="{93B7190C-B12C-4E94-B493-BA4F37014FFE}" type="pres">
      <dgm:prSet presAssocID="{6C3052B1-F826-4E7B-9056-FC986F345EF9}" presName="rootText" presStyleLbl="node2" presStyleIdx="5" presStyleCnt="6">
        <dgm:presLayoutVars>
          <dgm:chPref val="3"/>
        </dgm:presLayoutVars>
      </dgm:prSet>
      <dgm:spPr/>
    </dgm:pt>
    <dgm:pt modelId="{644FCC19-9978-4048-A50C-51988BCD9271}" type="pres">
      <dgm:prSet presAssocID="{6C3052B1-F826-4E7B-9056-FC986F345EF9}" presName="rootConnector" presStyleLbl="node2" presStyleIdx="5" presStyleCnt="6"/>
      <dgm:spPr/>
    </dgm:pt>
    <dgm:pt modelId="{E875A65A-0042-4ABE-8E83-DADF01527F88}" type="pres">
      <dgm:prSet presAssocID="{6C3052B1-F826-4E7B-9056-FC986F345EF9}" presName="hierChild4" presStyleCnt="0"/>
      <dgm:spPr/>
    </dgm:pt>
    <dgm:pt modelId="{97BC4570-0714-4727-B66A-FD926B827265}" type="pres">
      <dgm:prSet presAssocID="{0FE15F18-DDDB-439A-93F1-8BD5FE03AE14}" presName="Name37" presStyleLbl="parChTrans1D3" presStyleIdx="11" presStyleCnt="13"/>
      <dgm:spPr/>
    </dgm:pt>
    <dgm:pt modelId="{52394491-8E45-4DE8-AAC3-C596B0543169}" type="pres">
      <dgm:prSet presAssocID="{6F7CC68A-95E6-4F75-A8CA-D6745BEE6547}" presName="hierRoot2" presStyleCnt="0">
        <dgm:presLayoutVars>
          <dgm:hierBranch val="init"/>
        </dgm:presLayoutVars>
      </dgm:prSet>
      <dgm:spPr/>
    </dgm:pt>
    <dgm:pt modelId="{6034FBB5-6380-416B-A7AD-59A8CA873A09}" type="pres">
      <dgm:prSet presAssocID="{6F7CC68A-95E6-4F75-A8CA-D6745BEE6547}" presName="rootComposite" presStyleCnt="0"/>
      <dgm:spPr/>
    </dgm:pt>
    <dgm:pt modelId="{A4F4C0C1-8DD3-467A-97BD-D3635B64FFED}" type="pres">
      <dgm:prSet presAssocID="{6F7CC68A-95E6-4F75-A8CA-D6745BEE6547}" presName="rootText" presStyleLbl="node3" presStyleIdx="11" presStyleCnt="13">
        <dgm:presLayoutVars>
          <dgm:chPref val="3"/>
        </dgm:presLayoutVars>
      </dgm:prSet>
      <dgm:spPr/>
    </dgm:pt>
    <dgm:pt modelId="{2AE15778-1E98-48BB-AD3D-6827C935AB05}" type="pres">
      <dgm:prSet presAssocID="{6F7CC68A-95E6-4F75-A8CA-D6745BEE6547}" presName="rootConnector" presStyleLbl="node3" presStyleIdx="11" presStyleCnt="13"/>
      <dgm:spPr/>
    </dgm:pt>
    <dgm:pt modelId="{A63D6F83-D88D-4BD3-ABAD-D62D5389619E}" type="pres">
      <dgm:prSet presAssocID="{6F7CC68A-95E6-4F75-A8CA-D6745BEE6547}" presName="hierChild4" presStyleCnt="0"/>
      <dgm:spPr/>
    </dgm:pt>
    <dgm:pt modelId="{6CC60683-0418-404B-B0DA-84AD2659D917}" type="pres">
      <dgm:prSet presAssocID="{6F7CC68A-95E6-4F75-A8CA-D6745BEE6547}" presName="hierChild5" presStyleCnt="0"/>
      <dgm:spPr/>
    </dgm:pt>
    <dgm:pt modelId="{E838BBD7-F77B-4BA5-AEA8-51737882D299}" type="pres">
      <dgm:prSet presAssocID="{4A7375C9-9ED7-404D-9441-F82A6AAA0060}" presName="Name37" presStyleLbl="parChTrans1D3" presStyleIdx="12" presStyleCnt="13"/>
      <dgm:spPr/>
    </dgm:pt>
    <dgm:pt modelId="{28459277-998F-44DD-9292-C8EFAA5C52F0}" type="pres">
      <dgm:prSet presAssocID="{04CD40E3-554C-4844-80C5-D74CE5494D7F}" presName="hierRoot2" presStyleCnt="0">
        <dgm:presLayoutVars>
          <dgm:hierBranch val="init"/>
        </dgm:presLayoutVars>
      </dgm:prSet>
      <dgm:spPr/>
    </dgm:pt>
    <dgm:pt modelId="{639E8B26-289F-4B32-9B3D-BF9C5E0F5864}" type="pres">
      <dgm:prSet presAssocID="{04CD40E3-554C-4844-80C5-D74CE5494D7F}" presName="rootComposite" presStyleCnt="0"/>
      <dgm:spPr/>
    </dgm:pt>
    <dgm:pt modelId="{8A42DD34-90F1-4B43-91A0-A86A9FF373E0}" type="pres">
      <dgm:prSet presAssocID="{04CD40E3-554C-4844-80C5-D74CE5494D7F}" presName="rootText" presStyleLbl="node3" presStyleIdx="12" presStyleCnt="13">
        <dgm:presLayoutVars>
          <dgm:chPref val="3"/>
        </dgm:presLayoutVars>
      </dgm:prSet>
      <dgm:spPr/>
    </dgm:pt>
    <dgm:pt modelId="{E27E40AD-56F3-462D-AD13-FB23B927F761}" type="pres">
      <dgm:prSet presAssocID="{04CD40E3-554C-4844-80C5-D74CE5494D7F}" presName="rootConnector" presStyleLbl="node3" presStyleIdx="12" presStyleCnt="13"/>
      <dgm:spPr/>
    </dgm:pt>
    <dgm:pt modelId="{E0C8B4E5-F724-4F6A-901F-7768CF694B37}" type="pres">
      <dgm:prSet presAssocID="{04CD40E3-554C-4844-80C5-D74CE5494D7F}" presName="hierChild4" presStyleCnt="0"/>
      <dgm:spPr/>
    </dgm:pt>
    <dgm:pt modelId="{8F0AAF6F-A5E1-472B-BF6C-3EC5B894D292}" type="pres">
      <dgm:prSet presAssocID="{04CD40E3-554C-4844-80C5-D74CE5494D7F}" presName="hierChild5" presStyleCnt="0"/>
      <dgm:spPr/>
    </dgm:pt>
    <dgm:pt modelId="{7DA9B142-2E4B-49FD-B3E7-41661A85D5A4}" type="pres">
      <dgm:prSet presAssocID="{6C3052B1-F826-4E7B-9056-FC986F345EF9}" presName="hierChild5" presStyleCnt="0"/>
      <dgm:spPr/>
    </dgm:pt>
    <dgm:pt modelId="{A4CC26B2-14B2-44FE-9D96-2F060C051020}" type="pres">
      <dgm:prSet presAssocID="{98A7608C-A52A-42C4-9E18-C09F5903B760}" presName="hierChild3" presStyleCnt="0"/>
      <dgm:spPr/>
    </dgm:pt>
  </dgm:ptLst>
  <dgm:cxnLst>
    <dgm:cxn modelId="{897BC85B-B51E-4AE4-B3D0-5B2B209C5BFF}" type="presOf" srcId="{241277BB-9858-461A-8F33-B31943FE6676}" destId="{94087493-06C5-434B-8A95-938ADF4CD62F}" srcOrd="0" destOrd="0" presId="urn:microsoft.com/office/officeart/2005/8/layout/orgChart1"/>
    <dgm:cxn modelId="{21C5716A-430A-4F6D-B35C-A03A94DB3829}" type="presOf" srcId="{CDDA249D-D671-457A-9EC7-B5F7C884E975}" destId="{820B1226-1959-4449-B550-B83D81C9F222}" srcOrd="0" destOrd="0" presId="urn:microsoft.com/office/officeart/2005/8/layout/orgChart1"/>
    <dgm:cxn modelId="{0331A0E2-FA2F-4DDF-826A-880FDA7422A5}" type="presOf" srcId="{835A60F2-81DA-40D5-B924-1ECACB698AB0}" destId="{ECD7CFEB-FB9E-4B4E-B5C5-4A91316822A2}" srcOrd="1" destOrd="0" presId="urn:microsoft.com/office/officeart/2005/8/layout/orgChart1"/>
    <dgm:cxn modelId="{A1D255F3-2596-47A0-A2C3-E3716CE8124A}" type="presOf" srcId="{9029A4EE-0D72-4E7A-976A-9D74FE4313B3}" destId="{DB0BF122-A3B2-4FBF-954B-57F14A842DAC}" srcOrd="0" destOrd="0" presId="urn:microsoft.com/office/officeart/2005/8/layout/orgChart1"/>
    <dgm:cxn modelId="{4C0A9A08-8AB7-4077-A74B-C3E8D23803F2}" type="presOf" srcId="{4CB39794-6261-4652-B697-64A27CEB551D}" destId="{71BCEFED-C94B-457A-8C39-153E8AB89D20}" srcOrd="1" destOrd="0" presId="urn:microsoft.com/office/officeart/2005/8/layout/orgChart1"/>
    <dgm:cxn modelId="{FC5A4C5F-2EA4-4931-B00E-918A056B4E1A}" srcId="{623E7E57-DC11-4DB7-9EC2-80327CD48BEE}" destId="{3503D9C3-5CE8-4B44-9120-4205C0A57AAE}" srcOrd="1" destOrd="0" parTransId="{AD3BDB1D-46B4-4B1B-AF4D-91D94752FB88}" sibTransId="{F351141A-6071-4A55-8C4C-D214C12CF536}"/>
    <dgm:cxn modelId="{180822FE-DD80-40D3-9C82-348176B842E3}" type="presOf" srcId="{E36EF553-3DFB-41B0-A301-5F8B0AD71E0A}" destId="{72BEE98B-BDE9-4037-AFBC-CF25A43D012A}" srcOrd="0" destOrd="0" presId="urn:microsoft.com/office/officeart/2005/8/layout/orgChart1"/>
    <dgm:cxn modelId="{7222BB79-755A-4327-BBF2-76169F874387}" type="presOf" srcId="{302D0063-E2EE-4D7D-BFDA-67D1BF2D3EC8}" destId="{ABC8686B-F0BF-43EF-A5EA-BDE3DB223C2C}" srcOrd="0" destOrd="0" presId="urn:microsoft.com/office/officeart/2005/8/layout/orgChart1"/>
    <dgm:cxn modelId="{F505BD33-36EF-490A-9275-DA2E9DE9D7A1}" type="presOf" srcId="{9D7AE69F-0498-405B-93DE-A2B7FE74DC50}" destId="{E8E3BCB6-6769-4AA9-8566-56C98CABD8E1}" srcOrd="0" destOrd="0" presId="urn:microsoft.com/office/officeart/2005/8/layout/orgChart1"/>
    <dgm:cxn modelId="{B545F762-C85D-4921-B665-D7544069D140}" type="presOf" srcId="{D8873C4F-9090-4670-A299-F372263AEC69}" destId="{1D529E0F-46F2-433C-AEDE-5AF6BA1A47ED}" srcOrd="1" destOrd="0" presId="urn:microsoft.com/office/officeart/2005/8/layout/orgChart1"/>
    <dgm:cxn modelId="{790D12E3-23EE-46D0-9E3B-38580D272557}" srcId="{98A7608C-A52A-42C4-9E18-C09F5903B760}" destId="{DD8A7A70-7F08-4D88-855F-ECD8395C60BE}" srcOrd="3" destOrd="0" parTransId="{9FB9F239-09C4-4CED-873E-469391F47ED4}" sibTransId="{362E5C24-6C05-42D1-A60B-598827048D5F}"/>
    <dgm:cxn modelId="{13180950-C517-40FB-8AAD-E10D9027EDE8}" type="presOf" srcId="{AD3BDB1D-46B4-4B1B-AF4D-91D94752FB88}" destId="{B7AA39CA-0460-4A2E-AA84-38F26F98C781}" srcOrd="0" destOrd="0" presId="urn:microsoft.com/office/officeart/2005/8/layout/orgChart1"/>
    <dgm:cxn modelId="{E42C817E-59C2-4DCA-94F0-2A149CF5465B}" type="presOf" srcId="{1A484CBC-E0A6-4125-86C7-6C0F05418C08}" destId="{B551249C-4AEA-417D-BBB8-03BCF6E5D494}" srcOrd="1" destOrd="0" presId="urn:microsoft.com/office/officeart/2005/8/layout/orgChart1"/>
    <dgm:cxn modelId="{F53D1DCB-7A2E-4AEE-9F11-D2862B612AFD}" srcId="{6C3052B1-F826-4E7B-9056-FC986F345EF9}" destId="{6F7CC68A-95E6-4F75-A8CA-D6745BEE6547}" srcOrd="0" destOrd="0" parTransId="{0FE15F18-DDDB-439A-93F1-8BD5FE03AE14}" sibTransId="{CD8750CF-C4FC-44FF-9C17-5296E2468EE4}"/>
    <dgm:cxn modelId="{8F4885F6-44A0-4307-ADF5-D76E7A22622C}" type="presOf" srcId="{E08452D4-6C73-4DAF-8B60-FC71CA0A444A}" destId="{1FE46D04-0027-4E39-8FBF-04CDD842002C}" srcOrd="0" destOrd="0" presId="urn:microsoft.com/office/officeart/2005/8/layout/orgChart1"/>
    <dgm:cxn modelId="{A30D248A-7296-4B9E-9D74-63AB834B925D}" type="presOf" srcId="{4668ACCA-9A3A-42D9-A782-67792266F9F7}" destId="{15A58C6B-0449-4928-AE72-EEC60894C2B0}" srcOrd="0" destOrd="0" presId="urn:microsoft.com/office/officeart/2005/8/layout/orgChart1"/>
    <dgm:cxn modelId="{BDFB3FED-9318-4A77-8B78-A553C5FB7996}" srcId="{98A7608C-A52A-42C4-9E18-C09F5903B760}" destId="{1A484CBC-E0A6-4125-86C7-6C0F05418C08}" srcOrd="2" destOrd="0" parTransId="{429E7872-CE21-42CE-BA77-2D301F018629}" sibTransId="{5884CBF3-F8C7-47BB-89BF-52FB5E31F849}"/>
    <dgm:cxn modelId="{499E7FF7-46D6-4748-AD0C-27D5F4FBB198}" srcId="{1A484CBC-E0A6-4125-86C7-6C0F05418C08}" destId="{0D31747D-A323-423D-8866-13FFF45D8089}" srcOrd="1" destOrd="0" parTransId="{8137F63F-101F-404D-99D9-7DA065FB3B1D}" sibTransId="{753666CB-E7F1-45BD-882C-93EB796B854B}"/>
    <dgm:cxn modelId="{D9E85201-EE12-4129-8F1A-78EFB54E92D2}" type="presOf" srcId="{0D31747D-A323-423D-8866-13FFF45D8089}" destId="{4D219B4A-5242-4E2A-9569-1D10C9BBB473}" srcOrd="1" destOrd="0" presId="urn:microsoft.com/office/officeart/2005/8/layout/orgChart1"/>
    <dgm:cxn modelId="{6E226710-D8EC-4DE5-A67F-4172C7C5A41A}" type="presOf" srcId="{4A7375C9-9ED7-404D-9441-F82A6AAA0060}" destId="{E838BBD7-F77B-4BA5-AEA8-51737882D299}" srcOrd="0" destOrd="0" presId="urn:microsoft.com/office/officeart/2005/8/layout/orgChart1"/>
    <dgm:cxn modelId="{DAE8CE94-2D86-4CE9-9CCD-712CBDCDA515}" type="presOf" srcId="{9FB9F239-09C4-4CED-873E-469391F47ED4}" destId="{623F3588-A038-4B4C-AB64-A7B7E2B5CA1A}" srcOrd="0" destOrd="0" presId="urn:microsoft.com/office/officeart/2005/8/layout/orgChart1"/>
    <dgm:cxn modelId="{7FC384C7-074A-40D7-BDB7-257E338A55AC}" srcId="{98A7608C-A52A-42C4-9E18-C09F5903B760}" destId="{5CE0D608-CEA2-40D1-98BE-BE0ADE935852}" srcOrd="1" destOrd="0" parTransId="{2E15D44B-02BB-4AAD-A089-1D215BDB7D0F}" sibTransId="{8A588D76-0CFD-4414-ABAF-8ADC5CB03706}"/>
    <dgm:cxn modelId="{D5CF986D-8D27-494F-A9A1-B2546E395167}" type="presOf" srcId="{7C4ECDEB-2BBD-45A2-8743-9FB5DB4F6651}" destId="{D6019ECA-CA68-41A3-BEBF-EAD5AA763D19}" srcOrd="0" destOrd="0" presId="urn:microsoft.com/office/officeart/2005/8/layout/orgChart1"/>
    <dgm:cxn modelId="{63770756-FA0E-4003-8915-59ABEDF4A352}" type="presOf" srcId="{7983C4A0-1171-40CC-A1F2-743462CF51FD}" destId="{38D96C7B-D2A0-4A82-8080-AD3641EDD867}" srcOrd="0" destOrd="0" presId="urn:microsoft.com/office/officeart/2005/8/layout/orgChart1"/>
    <dgm:cxn modelId="{D1F5FE77-8EE7-4881-BC1B-9492C7E32805}" type="presOf" srcId="{9EB74A3E-8D4C-4F43-B3FA-18E50A2F05E1}" destId="{6DF2B571-67C0-4B19-B564-A62C55C0CF99}" srcOrd="0" destOrd="0" presId="urn:microsoft.com/office/officeart/2005/8/layout/orgChart1"/>
    <dgm:cxn modelId="{4853D71A-91C2-44D5-A99B-0BD63DF02D4D}" type="presOf" srcId="{4CB39794-6261-4652-B697-64A27CEB551D}" destId="{0FDEA255-3F8D-4842-B89C-1AFE394ED4E5}" srcOrd="0" destOrd="0" presId="urn:microsoft.com/office/officeart/2005/8/layout/orgChart1"/>
    <dgm:cxn modelId="{B65D905C-7A40-4974-9F69-F4F8F56B96D5}" type="presOf" srcId="{70FCCEDF-88A2-494B-9F08-5F969FAABE00}" destId="{61C73573-5E9D-4361-8D4A-C2899EB8D249}" srcOrd="1" destOrd="0" presId="urn:microsoft.com/office/officeart/2005/8/layout/orgChart1"/>
    <dgm:cxn modelId="{779F7324-1C39-47AD-ADE8-46CC3C3F2A43}" srcId="{9EB74A3E-8D4C-4F43-B3FA-18E50A2F05E1}" destId="{98A7608C-A52A-42C4-9E18-C09F5903B760}" srcOrd="0" destOrd="0" parTransId="{500972AD-FBF6-47A9-BB1D-1BBF7A3BCA55}" sibTransId="{382D4277-1F58-4A25-81FC-3EF9E4DE2F28}"/>
    <dgm:cxn modelId="{1F3106B3-4C17-47F6-AC53-544B29CB6346}" type="presOf" srcId="{4770D143-68C8-4D13-AC21-258F0FAFECA9}" destId="{F179B9BA-E9DD-4DF1-93EC-531C05FF555B}" srcOrd="0" destOrd="0" presId="urn:microsoft.com/office/officeart/2005/8/layout/orgChart1"/>
    <dgm:cxn modelId="{E486E17F-0DAB-492A-9E95-4F9041C89BEB}" type="presOf" srcId="{429E7872-CE21-42CE-BA77-2D301F018629}" destId="{120FCD5D-659C-49BE-AB84-23D0239C75A4}" srcOrd="0" destOrd="0" presId="urn:microsoft.com/office/officeart/2005/8/layout/orgChart1"/>
    <dgm:cxn modelId="{E0DF6134-271F-4F3C-AF83-9DB1092B6380}" srcId="{623E7E57-DC11-4DB7-9EC2-80327CD48BEE}" destId="{CDDA249D-D671-457A-9EC7-B5F7C884E975}" srcOrd="0" destOrd="0" parTransId="{F7666B76-4503-4D21-8587-50E591264306}" sibTransId="{E3574F24-18C3-4276-9DC8-7E282B0B4AB1}"/>
    <dgm:cxn modelId="{55360B9F-DCAD-45BB-B647-253AFDA87976}" type="presOf" srcId="{DD8A7A70-7F08-4D88-855F-ECD8395C60BE}" destId="{CF7E6341-3330-4836-ACB8-FBD327CCE5CC}" srcOrd="1" destOrd="0" presId="urn:microsoft.com/office/officeart/2005/8/layout/orgChart1"/>
    <dgm:cxn modelId="{FCCBE8DA-BAA3-44F7-85A8-7FD7104689FE}" srcId="{DA65DC6F-5EAD-4DE4-A5CB-1571737BCCED}" destId="{302D0063-E2EE-4D7D-BFDA-67D1BF2D3EC8}" srcOrd="0" destOrd="0" parTransId="{04FE3E0C-1485-48F9-AC92-C31968DE4A12}" sibTransId="{CA145011-B06A-4A2D-90AA-641E2C9478B8}"/>
    <dgm:cxn modelId="{858B3C98-5A28-4F68-BD15-2B090FEA3B66}" type="presOf" srcId="{0D31747D-A323-423D-8866-13FFF45D8089}" destId="{59FBB639-7374-49F7-9EB6-DAEE069E5E17}" srcOrd="0" destOrd="0" presId="urn:microsoft.com/office/officeart/2005/8/layout/orgChart1"/>
    <dgm:cxn modelId="{910242A8-4032-4818-B93C-04796E50E10E}" srcId="{DD8A7A70-7F08-4D88-855F-ECD8395C60BE}" destId="{70FCCEDF-88A2-494B-9F08-5F969FAABE00}" srcOrd="0" destOrd="0" parTransId="{7983C4A0-1171-40CC-A1F2-743462CF51FD}" sibTransId="{C96F553F-596A-405C-BD9B-430C73E75868}"/>
    <dgm:cxn modelId="{16859BB9-C236-4AA8-B21E-F03C0A5CE9A1}" srcId="{1A484CBC-E0A6-4125-86C7-6C0F05418C08}" destId="{1899A201-3A71-4959-BD1C-228695930AF0}" srcOrd="0" destOrd="0" parTransId="{4770D143-68C8-4D13-AC21-258F0FAFECA9}" sibTransId="{3B5D2F48-4303-4FD0-8236-489C99D3F36A}"/>
    <dgm:cxn modelId="{15CE9E75-0129-4B30-AAF4-E5A9235BB557}" type="presOf" srcId="{3503D9C3-5CE8-4B44-9120-4205C0A57AAE}" destId="{66EBEE61-BF67-4261-9A02-6D2888F35D86}" srcOrd="0" destOrd="0" presId="urn:microsoft.com/office/officeart/2005/8/layout/orgChart1"/>
    <dgm:cxn modelId="{B77D3437-26EB-4ABF-98FF-E466B2931D49}" type="presOf" srcId="{DA65DC6F-5EAD-4DE4-A5CB-1571737BCCED}" destId="{EE2A0F27-7995-4ECC-86FB-471E1EB40122}" srcOrd="0" destOrd="0" presId="urn:microsoft.com/office/officeart/2005/8/layout/orgChart1"/>
    <dgm:cxn modelId="{23DC8CB1-FBCF-469F-9563-818BBAD8440A}" type="presOf" srcId="{AE07D4AF-0247-4A1B-9A2B-CBB437C99A8B}" destId="{B6F0FFF9-AF42-4DB9-9CC1-8199504E5E3D}" srcOrd="0" destOrd="0" presId="urn:microsoft.com/office/officeart/2005/8/layout/orgChart1"/>
    <dgm:cxn modelId="{2606B466-F4A3-49BB-86B4-FD11ACF06E1E}" type="presOf" srcId="{835A60F2-81DA-40D5-B924-1ECACB698AB0}" destId="{6AD9DD79-4454-4CBD-8FF7-0C7CF37CCAA9}" srcOrd="0" destOrd="0" presId="urn:microsoft.com/office/officeart/2005/8/layout/orgChart1"/>
    <dgm:cxn modelId="{326CB272-EEE4-44D0-A65F-ED9C27469155}" type="presOf" srcId="{04CD40E3-554C-4844-80C5-D74CE5494D7F}" destId="{8A42DD34-90F1-4B43-91A0-A86A9FF373E0}" srcOrd="0" destOrd="0" presId="urn:microsoft.com/office/officeart/2005/8/layout/orgChart1"/>
    <dgm:cxn modelId="{543113DA-90CF-45FC-85FB-22DA7F60E275}" type="presOf" srcId="{6F7CC68A-95E6-4F75-A8CA-D6745BEE6547}" destId="{A4F4C0C1-8DD3-467A-97BD-D3635B64FFED}" srcOrd="0" destOrd="0" presId="urn:microsoft.com/office/officeart/2005/8/layout/orgChart1"/>
    <dgm:cxn modelId="{64095AAE-6860-43CC-9E24-C0F739DAC1CB}" type="presOf" srcId="{0D185543-A3FD-4F1C-943F-F3619CBDCAAD}" destId="{9104AC44-474C-485B-850C-795462DCD143}" srcOrd="0" destOrd="0" presId="urn:microsoft.com/office/officeart/2005/8/layout/orgChart1"/>
    <dgm:cxn modelId="{C24039E0-49E1-423F-A2F7-F3B049C9E0CC}" type="presOf" srcId="{5CE0D608-CEA2-40D1-98BE-BE0ADE935852}" destId="{9B396DFF-966D-4CE0-B03D-F55C4D3F7066}" srcOrd="1" destOrd="0" presId="urn:microsoft.com/office/officeart/2005/8/layout/orgChart1"/>
    <dgm:cxn modelId="{CA8E693A-56E6-4B47-B82F-63D833E0DD55}" type="presOf" srcId="{3503D9C3-5CE8-4B44-9120-4205C0A57AAE}" destId="{EB2DF32B-8050-4516-9DE2-97C795888A2C}" srcOrd="1" destOrd="0" presId="urn:microsoft.com/office/officeart/2005/8/layout/orgChart1"/>
    <dgm:cxn modelId="{279F469A-447C-4502-86C3-5467751EAE22}" srcId="{5CE0D608-CEA2-40D1-98BE-BE0ADE935852}" destId="{835A60F2-81DA-40D5-B924-1ECACB698AB0}" srcOrd="1" destOrd="0" parTransId="{E36EF553-3DFB-41B0-A301-5F8B0AD71E0A}" sibTransId="{38539D7F-17FE-4FE2-90BA-55E9AE91F910}"/>
    <dgm:cxn modelId="{2AFBB712-D340-47F5-94AC-2682297FF106}" type="presOf" srcId="{623E7E57-DC11-4DB7-9EC2-80327CD48BEE}" destId="{CCE35534-4C76-4AD4-ABC5-FD5BF897C3B8}" srcOrd="1" destOrd="0" presId="urn:microsoft.com/office/officeart/2005/8/layout/orgChart1"/>
    <dgm:cxn modelId="{48686E3B-5888-4C83-A2D9-763F118A6F42}" type="presOf" srcId="{04CD40E3-554C-4844-80C5-D74CE5494D7F}" destId="{E27E40AD-56F3-462D-AD13-FB23B927F761}" srcOrd="1" destOrd="0" presId="urn:microsoft.com/office/officeart/2005/8/layout/orgChart1"/>
    <dgm:cxn modelId="{7FF71FA8-B4AA-4B78-81B4-AE1C5D105E40}" type="presOf" srcId="{04FE3E0C-1485-48F9-AC92-C31968DE4A12}" destId="{6EDD9C7E-315A-4AE6-9069-6F9D325106AF}" srcOrd="0" destOrd="0" presId="urn:microsoft.com/office/officeart/2005/8/layout/orgChart1"/>
    <dgm:cxn modelId="{816AB885-C519-4C68-9CA4-D01BF46B2668}" type="presOf" srcId="{6F7CC68A-95E6-4F75-A8CA-D6745BEE6547}" destId="{2AE15778-1E98-48BB-AD3D-6827C935AB05}" srcOrd="1" destOrd="0" presId="urn:microsoft.com/office/officeart/2005/8/layout/orgChart1"/>
    <dgm:cxn modelId="{92467653-9EFF-458B-8A79-925A8B47C1B6}" type="presOf" srcId="{623E7E57-DC11-4DB7-9EC2-80327CD48BEE}" destId="{A451A6D6-7144-44C8-B3E0-944530999055}" srcOrd="0" destOrd="0" presId="urn:microsoft.com/office/officeart/2005/8/layout/orgChart1"/>
    <dgm:cxn modelId="{D2F8C48A-BE9D-4A09-A778-58697569BF77}" type="presOf" srcId="{6C3052B1-F826-4E7B-9056-FC986F345EF9}" destId="{93B7190C-B12C-4E94-B493-BA4F37014FFE}" srcOrd="0" destOrd="0" presId="urn:microsoft.com/office/officeart/2005/8/layout/orgChart1"/>
    <dgm:cxn modelId="{80CC15A0-AB96-4DEA-8F29-FD3FC1948CCE}" type="presOf" srcId="{70FCCEDF-88A2-494B-9F08-5F969FAABE00}" destId="{71CECFBE-508E-44A4-8F60-A9B37D8879A7}" srcOrd="0" destOrd="0" presId="urn:microsoft.com/office/officeart/2005/8/layout/orgChart1"/>
    <dgm:cxn modelId="{FA0BAB86-0820-4ACD-8D66-F82177DBFB68}" type="presOf" srcId="{E08452D4-6C73-4DAF-8B60-FC71CA0A444A}" destId="{9E3AFC60-F9F1-4905-BB58-5DF25F4B011F}" srcOrd="1" destOrd="0" presId="urn:microsoft.com/office/officeart/2005/8/layout/orgChart1"/>
    <dgm:cxn modelId="{08872FE4-EF89-44BC-A5AC-7C44F1F24E26}" srcId="{98A7608C-A52A-42C4-9E18-C09F5903B760}" destId="{6C3052B1-F826-4E7B-9056-FC986F345EF9}" srcOrd="5" destOrd="0" parTransId="{9029A4EE-0D72-4E7A-976A-9D74FE4313B3}" sibTransId="{ACC84413-AED0-4B4B-A60F-4DACF266F894}"/>
    <dgm:cxn modelId="{734FD67F-F202-4D06-BF9B-5DBA48FDB4C5}" type="presOf" srcId="{1A484CBC-E0A6-4125-86C7-6C0F05418C08}" destId="{F1D3055F-F85B-4088-BB67-81EA6378020D}" srcOrd="0" destOrd="0" presId="urn:microsoft.com/office/officeart/2005/8/layout/orgChart1"/>
    <dgm:cxn modelId="{9E4606B1-670A-4B47-8041-B5A76EAB4591}" type="presOf" srcId="{DA65DC6F-5EAD-4DE4-A5CB-1571737BCCED}" destId="{5C3409E6-F495-4667-9370-43C411FD82DE}" srcOrd="1" destOrd="0" presId="urn:microsoft.com/office/officeart/2005/8/layout/orgChart1"/>
    <dgm:cxn modelId="{F1D8D376-5D04-4178-8F2F-01A4550C7BE4}" type="presOf" srcId="{1899A201-3A71-4959-BD1C-228695930AF0}" destId="{51DC8ACA-2526-471C-8F85-0088F2651EB9}" srcOrd="1" destOrd="0" presId="urn:microsoft.com/office/officeart/2005/8/layout/orgChart1"/>
    <dgm:cxn modelId="{C6C2F5CF-6FB2-47CF-8985-B38A52A57A8F}" type="presOf" srcId="{8137F63F-101F-404D-99D9-7DA065FB3B1D}" destId="{A3AC740D-0C3C-4FDD-A812-E5078DF3E28D}" srcOrd="0" destOrd="0" presId="urn:microsoft.com/office/officeart/2005/8/layout/orgChart1"/>
    <dgm:cxn modelId="{806410D2-59CA-4114-9EA2-FD5DD5C0D6D5}" type="presOf" srcId="{98A7608C-A52A-42C4-9E18-C09F5903B760}" destId="{0C5BC82C-DFC6-429D-AC76-E33D7A656C08}" srcOrd="0" destOrd="0" presId="urn:microsoft.com/office/officeart/2005/8/layout/orgChart1"/>
    <dgm:cxn modelId="{7FCF19E0-4EB3-45A1-8E4C-99D35F7035D6}" type="presOf" srcId="{6C3052B1-F826-4E7B-9056-FC986F345EF9}" destId="{644FCC19-9978-4048-A50C-51988BCD9271}" srcOrd="1" destOrd="0" presId="urn:microsoft.com/office/officeart/2005/8/layout/orgChart1"/>
    <dgm:cxn modelId="{F80E42E8-9A9E-43DA-9B9D-F71C07815328}" type="presOf" srcId="{98A7608C-A52A-42C4-9E18-C09F5903B760}" destId="{8A38870D-2C68-4FB4-B151-BD1B95AAB8A7}" srcOrd="1" destOrd="0" presId="urn:microsoft.com/office/officeart/2005/8/layout/orgChart1"/>
    <dgm:cxn modelId="{4A12FE4C-F3D8-46EE-92AE-8649469B9805}" type="presOf" srcId="{1899A201-3A71-4959-BD1C-228695930AF0}" destId="{95C79E58-2DC4-4B24-B1AC-C3B7062B20F8}" srcOrd="0" destOrd="0" presId="urn:microsoft.com/office/officeart/2005/8/layout/orgChart1"/>
    <dgm:cxn modelId="{DDA558A8-F506-4BCF-9605-2688317B638E}" srcId="{98A7608C-A52A-42C4-9E18-C09F5903B760}" destId="{DA65DC6F-5EAD-4DE4-A5CB-1571737BCCED}" srcOrd="4" destOrd="0" parTransId="{43CC98BE-C60C-452F-B741-969C56959FAD}" sibTransId="{D94DCAEE-DC39-4BC8-93FD-8C75B90FF413}"/>
    <dgm:cxn modelId="{3C224566-EA86-4272-A940-FE68BF95ED5A}" srcId="{5CE0D608-CEA2-40D1-98BE-BE0ADE935852}" destId="{D8873C4F-9090-4670-A299-F372263AEC69}" srcOrd="2" destOrd="0" parTransId="{4668ACCA-9A3A-42D9-A782-67792266F9F7}" sibTransId="{5B3F2A6A-3671-4771-8381-EFEA3AC1FA6F}"/>
    <dgm:cxn modelId="{402A7FB5-4B1B-4682-B97F-CBA0C2EC6DBE}" srcId="{98A7608C-A52A-42C4-9E18-C09F5903B760}" destId="{623E7E57-DC11-4DB7-9EC2-80327CD48BEE}" srcOrd="0" destOrd="0" parTransId="{0D185543-A3FD-4F1C-943F-F3619CBDCAAD}" sibTransId="{A78290C3-675E-43A9-9EF2-09F11B9DDD79}"/>
    <dgm:cxn modelId="{5148920F-BDF5-4569-B8B9-7252E3107A68}" type="presOf" srcId="{D8873C4F-9090-4670-A299-F372263AEC69}" destId="{D08F8BCD-2427-44FE-A025-56D9D7941417}" srcOrd="0" destOrd="0" presId="urn:microsoft.com/office/officeart/2005/8/layout/orgChart1"/>
    <dgm:cxn modelId="{11ABF4B7-AF76-4C05-AE8D-06F059117835}" type="presOf" srcId="{CDDA249D-D671-457A-9EC7-B5F7C884E975}" destId="{A29731FE-87DD-40B4-9CD7-D77C736B7716}" srcOrd="1" destOrd="0" presId="urn:microsoft.com/office/officeart/2005/8/layout/orgChart1"/>
    <dgm:cxn modelId="{29AB3243-2749-4FAD-8303-E3DF24700314}" type="presOf" srcId="{F7666B76-4503-4D21-8587-50E591264306}" destId="{80D2C435-8517-4193-8415-9915F90B724B}" srcOrd="0" destOrd="0" presId="urn:microsoft.com/office/officeart/2005/8/layout/orgChart1"/>
    <dgm:cxn modelId="{92819324-06E0-445C-A860-7D98D8E3F058}" type="presOf" srcId="{5CE0D608-CEA2-40D1-98BE-BE0ADE935852}" destId="{F55F5FFD-1B5B-4245-B2F1-721CFCD1F9B6}" srcOrd="0" destOrd="0" presId="urn:microsoft.com/office/officeart/2005/8/layout/orgChart1"/>
    <dgm:cxn modelId="{3EE6BEC6-B426-4324-BBD3-34E050CB8F9E}" type="presOf" srcId="{241277BB-9858-461A-8F33-B31943FE6676}" destId="{524DB817-90D2-4ABE-9563-89D6CCB0EF42}" srcOrd="1" destOrd="0" presId="urn:microsoft.com/office/officeart/2005/8/layout/orgChart1"/>
    <dgm:cxn modelId="{DFC0BBB9-F568-4B45-B940-500447F9BED6}" type="presOf" srcId="{302D0063-E2EE-4D7D-BFDA-67D1BF2D3EC8}" destId="{F7E5DE13-AB2C-4CB9-A558-F472D62C761E}" srcOrd="1" destOrd="0" presId="urn:microsoft.com/office/officeart/2005/8/layout/orgChart1"/>
    <dgm:cxn modelId="{8B41B462-2E3B-4151-A1E9-4419BD957189}" type="presOf" srcId="{0FE15F18-DDDB-439A-93F1-8BD5FE03AE14}" destId="{97BC4570-0714-4727-B66A-FD926B827265}" srcOrd="0" destOrd="0" presId="urn:microsoft.com/office/officeart/2005/8/layout/orgChart1"/>
    <dgm:cxn modelId="{6EA6FF65-9E9F-48E9-B1CF-64AF479082BC}" srcId="{623E7E57-DC11-4DB7-9EC2-80327CD48BEE}" destId="{4CB39794-6261-4652-B697-64A27CEB551D}" srcOrd="2" destOrd="0" parTransId="{9D7AE69F-0498-405B-93DE-A2B7FE74DC50}" sibTransId="{1FCA3A38-93E1-4DC4-BA11-80F46AC56EBD}"/>
    <dgm:cxn modelId="{790F5BDE-15DA-41B8-9302-2167E3958E8F}" srcId="{5CE0D608-CEA2-40D1-98BE-BE0ADE935852}" destId="{241277BB-9858-461A-8F33-B31943FE6676}" srcOrd="0" destOrd="0" parTransId="{AE07D4AF-0247-4A1B-9A2B-CBB437C99A8B}" sibTransId="{A82EE6A3-6F44-4092-BA61-1477FCDC5F00}"/>
    <dgm:cxn modelId="{4380A0CC-3A88-47FE-9C95-E0C9B20F5182}" srcId="{6C3052B1-F826-4E7B-9056-FC986F345EF9}" destId="{04CD40E3-554C-4844-80C5-D74CE5494D7F}" srcOrd="1" destOrd="0" parTransId="{4A7375C9-9ED7-404D-9441-F82A6AAA0060}" sibTransId="{5F9013C9-954B-4328-99EA-906FB8739BB9}"/>
    <dgm:cxn modelId="{E64D8D47-295B-4370-B746-DE203D8E76F0}" type="presOf" srcId="{2E15D44B-02BB-4AAD-A089-1D215BDB7D0F}" destId="{B60A8DA5-9352-4AA6-A0D3-1F4C487A8E32}" srcOrd="0" destOrd="0" presId="urn:microsoft.com/office/officeart/2005/8/layout/orgChart1"/>
    <dgm:cxn modelId="{0FD7F462-8AD0-4A4A-A516-2192EE3ECB14}" type="presOf" srcId="{43CC98BE-C60C-452F-B741-969C56959FAD}" destId="{A66BC9A9-7581-4DDD-8903-A008ED996D44}" srcOrd="0" destOrd="0" presId="urn:microsoft.com/office/officeart/2005/8/layout/orgChart1"/>
    <dgm:cxn modelId="{8A9B0C6D-3850-487C-8D1F-12CCD4BCABC1}" type="presOf" srcId="{DD8A7A70-7F08-4D88-855F-ECD8395C60BE}" destId="{E7FF716C-0015-4CDC-9AF1-52B1E95DF829}" srcOrd="0" destOrd="0" presId="urn:microsoft.com/office/officeart/2005/8/layout/orgChart1"/>
    <dgm:cxn modelId="{B50BCF5A-D850-420B-8C45-7831E931790D}" srcId="{5CE0D608-CEA2-40D1-98BE-BE0ADE935852}" destId="{E08452D4-6C73-4DAF-8B60-FC71CA0A444A}" srcOrd="3" destOrd="0" parTransId="{7C4ECDEB-2BBD-45A2-8743-9FB5DB4F6651}" sibTransId="{A88CB4F1-4DD0-483B-9231-3278A341766B}"/>
    <dgm:cxn modelId="{9A286428-0FEA-41B5-8656-B7947D4644F9}" type="presParOf" srcId="{6DF2B571-67C0-4B19-B564-A62C55C0CF99}" destId="{5EA179D9-43F2-4977-B214-9C11964188B0}" srcOrd="0" destOrd="0" presId="urn:microsoft.com/office/officeart/2005/8/layout/orgChart1"/>
    <dgm:cxn modelId="{A3CFB618-C67C-4A8A-8EE3-76AF20819567}" type="presParOf" srcId="{5EA179D9-43F2-4977-B214-9C11964188B0}" destId="{29C1A0D4-A352-487B-AA0B-AACE6C4A0639}" srcOrd="0" destOrd="0" presId="urn:microsoft.com/office/officeart/2005/8/layout/orgChart1"/>
    <dgm:cxn modelId="{58F1B0FB-F746-4E8D-928F-C96C2F8BFDE1}" type="presParOf" srcId="{29C1A0D4-A352-487B-AA0B-AACE6C4A0639}" destId="{0C5BC82C-DFC6-429D-AC76-E33D7A656C08}" srcOrd="0" destOrd="0" presId="urn:microsoft.com/office/officeart/2005/8/layout/orgChart1"/>
    <dgm:cxn modelId="{4FBEFC1F-8037-416E-84D3-B08CCEF88396}" type="presParOf" srcId="{29C1A0D4-A352-487B-AA0B-AACE6C4A0639}" destId="{8A38870D-2C68-4FB4-B151-BD1B95AAB8A7}" srcOrd="1" destOrd="0" presId="urn:microsoft.com/office/officeart/2005/8/layout/orgChart1"/>
    <dgm:cxn modelId="{654AA7D9-67C4-4CD4-8338-0D01056076F1}" type="presParOf" srcId="{5EA179D9-43F2-4977-B214-9C11964188B0}" destId="{C1D25C27-312F-43B6-AC0E-86CA3C7329D1}" srcOrd="1" destOrd="0" presId="urn:microsoft.com/office/officeart/2005/8/layout/orgChart1"/>
    <dgm:cxn modelId="{9499546E-3FBD-47B0-87BE-C871CE3D0144}" type="presParOf" srcId="{C1D25C27-312F-43B6-AC0E-86CA3C7329D1}" destId="{9104AC44-474C-485B-850C-795462DCD143}" srcOrd="0" destOrd="0" presId="urn:microsoft.com/office/officeart/2005/8/layout/orgChart1"/>
    <dgm:cxn modelId="{0FC130C9-D79A-4A37-966E-49A9704148CF}" type="presParOf" srcId="{C1D25C27-312F-43B6-AC0E-86CA3C7329D1}" destId="{E8669F13-7E5D-43B1-BBFF-C623EF65B9AD}" srcOrd="1" destOrd="0" presId="urn:microsoft.com/office/officeart/2005/8/layout/orgChart1"/>
    <dgm:cxn modelId="{F22A0ACB-6DFD-4813-9DED-FFD9AEA6B3E5}" type="presParOf" srcId="{E8669F13-7E5D-43B1-BBFF-C623EF65B9AD}" destId="{65155140-2F0C-4BBB-B7A5-62DC42E4E41D}" srcOrd="0" destOrd="0" presId="urn:microsoft.com/office/officeart/2005/8/layout/orgChart1"/>
    <dgm:cxn modelId="{58D79414-A040-4D3F-9145-F346AD9B5012}" type="presParOf" srcId="{65155140-2F0C-4BBB-B7A5-62DC42E4E41D}" destId="{A451A6D6-7144-44C8-B3E0-944530999055}" srcOrd="0" destOrd="0" presId="urn:microsoft.com/office/officeart/2005/8/layout/orgChart1"/>
    <dgm:cxn modelId="{0F5E103F-D024-41AC-A67E-4F31DB7C5A90}" type="presParOf" srcId="{65155140-2F0C-4BBB-B7A5-62DC42E4E41D}" destId="{CCE35534-4C76-4AD4-ABC5-FD5BF897C3B8}" srcOrd="1" destOrd="0" presId="urn:microsoft.com/office/officeart/2005/8/layout/orgChart1"/>
    <dgm:cxn modelId="{F9ADD88B-8783-44AB-92CB-B83DF9F34D45}" type="presParOf" srcId="{E8669F13-7E5D-43B1-BBFF-C623EF65B9AD}" destId="{5C533BB3-ACE1-48C7-85DF-83295ADC48F6}" srcOrd="1" destOrd="0" presId="urn:microsoft.com/office/officeart/2005/8/layout/orgChart1"/>
    <dgm:cxn modelId="{6BF54266-E744-4815-B189-D2E39A3D846F}" type="presParOf" srcId="{5C533BB3-ACE1-48C7-85DF-83295ADC48F6}" destId="{80D2C435-8517-4193-8415-9915F90B724B}" srcOrd="0" destOrd="0" presId="urn:microsoft.com/office/officeart/2005/8/layout/orgChart1"/>
    <dgm:cxn modelId="{876B114A-0CE4-4C97-AD88-DEF3F9B014F4}" type="presParOf" srcId="{5C533BB3-ACE1-48C7-85DF-83295ADC48F6}" destId="{9A5D4EC4-B045-4190-9DB7-2B208301C0BF}" srcOrd="1" destOrd="0" presId="urn:microsoft.com/office/officeart/2005/8/layout/orgChart1"/>
    <dgm:cxn modelId="{A8D2B5AA-D784-4BC1-9090-E0F2405646C9}" type="presParOf" srcId="{9A5D4EC4-B045-4190-9DB7-2B208301C0BF}" destId="{5BBC7FFE-573B-4258-B8F1-C258A24369A3}" srcOrd="0" destOrd="0" presId="urn:microsoft.com/office/officeart/2005/8/layout/orgChart1"/>
    <dgm:cxn modelId="{BC250C85-77C1-4475-BF2C-1F79BB9A9198}" type="presParOf" srcId="{5BBC7FFE-573B-4258-B8F1-C258A24369A3}" destId="{820B1226-1959-4449-B550-B83D81C9F222}" srcOrd="0" destOrd="0" presId="urn:microsoft.com/office/officeart/2005/8/layout/orgChart1"/>
    <dgm:cxn modelId="{F6A95100-8789-4E86-A77F-FAF4C3E9990E}" type="presParOf" srcId="{5BBC7FFE-573B-4258-B8F1-C258A24369A3}" destId="{A29731FE-87DD-40B4-9CD7-D77C736B7716}" srcOrd="1" destOrd="0" presId="urn:microsoft.com/office/officeart/2005/8/layout/orgChart1"/>
    <dgm:cxn modelId="{69BBBBB7-6EE0-428F-8163-DA8CFD144CFB}" type="presParOf" srcId="{9A5D4EC4-B045-4190-9DB7-2B208301C0BF}" destId="{939B620A-5B41-415D-9808-C86D3A00C824}" srcOrd="1" destOrd="0" presId="urn:microsoft.com/office/officeart/2005/8/layout/orgChart1"/>
    <dgm:cxn modelId="{C523D64F-463E-4478-A546-064AAE0582C3}" type="presParOf" srcId="{9A5D4EC4-B045-4190-9DB7-2B208301C0BF}" destId="{A029C974-6CC0-4CEB-BA6E-FF21B9B8B914}" srcOrd="2" destOrd="0" presId="urn:microsoft.com/office/officeart/2005/8/layout/orgChart1"/>
    <dgm:cxn modelId="{52828C67-56A7-4C01-9214-43BB2E82554C}" type="presParOf" srcId="{5C533BB3-ACE1-48C7-85DF-83295ADC48F6}" destId="{B7AA39CA-0460-4A2E-AA84-38F26F98C781}" srcOrd="2" destOrd="0" presId="urn:microsoft.com/office/officeart/2005/8/layout/orgChart1"/>
    <dgm:cxn modelId="{BDF2D19F-26F2-46A2-8E6E-BC008FED2F57}" type="presParOf" srcId="{5C533BB3-ACE1-48C7-85DF-83295ADC48F6}" destId="{6159F088-80A1-4BDF-917D-D6B75BEE5361}" srcOrd="3" destOrd="0" presId="urn:microsoft.com/office/officeart/2005/8/layout/orgChart1"/>
    <dgm:cxn modelId="{D1CD3456-91A4-438D-B843-089BF1E944AF}" type="presParOf" srcId="{6159F088-80A1-4BDF-917D-D6B75BEE5361}" destId="{10DF42DD-C55E-47D3-A83B-AAA82F65A11D}" srcOrd="0" destOrd="0" presId="urn:microsoft.com/office/officeart/2005/8/layout/orgChart1"/>
    <dgm:cxn modelId="{0B3CF110-ED4B-485A-87F8-7F08B6F06558}" type="presParOf" srcId="{10DF42DD-C55E-47D3-A83B-AAA82F65A11D}" destId="{66EBEE61-BF67-4261-9A02-6D2888F35D86}" srcOrd="0" destOrd="0" presId="urn:microsoft.com/office/officeart/2005/8/layout/orgChart1"/>
    <dgm:cxn modelId="{B0575BB7-CBC1-4D4E-BF61-045E2083BB22}" type="presParOf" srcId="{10DF42DD-C55E-47D3-A83B-AAA82F65A11D}" destId="{EB2DF32B-8050-4516-9DE2-97C795888A2C}" srcOrd="1" destOrd="0" presId="urn:microsoft.com/office/officeart/2005/8/layout/orgChart1"/>
    <dgm:cxn modelId="{073BE1E9-5D10-473E-8B20-3D16A2680021}" type="presParOf" srcId="{6159F088-80A1-4BDF-917D-D6B75BEE5361}" destId="{DA4FC977-F52E-4B4D-BF6A-F54DA6E7B48E}" srcOrd="1" destOrd="0" presId="urn:microsoft.com/office/officeart/2005/8/layout/orgChart1"/>
    <dgm:cxn modelId="{5D973E7A-F7F1-47E2-AC78-075AD4E3CAF6}" type="presParOf" srcId="{6159F088-80A1-4BDF-917D-D6B75BEE5361}" destId="{69381368-258C-4461-8D01-F9C72CD83FBD}" srcOrd="2" destOrd="0" presId="urn:microsoft.com/office/officeart/2005/8/layout/orgChart1"/>
    <dgm:cxn modelId="{401B4299-BF97-4EF7-8AFE-9B7944408EAE}" type="presParOf" srcId="{5C533BB3-ACE1-48C7-85DF-83295ADC48F6}" destId="{E8E3BCB6-6769-4AA9-8566-56C98CABD8E1}" srcOrd="4" destOrd="0" presId="urn:microsoft.com/office/officeart/2005/8/layout/orgChart1"/>
    <dgm:cxn modelId="{07256661-FC2B-495F-A8B3-66AD8A4DE842}" type="presParOf" srcId="{5C533BB3-ACE1-48C7-85DF-83295ADC48F6}" destId="{39E48A37-CA26-45EC-ACCF-7F33304E33AD}" srcOrd="5" destOrd="0" presId="urn:microsoft.com/office/officeart/2005/8/layout/orgChart1"/>
    <dgm:cxn modelId="{D4BC53EB-D123-421D-8443-1BC9D96A7D55}" type="presParOf" srcId="{39E48A37-CA26-45EC-ACCF-7F33304E33AD}" destId="{BEF4D980-0BB8-4913-A276-7CEFDD72F6EB}" srcOrd="0" destOrd="0" presId="urn:microsoft.com/office/officeart/2005/8/layout/orgChart1"/>
    <dgm:cxn modelId="{C31B6DDF-26D1-4023-B3D9-09B948D6A2B7}" type="presParOf" srcId="{BEF4D980-0BB8-4913-A276-7CEFDD72F6EB}" destId="{0FDEA255-3F8D-4842-B89C-1AFE394ED4E5}" srcOrd="0" destOrd="0" presId="urn:microsoft.com/office/officeart/2005/8/layout/orgChart1"/>
    <dgm:cxn modelId="{2BE2F0BD-7DC0-42FC-AFFC-2407637ED9E4}" type="presParOf" srcId="{BEF4D980-0BB8-4913-A276-7CEFDD72F6EB}" destId="{71BCEFED-C94B-457A-8C39-153E8AB89D20}" srcOrd="1" destOrd="0" presId="urn:microsoft.com/office/officeart/2005/8/layout/orgChart1"/>
    <dgm:cxn modelId="{B27649FB-BB8E-4488-A97E-1F78EDC9146A}" type="presParOf" srcId="{39E48A37-CA26-45EC-ACCF-7F33304E33AD}" destId="{A878DEF9-DBB3-4386-AD7D-C2A36514D754}" srcOrd="1" destOrd="0" presId="urn:microsoft.com/office/officeart/2005/8/layout/orgChart1"/>
    <dgm:cxn modelId="{115BD527-F597-4A12-A2BF-EAB40D84DC7A}" type="presParOf" srcId="{39E48A37-CA26-45EC-ACCF-7F33304E33AD}" destId="{12492EB6-52D9-4524-B176-756495A8C17B}" srcOrd="2" destOrd="0" presId="urn:microsoft.com/office/officeart/2005/8/layout/orgChart1"/>
    <dgm:cxn modelId="{22778361-D331-468B-9560-222B1F29B2B7}" type="presParOf" srcId="{E8669F13-7E5D-43B1-BBFF-C623EF65B9AD}" destId="{998C54D2-BC43-4697-BDE2-0CB0162AA95A}" srcOrd="2" destOrd="0" presId="urn:microsoft.com/office/officeart/2005/8/layout/orgChart1"/>
    <dgm:cxn modelId="{A29F06D3-0215-4A82-AD7D-6B71DE533F7F}" type="presParOf" srcId="{C1D25C27-312F-43B6-AC0E-86CA3C7329D1}" destId="{B60A8DA5-9352-4AA6-A0D3-1F4C487A8E32}" srcOrd="2" destOrd="0" presId="urn:microsoft.com/office/officeart/2005/8/layout/orgChart1"/>
    <dgm:cxn modelId="{B48344DB-E713-4AE2-A20E-7A546BA01754}" type="presParOf" srcId="{C1D25C27-312F-43B6-AC0E-86CA3C7329D1}" destId="{0D43E869-0D22-4077-A83E-5DE48B4B8192}" srcOrd="3" destOrd="0" presId="urn:microsoft.com/office/officeart/2005/8/layout/orgChart1"/>
    <dgm:cxn modelId="{C36EC298-CD19-4EB1-8E67-7C916F960555}" type="presParOf" srcId="{0D43E869-0D22-4077-A83E-5DE48B4B8192}" destId="{4DC3479B-CF81-4BAF-81AC-250A7184671F}" srcOrd="0" destOrd="0" presId="urn:microsoft.com/office/officeart/2005/8/layout/orgChart1"/>
    <dgm:cxn modelId="{6349C903-F839-4476-A380-E94F31BA96DF}" type="presParOf" srcId="{4DC3479B-CF81-4BAF-81AC-250A7184671F}" destId="{F55F5FFD-1B5B-4245-B2F1-721CFCD1F9B6}" srcOrd="0" destOrd="0" presId="urn:microsoft.com/office/officeart/2005/8/layout/orgChart1"/>
    <dgm:cxn modelId="{106C2D8B-05D7-446B-92BF-BD3BF4ADBBDD}" type="presParOf" srcId="{4DC3479B-CF81-4BAF-81AC-250A7184671F}" destId="{9B396DFF-966D-4CE0-B03D-F55C4D3F7066}" srcOrd="1" destOrd="0" presId="urn:microsoft.com/office/officeart/2005/8/layout/orgChart1"/>
    <dgm:cxn modelId="{175E46F7-7D93-4B18-8D53-2A97DB5A5027}" type="presParOf" srcId="{0D43E869-0D22-4077-A83E-5DE48B4B8192}" destId="{1C2AC8F4-7444-4173-B05A-91E2D0234A90}" srcOrd="1" destOrd="0" presId="urn:microsoft.com/office/officeart/2005/8/layout/orgChart1"/>
    <dgm:cxn modelId="{95822E15-ADAD-430C-B631-D5709D5915D6}" type="presParOf" srcId="{1C2AC8F4-7444-4173-B05A-91E2D0234A90}" destId="{B6F0FFF9-AF42-4DB9-9CC1-8199504E5E3D}" srcOrd="0" destOrd="0" presId="urn:microsoft.com/office/officeart/2005/8/layout/orgChart1"/>
    <dgm:cxn modelId="{C363472A-D016-45D2-B867-AAF8236D3791}" type="presParOf" srcId="{1C2AC8F4-7444-4173-B05A-91E2D0234A90}" destId="{051FD80E-2DFA-4BB4-8480-D4965F4664C6}" srcOrd="1" destOrd="0" presId="urn:microsoft.com/office/officeart/2005/8/layout/orgChart1"/>
    <dgm:cxn modelId="{845C6ADB-735F-49CC-89FC-04516995D6CE}" type="presParOf" srcId="{051FD80E-2DFA-4BB4-8480-D4965F4664C6}" destId="{06DF6352-9284-40CE-9459-4640F6606E3D}" srcOrd="0" destOrd="0" presId="urn:microsoft.com/office/officeart/2005/8/layout/orgChart1"/>
    <dgm:cxn modelId="{55C53B1E-3224-4664-92BD-0E00CCB00DFF}" type="presParOf" srcId="{06DF6352-9284-40CE-9459-4640F6606E3D}" destId="{94087493-06C5-434B-8A95-938ADF4CD62F}" srcOrd="0" destOrd="0" presId="urn:microsoft.com/office/officeart/2005/8/layout/orgChart1"/>
    <dgm:cxn modelId="{B708BBA9-4988-4A5D-B440-660DEBA34562}" type="presParOf" srcId="{06DF6352-9284-40CE-9459-4640F6606E3D}" destId="{524DB817-90D2-4ABE-9563-89D6CCB0EF42}" srcOrd="1" destOrd="0" presId="urn:microsoft.com/office/officeart/2005/8/layout/orgChart1"/>
    <dgm:cxn modelId="{7EADF6BC-B69A-411E-AE25-3BDE3AE31CDB}" type="presParOf" srcId="{051FD80E-2DFA-4BB4-8480-D4965F4664C6}" destId="{B2AA8CEB-E9EB-438C-AA79-C2A657FD3FCA}" srcOrd="1" destOrd="0" presId="urn:microsoft.com/office/officeart/2005/8/layout/orgChart1"/>
    <dgm:cxn modelId="{B59B361B-7697-458E-B256-113E915E2E6F}" type="presParOf" srcId="{051FD80E-2DFA-4BB4-8480-D4965F4664C6}" destId="{DF87A78D-DDF0-4F68-9896-61B71D649D9A}" srcOrd="2" destOrd="0" presId="urn:microsoft.com/office/officeart/2005/8/layout/orgChart1"/>
    <dgm:cxn modelId="{6B66041B-E960-4862-8971-1C154CF5F522}" type="presParOf" srcId="{1C2AC8F4-7444-4173-B05A-91E2D0234A90}" destId="{72BEE98B-BDE9-4037-AFBC-CF25A43D012A}" srcOrd="2" destOrd="0" presId="urn:microsoft.com/office/officeart/2005/8/layout/orgChart1"/>
    <dgm:cxn modelId="{F284E757-D4E2-40FD-9B8C-CD4C9F4D5A23}" type="presParOf" srcId="{1C2AC8F4-7444-4173-B05A-91E2D0234A90}" destId="{EF4ED923-F2DE-4046-B817-812CCAC84DDC}" srcOrd="3" destOrd="0" presId="urn:microsoft.com/office/officeart/2005/8/layout/orgChart1"/>
    <dgm:cxn modelId="{9C58DE7E-CD63-4780-A4BA-AA715488FA54}" type="presParOf" srcId="{EF4ED923-F2DE-4046-B817-812CCAC84DDC}" destId="{967F0CFA-A358-463B-BD49-D87B27C98792}" srcOrd="0" destOrd="0" presId="urn:microsoft.com/office/officeart/2005/8/layout/orgChart1"/>
    <dgm:cxn modelId="{7998936D-5531-4236-9D90-2E03003A5A40}" type="presParOf" srcId="{967F0CFA-A358-463B-BD49-D87B27C98792}" destId="{6AD9DD79-4454-4CBD-8FF7-0C7CF37CCAA9}" srcOrd="0" destOrd="0" presId="urn:microsoft.com/office/officeart/2005/8/layout/orgChart1"/>
    <dgm:cxn modelId="{71FB75EB-3549-4E01-AFAB-DC65A87A2C54}" type="presParOf" srcId="{967F0CFA-A358-463B-BD49-D87B27C98792}" destId="{ECD7CFEB-FB9E-4B4E-B5C5-4A91316822A2}" srcOrd="1" destOrd="0" presId="urn:microsoft.com/office/officeart/2005/8/layout/orgChart1"/>
    <dgm:cxn modelId="{E635E247-557E-4307-9411-70DC4EDF3B7E}" type="presParOf" srcId="{EF4ED923-F2DE-4046-B817-812CCAC84DDC}" destId="{F8911D6E-BFE0-4773-ABCC-73DFEDB13A33}" srcOrd="1" destOrd="0" presId="urn:microsoft.com/office/officeart/2005/8/layout/orgChart1"/>
    <dgm:cxn modelId="{F0F8D3E1-A4F2-42A5-9EE0-AA7792980924}" type="presParOf" srcId="{EF4ED923-F2DE-4046-B817-812CCAC84DDC}" destId="{D4A8241C-858E-44BF-B1AD-EE73D2396E9F}" srcOrd="2" destOrd="0" presId="urn:microsoft.com/office/officeart/2005/8/layout/orgChart1"/>
    <dgm:cxn modelId="{22ED74CC-9834-4C5C-9CD9-E806B3C04636}" type="presParOf" srcId="{1C2AC8F4-7444-4173-B05A-91E2D0234A90}" destId="{15A58C6B-0449-4928-AE72-EEC60894C2B0}" srcOrd="4" destOrd="0" presId="urn:microsoft.com/office/officeart/2005/8/layout/orgChart1"/>
    <dgm:cxn modelId="{78D61463-E812-4AD3-9151-0345448DD31F}" type="presParOf" srcId="{1C2AC8F4-7444-4173-B05A-91E2D0234A90}" destId="{64B0E05A-AD88-46B6-94B4-4563945FBF20}" srcOrd="5" destOrd="0" presId="urn:microsoft.com/office/officeart/2005/8/layout/orgChart1"/>
    <dgm:cxn modelId="{62ED1928-F9A5-4E3A-A704-23BE55C33BA1}" type="presParOf" srcId="{64B0E05A-AD88-46B6-94B4-4563945FBF20}" destId="{EAB11F28-7C23-4588-B40E-2191AB767737}" srcOrd="0" destOrd="0" presId="urn:microsoft.com/office/officeart/2005/8/layout/orgChart1"/>
    <dgm:cxn modelId="{192BF47E-32F6-4E52-9A09-B2EA99DDE5A9}" type="presParOf" srcId="{EAB11F28-7C23-4588-B40E-2191AB767737}" destId="{D08F8BCD-2427-44FE-A025-56D9D7941417}" srcOrd="0" destOrd="0" presId="urn:microsoft.com/office/officeart/2005/8/layout/orgChart1"/>
    <dgm:cxn modelId="{1EF67735-3E41-41A6-8AC2-0F03ADF86F2B}" type="presParOf" srcId="{EAB11F28-7C23-4588-B40E-2191AB767737}" destId="{1D529E0F-46F2-433C-AEDE-5AF6BA1A47ED}" srcOrd="1" destOrd="0" presId="urn:microsoft.com/office/officeart/2005/8/layout/orgChart1"/>
    <dgm:cxn modelId="{D6138CF3-82B1-4C83-9CCC-C52C8E9809E2}" type="presParOf" srcId="{64B0E05A-AD88-46B6-94B4-4563945FBF20}" destId="{235C152D-E4A7-4210-94B9-4850A1D8ADE1}" srcOrd="1" destOrd="0" presId="urn:microsoft.com/office/officeart/2005/8/layout/orgChart1"/>
    <dgm:cxn modelId="{902F9348-B416-4C25-B00F-82294558D790}" type="presParOf" srcId="{64B0E05A-AD88-46B6-94B4-4563945FBF20}" destId="{C8660187-8B79-4CD3-884B-DE73458DD3EF}" srcOrd="2" destOrd="0" presId="urn:microsoft.com/office/officeart/2005/8/layout/orgChart1"/>
    <dgm:cxn modelId="{E2CCD7E4-38A6-40BB-8656-CCCB6BF75B4E}" type="presParOf" srcId="{1C2AC8F4-7444-4173-B05A-91E2D0234A90}" destId="{D6019ECA-CA68-41A3-BEBF-EAD5AA763D19}" srcOrd="6" destOrd="0" presId="urn:microsoft.com/office/officeart/2005/8/layout/orgChart1"/>
    <dgm:cxn modelId="{4358873A-7E08-4D5D-AD25-4BDC6FFEBC91}" type="presParOf" srcId="{1C2AC8F4-7444-4173-B05A-91E2D0234A90}" destId="{9036482D-2FA6-47CF-B400-6DCFC1637A20}" srcOrd="7" destOrd="0" presId="urn:microsoft.com/office/officeart/2005/8/layout/orgChart1"/>
    <dgm:cxn modelId="{20F01E39-2C9D-4C11-86C0-55F8CDD6D46C}" type="presParOf" srcId="{9036482D-2FA6-47CF-B400-6DCFC1637A20}" destId="{485B32ED-5821-4D63-8E64-F10133C7B44B}" srcOrd="0" destOrd="0" presId="urn:microsoft.com/office/officeart/2005/8/layout/orgChart1"/>
    <dgm:cxn modelId="{FE39D313-1B67-4263-9B81-B483972519D0}" type="presParOf" srcId="{485B32ED-5821-4D63-8E64-F10133C7B44B}" destId="{1FE46D04-0027-4E39-8FBF-04CDD842002C}" srcOrd="0" destOrd="0" presId="urn:microsoft.com/office/officeart/2005/8/layout/orgChart1"/>
    <dgm:cxn modelId="{2BE639C4-6CDD-404D-AC6F-63F1B96AC459}" type="presParOf" srcId="{485B32ED-5821-4D63-8E64-F10133C7B44B}" destId="{9E3AFC60-F9F1-4905-BB58-5DF25F4B011F}" srcOrd="1" destOrd="0" presId="urn:microsoft.com/office/officeart/2005/8/layout/orgChart1"/>
    <dgm:cxn modelId="{D940DBBE-61F0-4488-9F40-D9F1617D9891}" type="presParOf" srcId="{9036482D-2FA6-47CF-B400-6DCFC1637A20}" destId="{FA5C48A5-0DB0-450F-BDBF-0435D76655C1}" srcOrd="1" destOrd="0" presId="urn:microsoft.com/office/officeart/2005/8/layout/orgChart1"/>
    <dgm:cxn modelId="{A2A64F33-AAEB-4944-A026-A5AFD17DA503}" type="presParOf" srcId="{9036482D-2FA6-47CF-B400-6DCFC1637A20}" destId="{BF461529-1717-4DD4-9778-D2AD9D2A21FC}" srcOrd="2" destOrd="0" presId="urn:microsoft.com/office/officeart/2005/8/layout/orgChart1"/>
    <dgm:cxn modelId="{1E379B1A-B853-45E7-88AE-7ABFF2C0052C}" type="presParOf" srcId="{0D43E869-0D22-4077-A83E-5DE48B4B8192}" destId="{41A7414F-4D96-4984-BB6D-AC1C72431951}" srcOrd="2" destOrd="0" presId="urn:microsoft.com/office/officeart/2005/8/layout/orgChart1"/>
    <dgm:cxn modelId="{E22D5970-2BA5-4417-B9E9-0AEB8E7BF83A}" type="presParOf" srcId="{C1D25C27-312F-43B6-AC0E-86CA3C7329D1}" destId="{120FCD5D-659C-49BE-AB84-23D0239C75A4}" srcOrd="4" destOrd="0" presId="urn:microsoft.com/office/officeart/2005/8/layout/orgChart1"/>
    <dgm:cxn modelId="{7E1DE2CF-CEEE-4D55-8E86-513A13D7AE92}" type="presParOf" srcId="{C1D25C27-312F-43B6-AC0E-86CA3C7329D1}" destId="{596CD948-0C84-4BCF-A575-5A25056C1596}" srcOrd="5" destOrd="0" presId="urn:microsoft.com/office/officeart/2005/8/layout/orgChart1"/>
    <dgm:cxn modelId="{D7E0BF6F-536F-477B-8198-D2E2C630F6F9}" type="presParOf" srcId="{596CD948-0C84-4BCF-A575-5A25056C1596}" destId="{DD732EAD-18D6-4092-819F-ED7ACF99FC58}" srcOrd="0" destOrd="0" presId="urn:microsoft.com/office/officeart/2005/8/layout/orgChart1"/>
    <dgm:cxn modelId="{3516BDE5-A36B-489E-B338-E9FCCB7AEC97}" type="presParOf" srcId="{DD732EAD-18D6-4092-819F-ED7ACF99FC58}" destId="{F1D3055F-F85B-4088-BB67-81EA6378020D}" srcOrd="0" destOrd="0" presId="urn:microsoft.com/office/officeart/2005/8/layout/orgChart1"/>
    <dgm:cxn modelId="{98A83C9E-1826-4CD7-8F56-359A0903FEB2}" type="presParOf" srcId="{DD732EAD-18D6-4092-819F-ED7ACF99FC58}" destId="{B551249C-4AEA-417D-BBB8-03BCF6E5D494}" srcOrd="1" destOrd="0" presId="urn:microsoft.com/office/officeart/2005/8/layout/orgChart1"/>
    <dgm:cxn modelId="{9DDF7976-AA1E-4AE3-9CB1-ED6F8BBFD640}" type="presParOf" srcId="{596CD948-0C84-4BCF-A575-5A25056C1596}" destId="{15B4554A-7F02-400C-AA4C-7AF207D5E107}" srcOrd="1" destOrd="0" presId="urn:microsoft.com/office/officeart/2005/8/layout/orgChart1"/>
    <dgm:cxn modelId="{5ED70507-684A-4ED6-BF77-EDA4479F5AD3}" type="presParOf" srcId="{15B4554A-7F02-400C-AA4C-7AF207D5E107}" destId="{F179B9BA-E9DD-4DF1-93EC-531C05FF555B}" srcOrd="0" destOrd="0" presId="urn:microsoft.com/office/officeart/2005/8/layout/orgChart1"/>
    <dgm:cxn modelId="{A5C01E11-EA72-42BE-8557-C438BBF1B6FE}" type="presParOf" srcId="{15B4554A-7F02-400C-AA4C-7AF207D5E107}" destId="{DB27C3B3-6042-41D1-8F32-5FD1C3DB59FE}" srcOrd="1" destOrd="0" presId="urn:microsoft.com/office/officeart/2005/8/layout/orgChart1"/>
    <dgm:cxn modelId="{B3C80EB7-22F5-459B-A5BE-DC759527EE2B}" type="presParOf" srcId="{DB27C3B3-6042-41D1-8F32-5FD1C3DB59FE}" destId="{FF6534F1-3D27-47B5-9745-F6CB186DBC5C}" srcOrd="0" destOrd="0" presId="urn:microsoft.com/office/officeart/2005/8/layout/orgChart1"/>
    <dgm:cxn modelId="{BDDDA309-FF38-4A51-A656-801AEDE859D6}" type="presParOf" srcId="{FF6534F1-3D27-47B5-9745-F6CB186DBC5C}" destId="{95C79E58-2DC4-4B24-B1AC-C3B7062B20F8}" srcOrd="0" destOrd="0" presId="urn:microsoft.com/office/officeart/2005/8/layout/orgChart1"/>
    <dgm:cxn modelId="{4E7B59E0-D938-4739-BCCD-6DDA1808133C}" type="presParOf" srcId="{FF6534F1-3D27-47B5-9745-F6CB186DBC5C}" destId="{51DC8ACA-2526-471C-8F85-0088F2651EB9}" srcOrd="1" destOrd="0" presId="urn:microsoft.com/office/officeart/2005/8/layout/orgChart1"/>
    <dgm:cxn modelId="{E4A8569A-0599-4184-A42D-7B45F83C4E4A}" type="presParOf" srcId="{DB27C3B3-6042-41D1-8F32-5FD1C3DB59FE}" destId="{C8E83D28-1E33-4BD2-9B48-953437512154}" srcOrd="1" destOrd="0" presId="urn:microsoft.com/office/officeart/2005/8/layout/orgChart1"/>
    <dgm:cxn modelId="{D84D8E01-637E-42B4-A0EB-98317408ED87}" type="presParOf" srcId="{DB27C3B3-6042-41D1-8F32-5FD1C3DB59FE}" destId="{D39D9AC9-92B1-420B-9CD2-BB0618D61E8A}" srcOrd="2" destOrd="0" presId="urn:microsoft.com/office/officeart/2005/8/layout/orgChart1"/>
    <dgm:cxn modelId="{50B4DC7D-5ACC-4927-9883-002F2BC21104}" type="presParOf" srcId="{15B4554A-7F02-400C-AA4C-7AF207D5E107}" destId="{A3AC740D-0C3C-4FDD-A812-E5078DF3E28D}" srcOrd="2" destOrd="0" presId="urn:microsoft.com/office/officeart/2005/8/layout/orgChart1"/>
    <dgm:cxn modelId="{E72549E4-F0ED-46A3-9DDA-90347B0E74D6}" type="presParOf" srcId="{15B4554A-7F02-400C-AA4C-7AF207D5E107}" destId="{A0C3BD31-4C8F-4860-BBE5-F6A53FABB6FB}" srcOrd="3" destOrd="0" presId="urn:microsoft.com/office/officeart/2005/8/layout/orgChart1"/>
    <dgm:cxn modelId="{F3338467-4C50-49A3-94CA-AD113BC4A657}" type="presParOf" srcId="{A0C3BD31-4C8F-4860-BBE5-F6A53FABB6FB}" destId="{CBF14154-2916-44DB-8BE8-F9E451213806}" srcOrd="0" destOrd="0" presId="urn:microsoft.com/office/officeart/2005/8/layout/orgChart1"/>
    <dgm:cxn modelId="{F0568988-6FB4-40F0-8FBE-66826185D469}" type="presParOf" srcId="{CBF14154-2916-44DB-8BE8-F9E451213806}" destId="{59FBB639-7374-49F7-9EB6-DAEE069E5E17}" srcOrd="0" destOrd="0" presId="urn:microsoft.com/office/officeart/2005/8/layout/orgChart1"/>
    <dgm:cxn modelId="{D858DD88-409F-4819-B462-8DC4257E6AB1}" type="presParOf" srcId="{CBF14154-2916-44DB-8BE8-F9E451213806}" destId="{4D219B4A-5242-4E2A-9569-1D10C9BBB473}" srcOrd="1" destOrd="0" presId="urn:microsoft.com/office/officeart/2005/8/layout/orgChart1"/>
    <dgm:cxn modelId="{AEAE2548-C8FB-4C2A-9E97-3B2ECDAB8009}" type="presParOf" srcId="{A0C3BD31-4C8F-4860-BBE5-F6A53FABB6FB}" destId="{31EFD3CE-1801-4391-98DD-7A8EB00E2890}" srcOrd="1" destOrd="0" presId="urn:microsoft.com/office/officeart/2005/8/layout/orgChart1"/>
    <dgm:cxn modelId="{5C7B840E-B382-486E-909F-EF780AE7ABEC}" type="presParOf" srcId="{A0C3BD31-4C8F-4860-BBE5-F6A53FABB6FB}" destId="{030DC200-306B-4BEC-99D6-BCAB65BCEFAA}" srcOrd="2" destOrd="0" presId="urn:microsoft.com/office/officeart/2005/8/layout/orgChart1"/>
    <dgm:cxn modelId="{E377E3C1-AFAF-4A72-A1C7-5EB83372BFAB}" type="presParOf" srcId="{596CD948-0C84-4BCF-A575-5A25056C1596}" destId="{E6EDCE33-3A31-43E5-A226-BA1E772239F9}" srcOrd="2" destOrd="0" presId="urn:microsoft.com/office/officeart/2005/8/layout/orgChart1"/>
    <dgm:cxn modelId="{06387097-98CF-4102-898C-FC893BE75947}" type="presParOf" srcId="{C1D25C27-312F-43B6-AC0E-86CA3C7329D1}" destId="{623F3588-A038-4B4C-AB64-A7B7E2B5CA1A}" srcOrd="6" destOrd="0" presId="urn:microsoft.com/office/officeart/2005/8/layout/orgChart1"/>
    <dgm:cxn modelId="{8D083B45-A702-41CC-ABBB-6951B1BB653C}" type="presParOf" srcId="{C1D25C27-312F-43B6-AC0E-86CA3C7329D1}" destId="{32ABF095-29F2-4F60-9887-08EE06296263}" srcOrd="7" destOrd="0" presId="urn:microsoft.com/office/officeart/2005/8/layout/orgChart1"/>
    <dgm:cxn modelId="{90F04D4D-406F-4DAA-A49A-D7B0E3615D17}" type="presParOf" srcId="{32ABF095-29F2-4F60-9887-08EE06296263}" destId="{6144F504-7EDC-4292-BFEE-E25EA0A253C3}" srcOrd="0" destOrd="0" presId="urn:microsoft.com/office/officeart/2005/8/layout/orgChart1"/>
    <dgm:cxn modelId="{22AE7195-BF81-4BBE-B18E-684D4169C19B}" type="presParOf" srcId="{6144F504-7EDC-4292-BFEE-E25EA0A253C3}" destId="{E7FF716C-0015-4CDC-9AF1-52B1E95DF829}" srcOrd="0" destOrd="0" presId="urn:microsoft.com/office/officeart/2005/8/layout/orgChart1"/>
    <dgm:cxn modelId="{E593405A-6342-47D5-9271-236876AF9126}" type="presParOf" srcId="{6144F504-7EDC-4292-BFEE-E25EA0A253C3}" destId="{CF7E6341-3330-4836-ACB8-FBD327CCE5CC}" srcOrd="1" destOrd="0" presId="urn:microsoft.com/office/officeart/2005/8/layout/orgChart1"/>
    <dgm:cxn modelId="{3DC84A89-7987-48A6-956D-F37DA567F274}" type="presParOf" srcId="{32ABF095-29F2-4F60-9887-08EE06296263}" destId="{7B1D9FCF-DA2C-4B48-8E2E-54FCCEE147DE}" srcOrd="1" destOrd="0" presId="urn:microsoft.com/office/officeart/2005/8/layout/orgChart1"/>
    <dgm:cxn modelId="{7DC7F736-7B4E-438E-BB6B-BD6EE6C5AF5C}" type="presParOf" srcId="{7B1D9FCF-DA2C-4B48-8E2E-54FCCEE147DE}" destId="{38D96C7B-D2A0-4A82-8080-AD3641EDD867}" srcOrd="0" destOrd="0" presId="urn:microsoft.com/office/officeart/2005/8/layout/orgChart1"/>
    <dgm:cxn modelId="{AC964185-DE80-4064-A956-5A836AB29D45}" type="presParOf" srcId="{7B1D9FCF-DA2C-4B48-8E2E-54FCCEE147DE}" destId="{0B03B1A0-631D-4000-B24F-483169B0A6ED}" srcOrd="1" destOrd="0" presId="urn:microsoft.com/office/officeart/2005/8/layout/orgChart1"/>
    <dgm:cxn modelId="{387C78CF-1103-4623-983A-A2B35D7CA63B}" type="presParOf" srcId="{0B03B1A0-631D-4000-B24F-483169B0A6ED}" destId="{86C6ECB5-3E5F-4D53-98F7-DD73C737620A}" srcOrd="0" destOrd="0" presId="urn:microsoft.com/office/officeart/2005/8/layout/orgChart1"/>
    <dgm:cxn modelId="{CEEB915D-9AD8-4079-9E42-9AEE287DB415}" type="presParOf" srcId="{86C6ECB5-3E5F-4D53-98F7-DD73C737620A}" destId="{71CECFBE-508E-44A4-8F60-A9B37D8879A7}" srcOrd="0" destOrd="0" presId="urn:microsoft.com/office/officeart/2005/8/layout/orgChart1"/>
    <dgm:cxn modelId="{2C6F21D6-94F5-407B-A97A-076234118BA9}" type="presParOf" srcId="{86C6ECB5-3E5F-4D53-98F7-DD73C737620A}" destId="{61C73573-5E9D-4361-8D4A-C2899EB8D249}" srcOrd="1" destOrd="0" presId="urn:microsoft.com/office/officeart/2005/8/layout/orgChart1"/>
    <dgm:cxn modelId="{1611DA38-EF08-4D64-8B5D-625CBFFC8522}" type="presParOf" srcId="{0B03B1A0-631D-4000-B24F-483169B0A6ED}" destId="{803254E7-27D4-4424-A313-7CF0842C09EE}" srcOrd="1" destOrd="0" presId="urn:microsoft.com/office/officeart/2005/8/layout/orgChart1"/>
    <dgm:cxn modelId="{C8F214ED-C9E5-4D05-AE52-444D73F07D36}" type="presParOf" srcId="{0B03B1A0-631D-4000-B24F-483169B0A6ED}" destId="{22103366-CA90-49F7-8C79-F27A1F6648D2}" srcOrd="2" destOrd="0" presId="urn:microsoft.com/office/officeart/2005/8/layout/orgChart1"/>
    <dgm:cxn modelId="{90997E9D-294B-45CF-953D-1EB94392B1F4}" type="presParOf" srcId="{32ABF095-29F2-4F60-9887-08EE06296263}" destId="{D6AA5503-D7AE-43FB-9115-8D960CFFC81F}" srcOrd="2" destOrd="0" presId="urn:microsoft.com/office/officeart/2005/8/layout/orgChart1"/>
    <dgm:cxn modelId="{5A4E8A5D-C657-4B14-A800-4A1ED02EFC3F}" type="presParOf" srcId="{C1D25C27-312F-43B6-AC0E-86CA3C7329D1}" destId="{A66BC9A9-7581-4DDD-8903-A008ED996D44}" srcOrd="8" destOrd="0" presId="urn:microsoft.com/office/officeart/2005/8/layout/orgChart1"/>
    <dgm:cxn modelId="{17B7C8A1-7F99-4449-B6EB-FF2A69362382}" type="presParOf" srcId="{C1D25C27-312F-43B6-AC0E-86CA3C7329D1}" destId="{3C045DD7-E2AA-41F5-8660-CCD4D94ECD42}" srcOrd="9" destOrd="0" presId="urn:microsoft.com/office/officeart/2005/8/layout/orgChart1"/>
    <dgm:cxn modelId="{557B9B05-CEFA-4D7D-8C21-F720B2DA8B7A}" type="presParOf" srcId="{3C045DD7-E2AA-41F5-8660-CCD4D94ECD42}" destId="{973447B0-47EC-497A-B285-3AACF61BED8D}" srcOrd="0" destOrd="0" presId="urn:microsoft.com/office/officeart/2005/8/layout/orgChart1"/>
    <dgm:cxn modelId="{22A76ADF-EC72-4B4D-A17A-B33C0E2AB19A}" type="presParOf" srcId="{973447B0-47EC-497A-B285-3AACF61BED8D}" destId="{EE2A0F27-7995-4ECC-86FB-471E1EB40122}" srcOrd="0" destOrd="0" presId="urn:microsoft.com/office/officeart/2005/8/layout/orgChart1"/>
    <dgm:cxn modelId="{669CEABC-3F82-4904-81B5-FC7CD1E04174}" type="presParOf" srcId="{973447B0-47EC-497A-B285-3AACF61BED8D}" destId="{5C3409E6-F495-4667-9370-43C411FD82DE}" srcOrd="1" destOrd="0" presId="urn:microsoft.com/office/officeart/2005/8/layout/orgChart1"/>
    <dgm:cxn modelId="{E9F570A7-83B6-44CA-97F5-B9DE829C5FC7}" type="presParOf" srcId="{3C045DD7-E2AA-41F5-8660-CCD4D94ECD42}" destId="{0EF41446-AEB4-4380-9E49-8309FF1BB5DA}" srcOrd="1" destOrd="0" presId="urn:microsoft.com/office/officeart/2005/8/layout/orgChart1"/>
    <dgm:cxn modelId="{9AA26385-62D9-4455-8556-9FFE8ED5C3D3}" type="presParOf" srcId="{0EF41446-AEB4-4380-9E49-8309FF1BB5DA}" destId="{6EDD9C7E-315A-4AE6-9069-6F9D325106AF}" srcOrd="0" destOrd="0" presId="urn:microsoft.com/office/officeart/2005/8/layout/orgChart1"/>
    <dgm:cxn modelId="{1D00B533-E638-4C98-AC2D-07734F0DC505}" type="presParOf" srcId="{0EF41446-AEB4-4380-9E49-8309FF1BB5DA}" destId="{AD2990C0-5D33-4074-BFFD-41AB330549C9}" srcOrd="1" destOrd="0" presId="urn:microsoft.com/office/officeart/2005/8/layout/orgChart1"/>
    <dgm:cxn modelId="{015A31AE-7BA1-430A-B4F1-728218E088AD}" type="presParOf" srcId="{AD2990C0-5D33-4074-BFFD-41AB330549C9}" destId="{34D79273-3F1E-47F4-8D39-9E3CEA91DDBD}" srcOrd="0" destOrd="0" presId="urn:microsoft.com/office/officeart/2005/8/layout/orgChart1"/>
    <dgm:cxn modelId="{558E917B-B18C-4C99-853C-420E0FBAB769}" type="presParOf" srcId="{34D79273-3F1E-47F4-8D39-9E3CEA91DDBD}" destId="{ABC8686B-F0BF-43EF-A5EA-BDE3DB223C2C}" srcOrd="0" destOrd="0" presId="urn:microsoft.com/office/officeart/2005/8/layout/orgChart1"/>
    <dgm:cxn modelId="{39EEB4D2-0F1B-4409-8F55-D5EF36F26ED2}" type="presParOf" srcId="{34D79273-3F1E-47F4-8D39-9E3CEA91DDBD}" destId="{F7E5DE13-AB2C-4CB9-A558-F472D62C761E}" srcOrd="1" destOrd="0" presId="urn:microsoft.com/office/officeart/2005/8/layout/orgChart1"/>
    <dgm:cxn modelId="{B1833218-9DE2-4290-B4F3-74D38946A831}" type="presParOf" srcId="{AD2990C0-5D33-4074-BFFD-41AB330549C9}" destId="{100C073B-5A34-472E-85C6-1438599011C0}" srcOrd="1" destOrd="0" presId="urn:microsoft.com/office/officeart/2005/8/layout/orgChart1"/>
    <dgm:cxn modelId="{A06D82E2-6F33-47CF-9C24-9C1B2C6E82AD}" type="presParOf" srcId="{AD2990C0-5D33-4074-BFFD-41AB330549C9}" destId="{E603EB9F-DD65-44F3-A0C3-8DD15759EBBA}" srcOrd="2" destOrd="0" presId="urn:microsoft.com/office/officeart/2005/8/layout/orgChart1"/>
    <dgm:cxn modelId="{48C07288-7C94-4E2B-AA25-D8770CCAB030}" type="presParOf" srcId="{3C045DD7-E2AA-41F5-8660-CCD4D94ECD42}" destId="{B119710F-AE5B-42E7-9021-BD22A85BB942}" srcOrd="2" destOrd="0" presId="urn:microsoft.com/office/officeart/2005/8/layout/orgChart1"/>
    <dgm:cxn modelId="{9CAD25E8-2047-4625-B934-2F3C3C3FBCEB}" type="presParOf" srcId="{C1D25C27-312F-43B6-AC0E-86CA3C7329D1}" destId="{DB0BF122-A3B2-4FBF-954B-57F14A842DAC}" srcOrd="10" destOrd="0" presId="urn:microsoft.com/office/officeart/2005/8/layout/orgChart1"/>
    <dgm:cxn modelId="{60E3DEBD-1FD7-4812-BA7F-1015CD1FA105}" type="presParOf" srcId="{C1D25C27-312F-43B6-AC0E-86CA3C7329D1}" destId="{F3AA6043-BB68-4F24-AB01-FFDB04A334CD}" srcOrd="11" destOrd="0" presId="urn:microsoft.com/office/officeart/2005/8/layout/orgChart1"/>
    <dgm:cxn modelId="{88D32E1A-5723-4400-BCF2-77A7CA3F13EC}" type="presParOf" srcId="{F3AA6043-BB68-4F24-AB01-FFDB04A334CD}" destId="{7045BA20-8043-4C20-9A56-C47307085B0F}" srcOrd="0" destOrd="0" presId="urn:microsoft.com/office/officeart/2005/8/layout/orgChart1"/>
    <dgm:cxn modelId="{2F34B23C-E824-4291-91B0-869AD1ECDC6E}" type="presParOf" srcId="{7045BA20-8043-4C20-9A56-C47307085B0F}" destId="{93B7190C-B12C-4E94-B493-BA4F37014FFE}" srcOrd="0" destOrd="0" presId="urn:microsoft.com/office/officeart/2005/8/layout/orgChart1"/>
    <dgm:cxn modelId="{6F93E556-7D27-4720-862D-3644B452F5DB}" type="presParOf" srcId="{7045BA20-8043-4C20-9A56-C47307085B0F}" destId="{644FCC19-9978-4048-A50C-51988BCD9271}" srcOrd="1" destOrd="0" presId="urn:microsoft.com/office/officeart/2005/8/layout/orgChart1"/>
    <dgm:cxn modelId="{AF4D09E8-A42A-4C92-9353-B398CA1429ED}" type="presParOf" srcId="{F3AA6043-BB68-4F24-AB01-FFDB04A334CD}" destId="{E875A65A-0042-4ABE-8E83-DADF01527F88}" srcOrd="1" destOrd="0" presId="urn:microsoft.com/office/officeart/2005/8/layout/orgChart1"/>
    <dgm:cxn modelId="{01835BDF-EDED-461C-AED0-2FD438F76C4B}" type="presParOf" srcId="{E875A65A-0042-4ABE-8E83-DADF01527F88}" destId="{97BC4570-0714-4727-B66A-FD926B827265}" srcOrd="0" destOrd="0" presId="urn:microsoft.com/office/officeart/2005/8/layout/orgChart1"/>
    <dgm:cxn modelId="{0A8DEE94-6870-40C8-85E8-B442676092E3}" type="presParOf" srcId="{E875A65A-0042-4ABE-8E83-DADF01527F88}" destId="{52394491-8E45-4DE8-AAC3-C596B0543169}" srcOrd="1" destOrd="0" presId="urn:microsoft.com/office/officeart/2005/8/layout/orgChart1"/>
    <dgm:cxn modelId="{92991726-8C18-451C-AD08-DA85FCFDBC4E}" type="presParOf" srcId="{52394491-8E45-4DE8-AAC3-C596B0543169}" destId="{6034FBB5-6380-416B-A7AD-59A8CA873A09}" srcOrd="0" destOrd="0" presId="urn:microsoft.com/office/officeart/2005/8/layout/orgChart1"/>
    <dgm:cxn modelId="{110C576A-B176-4B67-80D7-DCAD83F1383C}" type="presParOf" srcId="{6034FBB5-6380-416B-A7AD-59A8CA873A09}" destId="{A4F4C0C1-8DD3-467A-97BD-D3635B64FFED}" srcOrd="0" destOrd="0" presId="urn:microsoft.com/office/officeart/2005/8/layout/orgChart1"/>
    <dgm:cxn modelId="{28AD366A-CFD8-4729-B343-1A278439C560}" type="presParOf" srcId="{6034FBB5-6380-416B-A7AD-59A8CA873A09}" destId="{2AE15778-1E98-48BB-AD3D-6827C935AB05}" srcOrd="1" destOrd="0" presId="urn:microsoft.com/office/officeart/2005/8/layout/orgChart1"/>
    <dgm:cxn modelId="{5A942D22-B5F0-4255-AA3C-3A6E000D67B9}" type="presParOf" srcId="{52394491-8E45-4DE8-AAC3-C596B0543169}" destId="{A63D6F83-D88D-4BD3-ABAD-D62D5389619E}" srcOrd="1" destOrd="0" presId="urn:microsoft.com/office/officeart/2005/8/layout/orgChart1"/>
    <dgm:cxn modelId="{E91F04A3-5769-468D-AC2F-E028222570BF}" type="presParOf" srcId="{52394491-8E45-4DE8-AAC3-C596B0543169}" destId="{6CC60683-0418-404B-B0DA-84AD2659D917}" srcOrd="2" destOrd="0" presId="urn:microsoft.com/office/officeart/2005/8/layout/orgChart1"/>
    <dgm:cxn modelId="{27245BD5-6EDA-4C0A-B24E-BC80876A7CD5}" type="presParOf" srcId="{E875A65A-0042-4ABE-8E83-DADF01527F88}" destId="{E838BBD7-F77B-4BA5-AEA8-51737882D299}" srcOrd="2" destOrd="0" presId="urn:microsoft.com/office/officeart/2005/8/layout/orgChart1"/>
    <dgm:cxn modelId="{5723E3B0-3206-44F6-8536-E49F7AB8EB30}" type="presParOf" srcId="{E875A65A-0042-4ABE-8E83-DADF01527F88}" destId="{28459277-998F-44DD-9292-C8EFAA5C52F0}" srcOrd="3" destOrd="0" presId="urn:microsoft.com/office/officeart/2005/8/layout/orgChart1"/>
    <dgm:cxn modelId="{CF7EB963-88FD-45E7-9F16-A549025C3A6D}" type="presParOf" srcId="{28459277-998F-44DD-9292-C8EFAA5C52F0}" destId="{639E8B26-289F-4B32-9B3D-BF9C5E0F5864}" srcOrd="0" destOrd="0" presId="urn:microsoft.com/office/officeart/2005/8/layout/orgChart1"/>
    <dgm:cxn modelId="{48B08EDB-0563-4493-A213-D991161AB12B}" type="presParOf" srcId="{639E8B26-289F-4B32-9B3D-BF9C5E0F5864}" destId="{8A42DD34-90F1-4B43-91A0-A86A9FF373E0}" srcOrd="0" destOrd="0" presId="urn:microsoft.com/office/officeart/2005/8/layout/orgChart1"/>
    <dgm:cxn modelId="{B24A1089-39D1-4163-98A7-3D9B96937B19}" type="presParOf" srcId="{639E8B26-289F-4B32-9B3D-BF9C5E0F5864}" destId="{E27E40AD-56F3-462D-AD13-FB23B927F761}" srcOrd="1" destOrd="0" presId="urn:microsoft.com/office/officeart/2005/8/layout/orgChart1"/>
    <dgm:cxn modelId="{785C822A-1EF2-46FB-A73C-67E78BA8A788}" type="presParOf" srcId="{28459277-998F-44DD-9292-C8EFAA5C52F0}" destId="{E0C8B4E5-F724-4F6A-901F-7768CF694B37}" srcOrd="1" destOrd="0" presId="urn:microsoft.com/office/officeart/2005/8/layout/orgChart1"/>
    <dgm:cxn modelId="{7A69BEDE-8CBC-40FD-9C1F-93DA732101DA}" type="presParOf" srcId="{28459277-998F-44DD-9292-C8EFAA5C52F0}" destId="{8F0AAF6F-A5E1-472B-BF6C-3EC5B894D292}" srcOrd="2" destOrd="0" presId="urn:microsoft.com/office/officeart/2005/8/layout/orgChart1"/>
    <dgm:cxn modelId="{3E6F387F-B304-4F09-8B92-46F0E83E87B8}" type="presParOf" srcId="{F3AA6043-BB68-4F24-AB01-FFDB04A334CD}" destId="{7DA9B142-2E4B-49FD-B3E7-41661A85D5A4}" srcOrd="2" destOrd="0" presId="urn:microsoft.com/office/officeart/2005/8/layout/orgChart1"/>
    <dgm:cxn modelId="{365C1292-A1C7-4ED1-8D89-4F9950063546}" type="presParOf" srcId="{5EA179D9-43F2-4977-B214-9C11964188B0}" destId="{A4CC26B2-14B2-44FE-9D96-2F060C0510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4C552-A9D6-486F-B95C-9E023EBF6834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710A10-27F1-4140-A13D-7317DA82F777}">
      <dgm:prSet phldrT="[Text]"/>
      <dgm:spPr/>
      <dgm:t>
        <a:bodyPr/>
        <a:lstStyle/>
        <a:p>
          <a:r>
            <a:rPr lang="en-US" dirty="0" smtClean="0"/>
            <a:t>Eggs </a:t>
          </a:r>
          <a:endParaRPr lang="en-US" dirty="0"/>
        </a:p>
      </dgm:t>
    </dgm:pt>
    <dgm:pt modelId="{F7FFC2C5-ACA4-41CE-AA43-E6703E0F28BE}" type="parTrans" cxnId="{227509E1-99EB-44B5-A5EB-659CFD2E16F9}">
      <dgm:prSet/>
      <dgm:spPr/>
      <dgm:t>
        <a:bodyPr/>
        <a:lstStyle/>
        <a:p>
          <a:endParaRPr lang="en-US"/>
        </a:p>
      </dgm:t>
    </dgm:pt>
    <dgm:pt modelId="{4E83B1F7-8F5D-4418-BA19-9593683C9377}" type="sibTrans" cxnId="{227509E1-99EB-44B5-A5EB-659CFD2E16F9}">
      <dgm:prSet/>
      <dgm:spPr/>
      <dgm:t>
        <a:bodyPr/>
        <a:lstStyle/>
        <a:p>
          <a:endParaRPr lang="en-US"/>
        </a:p>
      </dgm:t>
    </dgm:pt>
    <dgm:pt modelId="{D393B2F3-E53B-4E9D-A584-22EF3B8DCD83}">
      <dgm:prSet phldrT="[Text]"/>
      <dgm:spPr/>
      <dgm:t>
        <a:bodyPr/>
        <a:lstStyle/>
        <a:p>
          <a:r>
            <a:rPr lang="en-US" dirty="0" smtClean="0"/>
            <a:t>White Leghorn</a:t>
          </a:r>
          <a:endParaRPr lang="en-US" dirty="0"/>
        </a:p>
      </dgm:t>
    </dgm:pt>
    <dgm:pt modelId="{C816EDC1-A4BE-46ED-B3EC-F281D9AC1559}" type="parTrans" cxnId="{30B1C9E3-DBE8-4FC8-9588-B151AE99816C}">
      <dgm:prSet/>
      <dgm:spPr/>
      <dgm:t>
        <a:bodyPr/>
        <a:lstStyle/>
        <a:p>
          <a:endParaRPr lang="en-US"/>
        </a:p>
      </dgm:t>
    </dgm:pt>
    <dgm:pt modelId="{2B2D8982-18BF-43FD-BEA7-C2DA1FDEC084}" type="sibTrans" cxnId="{30B1C9E3-DBE8-4FC8-9588-B151AE99816C}">
      <dgm:prSet/>
      <dgm:spPr/>
      <dgm:t>
        <a:bodyPr/>
        <a:lstStyle/>
        <a:p>
          <a:endParaRPr lang="en-US"/>
        </a:p>
      </dgm:t>
    </dgm:pt>
    <dgm:pt modelId="{34FD1FEF-3E04-4AC3-A50B-C515BCF568E5}">
      <dgm:prSet phldrT="[Text]"/>
      <dgm:spPr/>
      <dgm:t>
        <a:bodyPr/>
        <a:lstStyle/>
        <a:p>
          <a:r>
            <a:rPr lang="en-US" dirty="0" smtClean="0"/>
            <a:t>Rhode Island Red</a:t>
          </a:r>
          <a:endParaRPr lang="en-US" dirty="0"/>
        </a:p>
      </dgm:t>
    </dgm:pt>
    <dgm:pt modelId="{BE395319-1E61-4925-A700-379F68B19CD4}" type="parTrans" cxnId="{A0277368-4CD0-4D6F-A61E-A3965C02CDB2}">
      <dgm:prSet/>
      <dgm:spPr/>
      <dgm:t>
        <a:bodyPr/>
        <a:lstStyle/>
        <a:p>
          <a:endParaRPr lang="en-US"/>
        </a:p>
      </dgm:t>
    </dgm:pt>
    <dgm:pt modelId="{D6AAF039-2EEC-4764-912A-255CFA477C5A}" type="sibTrans" cxnId="{A0277368-4CD0-4D6F-A61E-A3965C02CDB2}">
      <dgm:prSet/>
      <dgm:spPr/>
      <dgm:t>
        <a:bodyPr/>
        <a:lstStyle/>
        <a:p>
          <a:endParaRPr lang="en-US"/>
        </a:p>
      </dgm:t>
    </dgm:pt>
    <dgm:pt modelId="{92C6494F-99E9-4B13-85D5-16768DBD0849}">
      <dgm:prSet/>
      <dgm:spPr/>
      <dgm:t>
        <a:bodyPr/>
        <a:lstStyle/>
        <a:p>
          <a:r>
            <a:rPr lang="en-US" dirty="0" err="1" smtClean="0"/>
            <a:t>Hyline</a:t>
          </a:r>
          <a:endParaRPr lang="en-US" dirty="0"/>
        </a:p>
      </dgm:t>
    </dgm:pt>
    <dgm:pt modelId="{876AAF6B-2B0D-4D9E-8990-13AC0F823888}" type="parTrans" cxnId="{1F28914B-4E36-40CA-980B-45FDB335F81F}">
      <dgm:prSet/>
      <dgm:spPr/>
      <dgm:t>
        <a:bodyPr/>
        <a:lstStyle/>
        <a:p>
          <a:endParaRPr lang="en-US"/>
        </a:p>
      </dgm:t>
    </dgm:pt>
    <dgm:pt modelId="{AE49C043-75B4-45EE-8264-7D367C8061B6}" type="sibTrans" cxnId="{1F28914B-4E36-40CA-980B-45FDB335F81F}">
      <dgm:prSet/>
      <dgm:spPr/>
    </dgm:pt>
    <dgm:pt modelId="{E4277B82-6700-4961-BEF6-941D53385888}" type="pres">
      <dgm:prSet presAssocID="{8584C552-A9D6-486F-B95C-9E023EBF68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D394C1-6384-455B-A117-2735C4488029}" type="pres">
      <dgm:prSet presAssocID="{FF710A10-27F1-4140-A13D-7317DA82F777}" presName="root1" presStyleCnt="0"/>
      <dgm:spPr/>
    </dgm:pt>
    <dgm:pt modelId="{A86818CB-BBE6-4E0C-BF87-76CBC855B677}" type="pres">
      <dgm:prSet presAssocID="{FF710A10-27F1-4140-A13D-7317DA82F777}" presName="LevelOneTextNode" presStyleLbl="node0" presStyleIdx="0" presStyleCnt="1">
        <dgm:presLayoutVars>
          <dgm:chPref val="3"/>
        </dgm:presLayoutVars>
      </dgm:prSet>
      <dgm:spPr/>
    </dgm:pt>
    <dgm:pt modelId="{07805B4A-5E82-42CE-BA9D-59F1DA827D2F}" type="pres">
      <dgm:prSet presAssocID="{FF710A10-27F1-4140-A13D-7317DA82F777}" presName="level2hierChild" presStyleCnt="0"/>
      <dgm:spPr/>
    </dgm:pt>
    <dgm:pt modelId="{9F235A57-CC22-4E95-8F00-532367865A23}" type="pres">
      <dgm:prSet presAssocID="{C816EDC1-A4BE-46ED-B3EC-F281D9AC1559}" presName="conn2-1" presStyleLbl="parChTrans1D2" presStyleIdx="0" presStyleCnt="3"/>
      <dgm:spPr/>
    </dgm:pt>
    <dgm:pt modelId="{37136503-68F7-44A9-83F0-84308F67D305}" type="pres">
      <dgm:prSet presAssocID="{C816EDC1-A4BE-46ED-B3EC-F281D9AC1559}" presName="connTx" presStyleLbl="parChTrans1D2" presStyleIdx="0" presStyleCnt="3"/>
      <dgm:spPr/>
    </dgm:pt>
    <dgm:pt modelId="{556040A5-71C7-482E-8A73-A9A3BFDA4473}" type="pres">
      <dgm:prSet presAssocID="{D393B2F3-E53B-4E9D-A584-22EF3B8DCD83}" presName="root2" presStyleCnt="0"/>
      <dgm:spPr/>
    </dgm:pt>
    <dgm:pt modelId="{2EAAE929-4876-4585-95A7-FF47451144D4}" type="pres">
      <dgm:prSet presAssocID="{D393B2F3-E53B-4E9D-A584-22EF3B8DCD83}" presName="LevelTwoTextNode" presStyleLbl="node2" presStyleIdx="0" presStyleCnt="3">
        <dgm:presLayoutVars>
          <dgm:chPref val="3"/>
        </dgm:presLayoutVars>
      </dgm:prSet>
      <dgm:spPr/>
    </dgm:pt>
    <dgm:pt modelId="{C47250AB-0DC1-413A-AA85-D0E225624E5E}" type="pres">
      <dgm:prSet presAssocID="{D393B2F3-E53B-4E9D-A584-22EF3B8DCD83}" presName="level3hierChild" presStyleCnt="0"/>
      <dgm:spPr/>
    </dgm:pt>
    <dgm:pt modelId="{755A731A-510D-4BAF-813C-89A9BA59CD5B}" type="pres">
      <dgm:prSet presAssocID="{BE395319-1E61-4925-A700-379F68B19CD4}" presName="conn2-1" presStyleLbl="parChTrans1D2" presStyleIdx="1" presStyleCnt="3"/>
      <dgm:spPr/>
    </dgm:pt>
    <dgm:pt modelId="{28027602-710D-4E7D-BA21-664A5B406F23}" type="pres">
      <dgm:prSet presAssocID="{BE395319-1E61-4925-A700-379F68B19CD4}" presName="connTx" presStyleLbl="parChTrans1D2" presStyleIdx="1" presStyleCnt="3"/>
      <dgm:spPr/>
    </dgm:pt>
    <dgm:pt modelId="{9286EB9B-8831-44F0-8437-591D28D07145}" type="pres">
      <dgm:prSet presAssocID="{34FD1FEF-3E04-4AC3-A50B-C515BCF568E5}" presName="root2" presStyleCnt="0"/>
      <dgm:spPr/>
    </dgm:pt>
    <dgm:pt modelId="{C7CF179D-7ACA-4A65-B2A3-A72AF377E1EA}" type="pres">
      <dgm:prSet presAssocID="{34FD1FEF-3E04-4AC3-A50B-C515BCF568E5}" presName="LevelTwoTextNode" presStyleLbl="node2" presStyleIdx="1" presStyleCnt="3">
        <dgm:presLayoutVars>
          <dgm:chPref val="3"/>
        </dgm:presLayoutVars>
      </dgm:prSet>
      <dgm:spPr/>
    </dgm:pt>
    <dgm:pt modelId="{9EEDCDC5-7078-400F-97F0-5A20B96CDEDE}" type="pres">
      <dgm:prSet presAssocID="{34FD1FEF-3E04-4AC3-A50B-C515BCF568E5}" presName="level3hierChild" presStyleCnt="0"/>
      <dgm:spPr/>
    </dgm:pt>
    <dgm:pt modelId="{0E902FD3-B683-4B3B-9881-08BCA7AD7692}" type="pres">
      <dgm:prSet presAssocID="{876AAF6B-2B0D-4D9E-8990-13AC0F823888}" presName="conn2-1" presStyleLbl="parChTrans1D2" presStyleIdx="2" presStyleCnt="3"/>
      <dgm:spPr/>
    </dgm:pt>
    <dgm:pt modelId="{B058A534-652D-4B20-87CB-CDCF6600BEFE}" type="pres">
      <dgm:prSet presAssocID="{876AAF6B-2B0D-4D9E-8990-13AC0F823888}" presName="connTx" presStyleLbl="parChTrans1D2" presStyleIdx="2" presStyleCnt="3"/>
      <dgm:spPr/>
    </dgm:pt>
    <dgm:pt modelId="{A80744C8-EEF9-48C7-8524-F2D2F0D16BB2}" type="pres">
      <dgm:prSet presAssocID="{92C6494F-99E9-4B13-85D5-16768DBD0849}" presName="root2" presStyleCnt="0"/>
      <dgm:spPr/>
    </dgm:pt>
    <dgm:pt modelId="{8FEB8D03-28BE-46A5-BDE9-45DAE4B0CB26}" type="pres">
      <dgm:prSet presAssocID="{92C6494F-99E9-4B13-85D5-16768DBD0849}" presName="LevelTwoTextNode" presStyleLbl="node2" presStyleIdx="2" presStyleCnt="3">
        <dgm:presLayoutVars>
          <dgm:chPref val="3"/>
        </dgm:presLayoutVars>
      </dgm:prSet>
      <dgm:spPr/>
    </dgm:pt>
    <dgm:pt modelId="{9211F3F4-8935-4F99-95AA-5A630FC72117}" type="pres">
      <dgm:prSet presAssocID="{92C6494F-99E9-4B13-85D5-16768DBD0849}" presName="level3hierChild" presStyleCnt="0"/>
      <dgm:spPr/>
    </dgm:pt>
  </dgm:ptLst>
  <dgm:cxnLst>
    <dgm:cxn modelId="{227509E1-99EB-44B5-A5EB-659CFD2E16F9}" srcId="{8584C552-A9D6-486F-B95C-9E023EBF6834}" destId="{FF710A10-27F1-4140-A13D-7317DA82F777}" srcOrd="0" destOrd="0" parTransId="{F7FFC2C5-ACA4-41CE-AA43-E6703E0F28BE}" sibTransId="{4E83B1F7-8F5D-4418-BA19-9593683C9377}"/>
    <dgm:cxn modelId="{21E95F4F-5CA5-4242-AD9E-A46D4397D95A}" type="presOf" srcId="{876AAF6B-2B0D-4D9E-8990-13AC0F823888}" destId="{B058A534-652D-4B20-87CB-CDCF6600BEFE}" srcOrd="1" destOrd="0" presId="urn:microsoft.com/office/officeart/2005/8/layout/hierarchy2"/>
    <dgm:cxn modelId="{B17A48A4-84BE-4654-AE16-72FF68092998}" type="presOf" srcId="{C816EDC1-A4BE-46ED-B3EC-F281D9AC1559}" destId="{9F235A57-CC22-4E95-8F00-532367865A23}" srcOrd="0" destOrd="0" presId="urn:microsoft.com/office/officeart/2005/8/layout/hierarchy2"/>
    <dgm:cxn modelId="{D43CC59D-8954-441A-80D6-1C3579449629}" type="presOf" srcId="{FF710A10-27F1-4140-A13D-7317DA82F777}" destId="{A86818CB-BBE6-4E0C-BF87-76CBC855B677}" srcOrd="0" destOrd="0" presId="urn:microsoft.com/office/officeart/2005/8/layout/hierarchy2"/>
    <dgm:cxn modelId="{B23771FE-D9EC-4410-857C-37C0C071F2C4}" type="presOf" srcId="{92C6494F-99E9-4B13-85D5-16768DBD0849}" destId="{8FEB8D03-28BE-46A5-BDE9-45DAE4B0CB26}" srcOrd="0" destOrd="0" presId="urn:microsoft.com/office/officeart/2005/8/layout/hierarchy2"/>
    <dgm:cxn modelId="{A0277368-4CD0-4D6F-A61E-A3965C02CDB2}" srcId="{FF710A10-27F1-4140-A13D-7317DA82F777}" destId="{34FD1FEF-3E04-4AC3-A50B-C515BCF568E5}" srcOrd="1" destOrd="0" parTransId="{BE395319-1E61-4925-A700-379F68B19CD4}" sibTransId="{D6AAF039-2EEC-4764-912A-255CFA477C5A}"/>
    <dgm:cxn modelId="{07E82186-2A0C-48E3-8CE0-D0EB95BC3858}" type="presOf" srcId="{8584C552-A9D6-486F-B95C-9E023EBF6834}" destId="{E4277B82-6700-4961-BEF6-941D53385888}" srcOrd="0" destOrd="0" presId="urn:microsoft.com/office/officeart/2005/8/layout/hierarchy2"/>
    <dgm:cxn modelId="{1F28914B-4E36-40CA-980B-45FDB335F81F}" srcId="{FF710A10-27F1-4140-A13D-7317DA82F777}" destId="{92C6494F-99E9-4B13-85D5-16768DBD0849}" srcOrd="2" destOrd="0" parTransId="{876AAF6B-2B0D-4D9E-8990-13AC0F823888}" sibTransId="{AE49C043-75B4-45EE-8264-7D367C8061B6}"/>
    <dgm:cxn modelId="{E8B9A2DD-79F7-4AFF-861B-41215BE73679}" type="presOf" srcId="{34FD1FEF-3E04-4AC3-A50B-C515BCF568E5}" destId="{C7CF179D-7ACA-4A65-B2A3-A72AF377E1EA}" srcOrd="0" destOrd="0" presId="urn:microsoft.com/office/officeart/2005/8/layout/hierarchy2"/>
    <dgm:cxn modelId="{861A2BF1-283F-4FB5-96CF-142BC433C846}" type="presOf" srcId="{D393B2F3-E53B-4E9D-A584-22EF3B8DCD83}" destId="{2EAAE929-4876-4585-95A7-FF47451144D4}" srcOrd="0" destOrd="0" presId="urn:microsoft.com/office/officeart/2005/8/layout/hierarchy2"/>
    <dgm:cxn modelId="{2F06B652-4DA1-462C-AABF-100F8AB48F41}" type="presOf" srcId="{BE395319-1E61-4925-A700-379F68B19CD4}" destId="{28027602-710D-4E7D-BA21-664A5B406F23}" srcOrd="1" destOrd="0" presId="urn:microsoft.com/office/officeart/2005/8/layout/hierarchy2"/>
    <dgm:cxn modelId="{823DA504-ED8B-4295-A7A4-F1591E78592B}" type="presOf" srcId="{C816EDC1-A4BE-46ED-B3EC-F281D9AC1559}" destId="{37136503-68F7-44A9-83F0-84308F67D305}" srcOrd="1" destOrd="0" presId="urn:microsoft.com/office/officeart/2005/8/layout/hierarchy2"/>
    <dgm:cxn modelId="{30B1C9E3-DBE8-4FC8-9588-B151AE99816C}" srcId="{FF710A10-27F1-4140-A13D-7317DA82F777}" destId="{D393B2F3-E53B-4E9D-A584-22EF3B8DCD83}" srcOrd="0" destOrd="0" parTransId="{C816EDC1-A4BE-46ED-B3EC-F281D9AC1559}" sibTransId="{2B2D8982-18BF-43FD-BEA7-C2DA1FDEC084}"/>
    <dgm:cxn modelId="{7787F0A0-29A6-4F0B-84A5-68DE6E927C01}" type="presOf" srcId="{876AAF6B-2B0D-4D9E-8990-13AC0F823888}" destId="{0E902FD3-B683-4B3B-9881-08BCA7AD7692}" srcOrd="0" destOrd="0" presId="urn:microsoft.com/office/officeart/2005/8/layout/hierarchy2"/>
    <dgm:cxn modelId="{F01D83D1-6B09-4A63-B229-EF1FB2C06BD8}" type="presOf" srcId="{BE395319-1E61-4925-A700-379F68B19CD4}" destId="{755A731A-510D-4BAF-813C-89A9BA59CD5B}" srcOrd="0" destOrd="0" presId="urn:microsoft.com/office/officeart/2005/8/layout/hierarchy2"/>
    <dgm:cxn modelId="{EABD796A-1FB7-4D16-BAF4-21BD8912530E}" type="presParOf" srcId="{E4277B82-6700-4961-BEF6-941D53385888}" destId="{21D394C1-6384-455B-A117-2735C4488029}" srcOrd="0" destOrd="0" presId="urn:microsoft.com/office/officeart/2005/8/layout/hierarchy2"/>
    <dgm:cxn modelId="{A8788132-E136-4B6C-856C-13B77316B002}" type="presParOf" srcId="{21D394C1-6384-455B-A117-2735C4488029}" destId="{A86818CB-BBE6-4E0C-BF87-76CBC855B677}" srcOrd="0" destOrd="0" presId="urn:microsoft.com/office/officeart/2005/8/layout/hierarchy2"/>
    <dgm:cxn modelId="{15EBEF0E-257B-4609-9B2B-CA441292A1C8}" type="presParOf" srcId="{21D394C1-6384-455B-A117-2735C4488029}" destId="{07805B4A-5E82-42CE-BA9D-59F1DA827D2F}" srcOrd="1" destOrd="0" presId="urn:microsoft.com/office/officeart/2005/8/layout/hierarchy2"/>
    <dgm:cxn modelId="{7E2C866B-EFF6-4170-A0FC-5A7510844C6C}" type="presParOf" srcId="{07805B4A-5E82-42CE-BA9D-59F1DA827D2F}" destId="{9F235A57-CC22-4E95-8F00-532367865A23}" srcOrd="0" destOrd="0" presId="urn:microsoft.com/office/officeart/2005/8/layout/hierarchy2"/>
    <dgm:cxn modelId="{E0DE84ED-2933-4161-B727-E4E13230567C}" type="presParOf" srcId="{9F235A57-CC22-4E95-8F00-532367865A23}" destId="{37136503-68F7-44A9-83F0-84308F67D305}" srcOrd="0" destOrd="0" presId="urn:microsoft.com/office/officeart/2005/8/layout/hierarchy2"/>
    <dgm:cxn modelId="{5B33E10D-993C-4814-B1D9-F12CA34AE445}" type="presParOf" srcId="{07805B4A-5E82-42CE-BA9D-59F1DA827D2F}" destId="{556040A5-71C7-482E-8A73-A9A3BFDA4473}" srcOrd="1" destOrd="0" presId="urn:microsoft.com/office/officeart/2005/8/layout/hierarchy2"/>
    <dgm:cxn modelId="{17137D63-2A6A-4671-BEC0-A8996804A969}" type="presParOf" srcId="{556040A5-71C7-482E-8A73-A9A3BFDA4473}" destId="{2EAAE929-4876-4585-95A7-FF47451144D4}" srcOrd="0" destOrd="0" presId="urn:microsoft.com/office/officeart/2005/8/layout/hierarchy2"/>
    <dgm:cxn modelId="{B903B922-4E40-44D5-90C0-359BCC8EB2F2}" type="presParOf" srcId="{556040A5-71C7-482E-8A73-A9A3BFDA4473}" destId="{C47250AB-0DC1-413A-AA85-D0E225624E5E}" srcOrd="1" destOrd="0" presId="urn:microsoft.com/office/officeart/2005/8/layout/hierarchy2"/>
    <dgm:cxn modelId="{134D31CB-A94C-4F03-BBC0-2803C5B11E43}" type="presParOf" srcId="{07805B4A-5E82-42CE-BA9D-59F1DA827D2F}" destId="{755A731A-510D-4BAF-813C-89A9BA59CD5B}" srcOrd="2" destOrd="0" presId="urn:microsoft.com/office/officeart/2005/8/layout/hierarchy2"/>
    <dgm:cxn modelId="{A370D301-5BB9-4313-9E22-F9FAEE0C3D75}" type="presParOf" srcId="{755A731A-510D-4BAF-813C-89A9BA59CD5B}" destId="{28027602-710D-4E7D-BA21-664A5B406F23}" srcOrd="0" destOrd="0" presId="urn:microsoft.com/office/officeart/2005/8/layout/hierarchy2"/>
    <dgm:cxn modelId="{98373674-F473-4BCB-B419-AB044248A2B1}" type="presParOf" srcId="{07805B4A-5E82-42CE-BA9D-59F1DA827D2F}" destId="{9286EB9B-8831-44F0-8437-591D28D07145}" srcOrd="3" destOrd="0" presId="urn:microsoft.com/office/officeart/2005/8/layout/hierarchy2"/>
    <dgm:cxn modelId="{BC40D8E9-3B50-4D26-B504-E9C1DD678731}" type="presParOf" srcId="{9286EB9B-8831-44F0-8437-591D28D07145}" destId="{C7CF179D-7ACA-4A65-B2A3-A72AF377E1EA}" srcOrd="0" destOrd="0" presId="urn:microsoft.com/office/officeart/2005/8/layout/hierarchy2"/>
    <dgm:cxn modelId="{48E38E86-DA79-4B51-B19A-584922BA3F58}" type="presParOf" srcId="{9286EB9B-8831-44F0-8437-591D28D07145}" destId="{9EEDCDC5-7078-400F-97F0-5A20B96CDEDE}" srcOrd="1" destOrd="0" presId="urn:microsoft.com/office/officeart/2005/8/layout/hierarchy2"/>
    <dgm:cxn modelId="{3E6A41EF-6D67-49B3-A51A-BBF6A570B967}" type="presParOf" srcId="{07805B4A-5E82-42CE-BA9D-59F1DA827D2F}" destId="{0E902FD3-B683-4B3B-9881-08BCA7AD7692}" srcOrd="4" destOrd="0" presId="urn:microsoft.com/office/officeart/2005/8/layout/hierarchy2"/>
    <dgm:cxn modelId="{A09578BF-EC2D-455B-B260-130902C22E2C}" type="presParOf" srcId="{0E902FD3-B683-4B3B-9881-08BCA7AD7692}" destId="{B058A534-652D-4B20-87CB-CDCF6600BEFE}" srcOrd="0" destOrd="0" presId="urn:microsoft.com/office/officeart/2005/8/layout/hierarchy2"/>
    <dgm:cxn modelId="{B391A75A-C638-4D00-81E1-D7229E7827C8}" type="presParOf" srcId="{07805B4A-5E82-42CE-BA9D-59F1DA827D2F}" destId="{A80744C8-EEF9-48C7-8524-F2D2F0D16BB2}" srcOrd="5" destOrd="0" presId="urn:microsoft.com/office/officeart/2005/8/layout/hierarchy2"/>
    <dgm:cxn modelId="{31DC2ED4-2FA4-4A46-B353-8B121313B184}" type="presParOf" srcId="{A80744C8-EEF9-48C7-8524-F2D2F0D16BB2}" destId="{8FEB8D03-28BE-46A5-BDE9-45DAE4B0CB26}" srcOrd="0" destOrd="0" presId="urn:microsoft.com/office/officeart/2005/8/layout/hierarchy2"/>
    <dgm:cxn modelId="{0068AC25-77FA-4DB7-8912-B4EC576E7646}" type="presParOf" srcId="{A80744C8-EEF9-48C7-8524-F2D2F0D16BB2}" destId="{9211F3F4-8935-4F99-95AA-5A630FC721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A4179-2CAB-4A2C-B27B-FAB2C11366A4}">
      <dsp:nvSpPr>
        <dsp:cNvPr id="0" name=""/>
        <dsp:cNvSpPr/>
      </dsp:nvSpPr>
      <dsp:spPr>
        <a:xfrm>
          <a:off x="380999" y="1904999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Milk</a:t>
          </a:r>
          <a:endParaRPr lang="en-US" sz="2100" kern="1200" dirty="0"/>
        </a:p>
      </dsp:txBody>
      <dsp:txXfrm>
        <a:off x="380999" y="1904999"/>
        <a:ext cx="1339225" cy="669612"/>
      </dsp:txXfrm>
    </dsp:sp>
    <dsp:sp modelId="{A213AC61-8161-4540-90F4-379235385190}">
      <dsp:nvSpPr>
        <dsp:cNvPr id="0" name=""/>
        <dsp:cNvSpPr/>
      </dsp:nvSpPr>
      <dsp:spPr>
        <a:xfrm rot="19603646">
          <a:off x="1551116" y="1660537"/>
          <a:ext cx="206317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63179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9603646">
        <a:off x="2531126" y="1622273"/>
        <a:ext cx="103158" cy="103158"/>
      </dsp:txXfrm>
    </dsp:sp>
    <dsp:sp modelId="{12264295-0E06-4176-BFF1-CC8AE71FB169}">
      <dsp:nvSpPr>
        <dsp:cNvPr id="0" name=""/>
        <dsp:cNvSpPr/>
      </dsp:nvSpPr>
      <dsp:spPr>
        <a:xfrm>
          <a:off x="3445187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Cows	</a:t>
          </a:r>
          <a:endParaRPr lang="en-US" sz="2100" kern="1200" dirty="0"/>
        </a:p>
      </dsp:txBody>
      <dsp:txXfrm>
        <a:off x="3445187" y="773093"/>
        <a:ext cx="1339225" cy="669612"/>
      </dsp:txXfrm>
    </dsp:sp>
    <dsp:sp modelId="{BE899506-65C9-4D72-AC70-78DBC2F4C24A}">
      <dsp:nvSpPr>
        <dsp:cNvPr id="0" name=""/>
        <dsp:cNvSpPr/>
      </dsp:nvSpPr>
      <dsp:spPr>
        <a:xfrm rot="18289469">
          <a:off x="4583230" y="709556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5028806" y="699420"/>
        <a:ext cx="46902" cy="46902"/>
      </dsp:txXfrm>
    </dsp:sp>
    <dsp:sp modelId="{252A8081-2A04-46EF-A0AA-7EDD6B2ADF0B}">
      <dsp:nvSpPr>
        <dsp:cNvPr id="0" name=""/>
        <dsp:cNvSpPr/>
      </dsp:nvSpPr>
      <dsp:spPr>
        <a:xfrm>
          <a:off x="5320102" y="3038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Jamaica Hope</a:t>
          </a:r>
          <a:endParaRPr lang="en-US" sz="2100" kern="1200" dirty="0"/>
        </a:p>
      </dsp:txBody>
      <dsp:txXfrm>
        <a:off x="5320102" y="3038"/>
        <a:ext cx="1339225" cy="669612"/>
      </dsp:txXfrm>
    </dsp:sp>
    <dsp:sp modelId="{F688CC5A-7332-43B6-90BE-B0A79CAFF653}">
      <dsp:nvSpPr>
        <dsp:cNvPr id="0" name=""/>
        <dsp:cNvSpPr/>
      </dsp:nvSpPr>
      <dsp:spPr>
        <a:xfrm>
          <a:off x="4784412" y="1094584"/>
          <a:ext cx="5356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5690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8865" y="1094507"/>
        <a:ext cx="26784" cy="26784"/>
      </dsp:txXfrm>
    </dsp:sp>
    <dsp:sp modelId="{B33B3D9A-028B-4BE7-9E74-50279C4698D8}">
      <dsp:nvSpPr>
        <dsp:cNvPr id="0" name=""/>
        <dsp:cNvSpPr/>
      </dsp:nvSpPr>
      <dsp:spPr>
        <a:xfrm>
          <a:off x="5320102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Holstein</a:t>
          </a:r>
          <a:endParaRPr lang="en-US" sz="2100" kern="1200" dirty="0"/>
        </a:p>
      </dsp:txBody>
      <dsp:txXfrm>
        <a:off x="5320102" y="773093"/>
        <a:ext cx="1339225" cy="669612"/>
      </dsp:txXfrm>
    </dsp:sp>
    <dsp:sp modelId="{73736571-6DD2-4654-AC86-35CB72E610DA}">
      <dsp:nvSpPr>
        <dsp:cNvPr id="0" name=""/>
        <dsp:cNvSpPr/>
      </dsp:nvSpPr>
      <dsp:spPr>
        <a:xfrm rot="3310531">
          <a:off x="4583230" y="1479611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5028806" y="1469475"/>
        <a:ext cx="46902" cy="46902"/>
      </dsp:txXfrm>
    </dsp:sp>
    <dsp:sp modelId="{826A5A4D-9FE7-4752-B6C9-441FF990D64D}">
      <dsp:nvSpPr>
        <dsp:cNvPr id="0" name=""/>
        <dsp:cNvSpPr/>
      </dsp:nvSpPr>
      <dsp:spPr>
        <a:xfrm>
          <a:off x="5320102" y="154314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Jersey</a:t>
          </a:r>
          <a:endParaRPr lang="en-US" sz="2100" kern="1200" dirty="0"/>
        </a:p>
      </dsp:txBody>
      <dsp:txXfrm>
        <a:off x="5320102" y="1543147"/>
        <a:ext cx="1339225" cy="669612"/>
      </dsp:txXfrm>
    </dsp:sp>
    <dsp:sp modelId="{3C6DF104-359D-47E4-B419-1825BC4F47FE}">
      <dsp:nvSpPr>
        <dsp:cNvPr id="0" name=""/>
        <dsp:cNvSpPr/>
      </dsp:nvSpPr>
      <dsp:spPr>
        <a:xfrm rot="2060131">
          <a:off x="1538222" y="2815619"/>
          <a:ext cx="208896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8896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2060131">
        <a:off x="2530481" y="2776710"/>
        <a:ext cx="104448" cy="104448"/>
      </dsp:txXfrm>
    </dsp:sp>
    <dsp:sp modelId="{420830E3-0094-4E42-93AA-0875A8A0B5DE}">
      <dsp:nvSpPr>
        <dsp:cNvPr id="0" name=""/>
        <dsp:cNvSpPr/>
      </dsp:nvSpPr>
      <dsp:spPr>
        <a:xfrm>
          <a:off x="3445187" y="308325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Goats</a:t>
          </a:r>
          <a:endParaRPr lang="en-US" sz="2100" kern="1200" dirty="0"/>
        </a:p>
      </dsp:txBody>
      <dsp:txXfrm>
        <a:off x="3445187" y="3083257"/>
        <a:ext cx="1339225" cy="669612"/>
      </dsp:txXfrm>
    </dsp:sp>
    <dsp:sp modelId="{EE800206-052B-44B5-AFE5-BF9E0EC8E030}">
      <dsp:nvSpPr>
        <dsp:cNvPr id="0" name=""/>
        <dsp:cNvSpPr/>
      </dsp:nvSpPr>
      <dsp:spPr>
        <a:xfrm rot="20338154">
          <a:off x="4710420" y="3006120"/>
          <a:ext cx="222157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21573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20338154">
        <a:off x="5765668" y="2963896"/>
        <a:ext cx="111078" cy="111078"/>
      </dsp:txXfrm>
    </dsp:sp>
    <dsp:sp modelId="{660C3377-478F-4401-AFAD-E7BD53E0E9F0}">
      <dsp:nvSpPr>
        <dsp:cNvPr id="0" name=""/>
        <dsp:cNvSpPr/>
      </dsp:nvSpPr>
      <dsp:spPr>
        <a:xfrm>
          <a:off x="6858002" y="2286002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Toggenburg</a:t>
          </a:r>
          <a:endParaRPr lang="en-US" sz="2100" kern="1200" dirty="0"/>
        </a:p>
      </dsp:txBody>
      <dsp:txXfrm>
        <a:off x="6858002" y="2286002"/>
        <a:ext cx="1339225" cy="669612"/>
      </dsp:txXfrm>
    </dsp:sp>
    <dsp:sp modelId="{77DE5AAD-6288-4A44-B311-9474B961840B}">
      <dsp:nvSpPr>
        <dsp:cNvPr id="0" name=""/>
        <dsp:cNvSpPr/>
      </dsp:nvSpPr>
      <dsp:spPr>
        <a:xfrm rot="21541557">
          <a:off x="4784262" y="3387120"/>
          <a:ext cx="207388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73889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21541557">
        <a:off x="5769360" y="3348588"/>
        <a:ext cx="103694" cy="103694"/>
      </dsp:txXfrm>
    </dsp:sp>
    <dsp:sp modelId="{69E2A64E-C037-4057-BE4A-7798AFBA8D27}">
      <dsp:nvSpPr>
        <dsp:cNvPr id="0" name=""/>
        <dsp:cNvSpPr/>
      </dsp:nvSpPr>
      <dsp:spPr>
        <a:xfrm>
          <a:off x="6858002" y="3048001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Saanen</a:t>
          </a:r>
          <a:endParaRPr lang="en-US" sz="2100" kern="1200" dirty="0"/>
        </a:p>
      </dsp:txBody>
      <dsp:txXfrm>
        <a:off x="6858002" y="3048001"/>
        <a:ext cx="1339225" cy="669612"/>
      </dsp:txXfrm>
    </dsp:sp>
    <dsp:sp modelId="{9B9070EF-848C-4350-AEC3-E4C05E7B11BB}">
      <dsp:nvSpPr>
        <dsp:cNvPr id="0" name=""/>
        <dsp:cNvSpPr/>
      </dsp:nvSpPr>
      <dsp:spPr>
        <a:xfrm rot="1158861">
          <a:off x="4722579" y="3768119"/>
          <a:ext cx="21972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97255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158861">
        <a:off x="5766276" y="3726504"/>
        <a:ext cx="109862" cy="109862"/>
      </dsp:txXfrm>
    </dsp:sp>
    <dsp:sp modelId="{E17917F9-D80D-4D9B-8959-6706B456DDC5}">
      <dsp:nvSpPr>
        <dsp:cNvPr id="0" name=""/>
        <dsp:cNvSpPr/>
      </dsp:nvSpPr>
      <dsp:spPr>
        <a:xfrm>
          <a:off x="6858002" y="3810001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British Alpine</a:t>
          </a:r>
          <a:endParaRPr lang="en-US" sz="2100" kern="1200" dirty="0"/>
        </a:p>
      </dsp:txBody>
      <dsp:txXfrm>
        <a:off x="6858002" y="3810001"/>
        <a:ext cx="1339225" cy="6696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8BBD7-F77B-4BA5-AEA8-51737882D299}">
      <dsp:nvSpPr>
        <dsp:cNvPr id="0" name=""/>
        <dsp:cNvSpPr/>
      </dsp:nvSpPr>
      <dsp:spPr>
        <a:xfrm>
          <a:off x="6905676" y="1353155"/>
          <a:ext cx="167452" cy="130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30"/>
              </a:lnTo>
              <a:lnTo>
                <a:pt x="167452" y="13061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C4570-0714-4727-B66A-FD926B827265}">
      <dsp:nvSpPr>
        <dsp:cNvPr id="0" name=""/>
        <dsp:cNvSpPr/>
      </dsp:nvSpPr>
      <dsp:spPr>
        <a:xfrm>
          <a:off x="6905676" y="1353155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BF122-A3B2-4FBF-954B-57F14A842DAC}">
      <dsp:nvSpPr>
        <dsp:cNvPr id="0" name=""/>
        <dsp:cNvSpPr/>
      </dsp:nvSpPr>
      <dsp:spPr>
        <a:xfrm>
          <a:off x="3975256" y="560547"/>
          <a:ext cx="3376960" cy="23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6"/>
              </a:lnTo>
              <a:lnTo>
                <a:pt x="3376960" y="117216"/>
              </a:lnTo>
              <a:lnTo>
                <a:pt x="3376960" y="2344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9C7E-315A-4AE6-9069-6F9D325106AF}">
      <dsp:nvSpPr>
        <dsp:cNvPr id="0" name=""/>
        <dsp:cNvSpPr/>
      </dsp:nvSpPr>
      <dsp:spPr>
        <a:xfrm>
          <a:off x="5554892" y="1353155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BC9A9-7581-4DDD-8903-A008ED996D44}">
      <dsp:nvSpPr>
        <dsp:cNvPr id="0" name=""/>
        <dsp:cNvSpPr/>
      </dsp:nvSpPr>
      <dsp:spPr>
        <a:xfrm>
          <a:off x="3975256" y="560547"/>
          <a:ext cx="2026176" cy="23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6"/>
              </a:lnTo>
              <a:lnTo>
                <a:pt x="2026176" y="117216"/>
              </a:lnTo>
              <a:lnTo>
                <a:pt x="2026176" y="2344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6C7B-D2A0-4A82-8080-AD3641EDD867}">
      <dsp:nvSpPr>
        <dsp:cNvPr id="0" name=""/>
        <dsp:cNvSpPr/>
      </dsp:nvSpPr>
      <dsp:spPr>
        <a:xfrm>
          <a:off x="4204108" y="1353155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F3588-A038-4B4C-AB64-A7B7E2B5CA1A}">
      <dsp:nvSpPr>
        <dsp:cNvPr id="0" name=""/>
        <dsp:cNvSpPr/>
      </dsp:nvSpPr>
      <dsp:spPr>
        <a:xfrm>
          <a:off x="3975256" y="560547"/>
          <a:ext cx="675392" cy="23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6"/>
              </a:lnTo>
              <a:lnTo>
                <a:pt x="675392" y="117216"/>
              </a:lnTo>
              <a:lnTo>
                <a:pt x="675392" y="2344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740D-0C3C-4FDD-A812-E5078DF3E28D}">
      <dsp:nvSpPr>
        <dsp:cNvPr id="0" name=""/>
        <dsp:cNvSpPr/>
      </dsp:nvSpPr>
      <dsp:spPr>
        <a:xfrm>
          <a:off x="2853323" y="1353155"/>
          <a:ext cx="167452" cy="130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30"/>
              </a:lnTo>
              <a:lnTo>
                <a:pt x="167452" y="13061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9B9BA-E9DD-4DF1-93EC-531C05FF555B}">
      <dsp:nvSpPr>
        <dsp:cNvPr id="0" name=""/>
        <dsp:cNvSpPr/>
      </dsp:nvSpPr>
      <dsp:spPr>
        <a:xfrm>
          <a:off x="2853323" y="1353155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FCD5D-659C-49BE-AB84-23D0239C75A4}">
      <dsp:nvSpPr>
        <dsp:cNvPr id="0" name=""/>
        <dsp:cNvSpPr/>
      </dsp:nvSpPr>
      <dsp:spPr>
        <a:xfrm>
          <a:off x="3299864" y="560547"/>
          <a:ext cx="675392" cy="234433"/>
        </a:xfrm>
        <a:custGeom>
          <a:avLst/>
          <a:gdLst/>
          <a:ahLst/>
          <a:cxnLst/>
          <a:rect l="0" t="0" r="0" b="0"/>
          <a:pathLst>
            <a:path>
              <a:moveTo>
                <a:pt x="675392" y="0"/>
              </a:moveTo>
              <a:lnTo>
                <a:pt x="675392" y="117216"/>
              </a:lnTo>
              <a:lnTo>
                <a:pt x="0" y="117216"/>
              </a:lnTo>
              <a:lnTo>
                <a:pt x="0" y="2344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19ECA-CA68-41A3-BEBF-EAD5AA763D19}">
      <dsp:nvSpPr>
        <dsp:cNvPr id="0" name=""/>
        <dsp:cNvSpPr/>
      </dsp:nvSpPr>
      <dsp:spPr>
        <a:xfrm>
          <a:off x="1502539" y="1353155"/>
          <a:ext cx="167452" cy="2891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347"/>
              </a:lnTo>
              <a:lnTo>
                <a:pt x="167452" y="28913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58C6B-0449-4928-AE72-EEC60894C2B0}">
      <dsp:nvSpPr>
        <dsp:cNvPr id="0" name=""/>
        <dsp:cNvSpPr/>
      </dsp:nvSpPr>
      <dsp:spPr>
        <a:xfrm>
          <a:off x="1502539" y="1353155"/>
          <a:ext cx="167452" cy="209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738"/>
              </a:lnTo>
              <a:lnTo>
                <a:pt x="167452" y="20987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EE98B-BDE9-4037-AFBC-CF25A43D012A}">
      <dsp:nvSpPr>
        <dsp:cNvPr id="0" name=""/>
        <dsp:cNvSpPr/>
      </dsp:nvSpPr>
      <dsp:spPr>
        <a:xfrm>
          <a:off x="1502539" y="1353155"/>
          <a:ext cx="167452" cy="130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30"/>
              </a:lnTo>
              <a:lnTo>
                <a:pt x="167452" y="13061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0FFF9-AF42-4DB9-9CC1-8199504E5E3D}">
      <dsp:nvSpPr>
        <dsp:cNvPr id="0" name=""/>
        <dsp:cNvSpPr/>
      </dsp:nvSpPr>
      <dsp:spPr>
        <a:xfrm>
          <a:off x="1502539" y="1353155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A8DA5-9352-4AA6-A0D3-1F4C487A8E32}">
      <dsp:nvSpPr>
        <dsp:cNvPr id="0" name=""/>
        <dsp:cNvSpPr/>
      </dsp:nvSpPr>
      <dsp:spPr>
        <a:xfrm>
          <a:off x="1949080" y="560547"/>
          <a:ext cx="2026176" cy="234433"/>
        </a:xfrm>
        <a:custGeom>
          <a:avLst/>
          <a:gdLst/>
          <a:ahLst/>
          <a:cxnLst/>
          <a:rect l="0" t="0" r="0" b="0"/>
          <a:pathLst>
            <a:path>
              <a:moveTo>
                <a:pt x="2026176" y="0"/>
              </a:moveTo>
              <a:lnTo>
                <a:pt x="2026176" y="117216"/>
              </a:lnTo>
              <a:lnTo>
                <a:pt x="0" y="117216"/>
              </a:lnTo>
              <a:lnTo>
                <a:pt x="0" y="2344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3BCB6-6769-4AA9-8566-56C98CABD8E1}">
      <dsp:nvSpPr>
        <dsp:cNvPr id="0" name=""/>
        <dsp:cNvSpPr/>
      </dsp:nvSpPr>
      <dsp:spPr>
        <a:xfrm>
          <a:off x="151755" y="1353155"/>
          <a:ext cx="167452" cy="209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738"/>
              </a:lnTo>
              <a:lnTo>
                <a:pt x="167452" y="20987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A39CA-0460-4A2E-AA84-38F26F98C781}">
      <dsp:nvSpPr>
        <dsp:cNvPr id="0" name=""/>
        <dsp:cNvSpPr/>
      </dsp:nvSpPr>
      <dsp:spPr>
        <a:xfrm>
          <a:off x="151755" y="1353155"/>
          <a:ext cx="167452" cy="130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30"/>
              </a:lnTo>
              <a:lnTo>
                <a:pt x="167452" y="13061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2C435-8517-4193-8415-9915F90B724B}">
      <dsp:nvSpPr>
        <dsp:cNvPr id="0" name=""/>
        <dsp:cNvSpPr/>
      </dsp:nvSpPr>
      <dsp:spPr>
        <a:xfrm>
          <a:off x="151755" y="1353155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4AC44-474C-485B-850C-795462DCD143}">
      <dsp:nvSpPr>
        <dsp:cNvPr id="0" name=""/>
        <dsp:cNvSpPr/>
      </dsp:nvSpPr>
      <dsp:spPr>
        <a:xfrm>
          <a:off x="598296" y="560547"/>
          <a:ext cx="3376960" cy="234433"/>
        </a:xfrm>
        <a:custGeom>
          <a:avLst/>
          <a:gdLst/>
          <a:ahLst/>
          <a:cxnLst/>
          <a:rect l="0" t="0" r="0" b="0"/>
          <a:pathLst>
            <a:path>
              <a:moveTo>
                <a:pt x="3376960" y="0"/>
              </a:moveTo>
              <a:lnTo>
                <a:pt x="3376960" y="117216"/>
              </a:lnTo>
              <a:lnTo>
                <a:pt x="0" y="117216"/>
              </a:lnTo>
              <a:lnTo>
                <a:pt x="0" y="2344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BC82C-DFC6-429D-AC76-E33D7A656C08}">
      <dsp:nvSpPr>
        <dsp:cNvPr id="0" name=""/>
        <dsp:cNvSpPr/>
      </dsp:nvSpPr>
      <dsp:spPr>
        <a:xfrm>
          <a:off x="3417080" y="2371"/>
          <a:ext cx="1116350" cy="5581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Meat</a:t>
          </a:r>
          <a:endParaRPr lang="en-US" sz="1600" kern="1200" dirty="0"/>
        </a:p>
      </dsp:txBody>
      <dsp:txXfrm>
        <a:off x="3417080" y="2371"/>
        <a:ext cx="1116350" cy="558175"/>
      </dsp:txXfrm>
    </dsp:sp>
    <dsp:sp modelId="{A451A6D6-7144-44C8-B3E0-944530999055}">
      <dsp:nvSpPr>
        <dsp:cNvPr id="0" name=""/>
        <dsp:cNvSpPr/>
      </dsp:nvSpPr>
      <dsp:spPr>
        <a:xfrm>
          <a:off x="40120" y="794980"/>
          <a:ext cx="1116350" cy="5581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Cows</a:t>
          </a:r>
          <a:endParaRPr lang="en-US" sz="1600" kern="1200" dirty="0"/>
        </a:p>
      </dsp:txBody>
      <dsp:txXfrm>
        <a:off x="40120" y="794980"/>
        <a:ext cx="1116350" cy="558175"/>
      </dsp:txXfrm>
    </dsp:sp>
    <dsp:sp modelId="{820B1226-1959-4449-B550-B83D81C9F222}">
      <dsp:nvSpPr>
        <dsp:cNvPr id="0" name=""/>
        <dsp:cNvSpPr/>
      </dsp:nvSpPr>
      <dsp:spPr>
        <a:xfrm>
          <a:off x="319208" y="1587589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Jamaica Black</a:t>
          </a:r>
          <a:endParaRPr lang="en-US" sz="1600" kern="1200" dirty="0"/>
        </a:p>
      </dsp:txBody>
      <dsp:txXfrm>
        <a:off x="319208" y="1587589"/>
        <a:ext cx="1116350" cy="558175"/>
      </dsp:txXfrm>
    </dsp:sp>
    <dsp:sp modelId="{66EBEE61-BF67-4261-9A02-6D2888F35D86}">
      <dsp:nvSpPr>
        <dsp:cNvPr id="0" name=""/>
        <dsp:cNvSpPr/>
      </dsp:nvSpPr>
      <dsp:spPr>
        <a:xfrm>
          <a:off x="319208" y="2380198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Jamaica Red</a:t>
          </a:r>
          <a:endParaRPr lang="en-US" sz="1600" kern="1200" dirty="0"/>
        </a:p>
      </dsp:txBody>
      <dsp:txXfrm>
        <a:off x="319208" y="2380198"/>
        <a:ext cx="1116350" cy="558175"/>
      </dsp:txXfrm>
    </dsp:sp>
    <dsp:sp modelId="{0FDEA255-3F8D-4842-B89C-1AFE394ED4E5}">
      <dsp:nvSpPr>
        <dsp:cNvPr id="0" name=""/>
        <dsp:cNvSpPr/>
      </dsp:nvSpPr>
      <dsp:spPr>
        <a:xfrm>
          <a:off x="319208" y="3172807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Buffalypso</a:t>
          </a:r>
          <a:endParaRPr lang="en-US" sz="1600" kern="1200" dirty="0"/>
        </a:p>
      </dsp:txBody>
      <dsp:txXfrm>
        <a:off x="319208" y="3172807"/>
        <a:ext cx="1116350" cy="558175"/>
      </dsp:txXfrm>
    </dsp:sp>
    <dsp:sp modelId="{F55F5FFD-1B5B-4245-B2F1-721CFCD1F9B6}">
      <dsp:nvSpPr>
        <dsp:cNvPr id="0" name=""/>
        <dsp:cNvSpPr/>
      </dsp:nvSpPr>
      <dsp:spPr>
        <a:xfrm>
          <a:off x="1390904" y="794980"/>
          <a:ext cx="1116350" cy="5581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Pigs</a:t>
          </a:r>
          <a:endParaRPr lang="en-US" sz="1600" kern="1200" dirty="0"/>
        </a:p>
      </dsp:txBody>
      <dsp:txXfrm>
        <a:off x="1390904" y="794980"/>
        <a:ext cx="1116350" cy="558175"/>
      </dsp:txXfrm>
    </dsp:sp>
    <dsp:sp modelId="{94087493-06C5-434B-8A95-938ADF4CD62F}">
      <dsp:nvSpPr>
        <dsp:cNvPr id="0" name=""/>
        <dsp:cNvSpPr/>
      </dsp:nvSpPr>
      <dsp:spPr>
        <a:xfrm>
          <a:off x="1669992" y="1587589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Landrace (bacon)</a:t>
          </a:r>
          <a:endParaRPr lang="en-US" sz="1600" kern="1200" dirty="0"/>
        </a:p>
      </dsp:txBody>
      <dsp:txXfrm>
        <a:off x="1669992" y="1587589"/>
        <a:ext cx="1116350" cy="558175"/>
      </dsp:txXfrm>
    </dsp:sp>
    <dsp:sp modelId="{6AD9DD79-4454-4CBD-8FF7-0C7CF37CCAA9}">
      <dsp:nvSpPr>
        <dsp:cNvPr id="0" name=""/>
        <dsp:cNvSpPr/>
      </dsp:nvSpPr>
      <dsp:spPr>
        <a:xfrm>
          <a:off x="1669992" y="2380198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Large White</a:t>
          </a:r>
          <a:endParaRPr lang="en-US" sz="1600" kern="1200" dirty="0"/>
        </a:p>
      </dsp:txBody>
      <dsp:txXfrm>
        <a:off x="1669992" y="2380198"/>
        <a:ext cx="1116350" cy="558175"/>
      </dsp:txXfrm>
    </dsp:sp>
    <dsp:sp modelId="{D08F8BCD-2427-44FE-A025-56D9D7941417}">
      <dsp:nvSpPr>
        <dsp:cNvPr id="0" name=""/>
        <dsp:cNvSpPr/>
      </dsp:nvSpPr>
      <dsp:spPr>
        <a:xfrm>
          <a:off x="1669992" y="3172807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Hampshire</a:t>
          </a:r>
          <a:endParaRPr lang="en-US" sz="1600" kern="1200" dirty="0"/>
        </a:p>
      </dsp:txBody>
      <dsp:txXfrm>
        <a:off x="1669992" y="3172807"/>
        <a:ext cx="1116350" cy="558175"/>
      </dsp:txXfrm>
    </dsp:sp>
    <dsp:sp modelId="{1FE46D04-0027-4E39-8FBF-04CDD842002C}">
      <dsp:nvSpPr>
        <dsp:cNvPr id="0" name=""/>
        <dsp:cNvSpPr/>
      </dsp:nvSpPr>
      <dsp:spPr>
        <a:xfrm>
          <a:off x="1669992" y="3965415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Duroc</a:t>
          </a:r>
          <a:endParaRPr lang="en-US" sz="1600" kern="1200" dirty="0"/>
        </a:p>
      </dsp:txBody>
      <dsp:txXfrm>
        <a:off x="1669992" y="3965415"/>
        <a:ext cx="1116350" cy="558175"/>
      </dsp:txXfrm>
    </dsp:sp>
    <dsp:sp modelId="{F1D3055F-F85B-4088-BB67-81EA6378020D}">
      <dsp:nvSpPr>
        <dsp:cNvPr id="0" name=""/>
        <dsp:cNvSpPr/>
      </dsp:nvSpPr>
      <dsp:spPr>
        <a:xfrm>
          <a:off x="2741688" y="794980"/>
          <a:ext cx="1116350" cy="5581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Sheep</a:t>
          </a:r>
          <a:endParaRPr lang="en-US" sz="1600" kern="1200" dirty="0"/>
        </a:p>
      </dsp:txBody>
      <dsp:txXfrm>
        <a:off x="2741688" y="794980"/>
        <a:ext cx="1116350" cy="558175"/>
      </dsp:txXfrm>
    </dsp:sp>
    <dsp:sp modelId="{95C79E58-2DC4-4B24-B1AC-C3B7062B20F8}">
      <dsp:nvSpPr>
        <dsp:cNvPr id="0" name=""/>
        <dsp:cNvSpPr/>
      </dsp:nvSpPr>
      <dsp:spPr>
        <a:xfrm>
          <a:off x="3020776" y="1587589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Barbados Black Belly</a:t>
          </a:r>
          <a:endParaRPr lang="en-US" sz="1600" kern="1200" dirty="0"/>
        </a:p>
      </dsp:txBody>
      <dsp:txXfrm>
        <a:off x="3020776" y="1587589"/>
        <a:ext cx="1116350" cy="558175"/>
      </dsp:txXfrm>
    </dsp:sp>
    <dsp:sp modelId="{59FBB639-7374-49F7-9EB6-DAEE069E5E17}">
      <dsp:nvSpPr>
        <dsp:cNvPr id="0" name=""/>
        <dsp:cNvSpPr/>
      </dsp:nvSpPr>
      <dsp:spPr>
        <a:xfrm>
          <a:off x="3020776" y="2380198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Katahdin</a:t>
          </a:r>
          <a:endParaRPr lang="en-US" sz="1600" kern="1200" dirty="0"/>
        </a:p>
      </dsp:txBody>
      <dsp:txXfrm>
        <a:off x="3020776" y="2380198"/>
        <a:ext cx="1116350" cy="558175"/>
      </dsp:txXfrm>
    </dsp:sp>
    <dsp:sp modelId="{E7FF716C-0015-4CDC-9AF1-52B1E95DF829}">
      <dsp:nvSpPr>
        <dsp:cNvPr id="0" name=""/>
        <dsp:cNvSpPr/>
      </dsp:nvSpPr>
      <dsp:spPr>
        <a:xfrm>
          <a:off x="4092472" y="794980"/>
          <a:ext cx="1116350" cy="5581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Goats</a:t>
          </a:r>
          <a:endParaRPr lang="en-US" sz="1600" kern="1200" dirty="0"/>
        </a:p>
      </dsp:txBody>
      <dsp:txXfrm>
        <a:off x="4092472" y="794980"/>
        <a:ext cx="1116350" cy="558175"/>
      </dsp:txXfrm>
    </dsp:sp>
    <dsp:sp modelId="{71CECFBE-508E-44A4-8F60-A9B37D8879A7}">
      <dsp:nvSpPr>
        <dsp:cNvPr id="0" name=""/>
        <dsp:cNvSpPr/>
      </dsp:nvSpPr>
      <dsp:spPr>
        <a:xfrm>
          <a:off x="4371560" y="1587589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Anglo Nubian</a:t>
          </a:r>
          <a:endParaRPr lang="en-US" sz="1600" kern="1200" dirty="0"/>
        </a:p>
      </dsp:txBody>
      <dsp:txXfrm>
        <a:off x="4371560" y="1587589"/>
        <a:ext cx="1116350" cy="558175"/>
      </dsp:txXfrm>
    </dsp:sp>
    <dsp:sp modelId="{EE2A0F27-7995-4ECC-86FB-471E1EB40122}">
      <dsp:nvSpPr>
        <dsp:cNvPr id="0" name=""/>
        <dsp:cNvSpPr/>
      </dsp:nvSpPr>
      <dsp:spPr>
        <a:xfrm>
          <a:off x="5443257" y="794980"/>
          <a:ext cx="1116350" cy="5581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Poultry</a:t>
          </a:r>
          <a:endParaRPr lang="en-US" sz="1600" kern="1200" dirty="0"/>
        </a:p>
      </dsp:txBody>
      <dsp:txXfrm>
        <a:off x="5443257" y="794980"/>
        <a:ext cx="1116350" cy="558175"/>
      </dsp:txXfrm>
    </dsp:sp>
    <dsp:sp modelId="{ABC8686B-F0BF-43EF-A5EA-BDE3DB223C2C}">
      <dsp:nvSpPr>
        <dsp:cNvPr id="0" name=""/>
        <dsp:cNvSpPr/>
      </dsp:nvSpPr>
      <dsp:spPr>
        <a:xfrm>
          <a:off x="5722344" y="1587589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Vantress</a:t>
          </a:r>
          <a:r>
            <a:rPr lang="en-US" sz="1600" kern="1200" dirty="0" smtClean="0"/>
            <a:t> cross</a:t>
          </a:r>
          <a:endParaRPr lang="en-US" sz="1600" kern="1200" dirty="0"/>
        </a:p>
      </dsp:txBody>
      <dsp:txXfrm>
        <a:off x="5722344" y="1587589"/>
        <a:ext cx="1116350" cy="558175"/>
      </dsp:txXfrm>
    </dsp:sp>
    <dsp:sp modelId="{93B7190C-B12C-4E94-B493-BA4F37014FFE}">
      <dsp:nvSpPr>
        <dsp:cNvPr id="0" name=""/>
        <dsp:cNvSpPr/>
      </dsp:nvSpPr>
      <dsp:spPr>
        <a:xfrm>
          <a:off x="6794041" y="794980"/>
          <a:ext cx="1116350" cy="5581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Rabbit</a:t>
          </a:r>
          <a:endParaRPr lang="en-US" sz="1600" kern="1200" dirty="0"/>
        </a:p>
      </dsp:txBody>
      <dsp:txXfrm>
        <a:off x="6794041" y="794980"/>
        <a:ext cx="1116350" cy="558175"/>
      </dsp:txXfrm>
    </dsp:sp>
    <dsp:sp modelId="{A4F4C0C1-8DD3-467A-97BD-D3635B64FFED}">
      <dsp:nvSpPr>
        <dsp:cNvPr id="0" name=""/>
        <dsp:cNvSpPr/>
      </dsp:nvSpPr>
      <dsp:spPr>
        <a:xfrm>
          <a:off x="7073128" y="1587589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Zealand White</a:t>
          </a:r>
          <a:endParaRPr lang="en-US" sz="1600" kern="1200" dirty="0"/>
        </a:p>
      </dsp:txBody>
      <dsp:txXfrm>
        <a:off x="7073128" y="1587589"/>
        <a:ext cx="1116350" cy="558175"/>
      </dsp:txXfrm>
    </dsp:sp>
    <dsp:sp modelId="{8A42DD34-90F1-4B43-91A0-A86A9FF373E0}">
      <dsp:nvSpPr>
        <dsp:cNvPr id="0" name=""/>
        <dsp:cNvSpPr/>
      </dsp:nvSpPr>
      <dsp:spPr>
        <a:xfrm>
          <a:off x="7073128" y="2380198"/>
          <a:ext cx="1116350" cy="5581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Flemish Giant</a:t>
          </a:r>
          <a:endParaRPr lang="en-US" sz="1600" kern="1200" dirty="0"/>
        </a:p>
      </dsp:txBody>
      <dsp:txXfrm>
        <a:off x="7073128" y="2380198"/>
        <a:ext cx="1116350" cy="558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818CB-BBE6-4E0C-BF87-76CBC855B677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Eggs </a:t>
          </a:r>
          <a:endParaRPr lang="en-US" sz="4400" kern="1200" dirty="0"/>
        </a:p>
      </dsp:txBody>
      <dsp:txXfrm>
        <a:off x="826405" y="1577899"/>
        <a:ext cx="2740329" cy="1370164"/>
      </dsp:txXfrm>
    </dsp:sp>
    <dsp:sp modelId="{9F235A57-CC22-4E95-8F00-532367865A23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8289469">
        <a:off x="4066813" y="1427150"/>
        <a:ext cx="95972" cy="95972"/>
      </dsp:txXfrm>
    </dsp:sp>
    <dsp:sp modelId="{2EAAE929-4876-4585-95A7-FF47451144D4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White Leghorn</a:t>
          </a:r>
          <a:endParaRPr lang="en-US" sz="4400" kern="1200" dirty="0"/>
        </a:p>
      </dsp:txBody>
      <dsp:txXfrm>
        <a:off x="4662865" y="2209"/>
        <a:ext cx="2740329" cy="1370164"/>
      </dsp:txXfrm>
    </dsp:sp>
    <dsp:sp modelId="{755A731A-510D-4BAF-813C-89A9BA59CD5B}">
      <dsp:nvSpPr>
        <dsp:cNvPr id="0" name=""/>
        <dsp:cNvSpPr/>
      </dsp:nvSpPr>
      <dsp:spPr>
        <a:xfrm>
          <a:off x="3566734" y="2235735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7396" y="2235578"/>
        <a:ext cx="54806" cy="54806"/>
      </dsp:txXfrm>
    </dsp:sp>
    <dsp:sp modelId="{C7CF179D-7ACA-4A65-B2A3-A72AF377E1EA}">
      <dsp:nvSpPr>
        <dsp:cNvPr id="0" name=""/>
        <dsp:cNvSpPr/>
      </dsp:nvSpPr>
      <dsp:spPr>
        <a:xfrm>
          <a:off x="466286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Rhode Island Red</a:t>
          </a:r>
          <a:endParaRPr lang="en-US" sz="4400" kern="1200" dirty="0"/>
        </a:p>
      </dsp:txBody>
      <dsp:txXfrm>
        <a:off x="4662865" y="1577899"/>
        <a:ext cx="2740329" cy="1370164"/>
      </dsp:txXfrm>
    </dsp:sp>
    <dsp:sp modelId="{0E902FD3-B683-4B3B-9881-08BCA7AD7692}">
      <dsp:nvSpPr>
        <dsp:cNvPr id="0" name=""/>
        <dsp:cNvSpPr/>
      </dsp:nvSpPr>
      <dsp:spPr>
        <a:xfrm rot="3310531">
          <a:off x="3155073" y="302358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310531">
        <a:off x="4066813" y="3002839"/>
        <a:ext cx="95972" cy="95972"/>
      </dsp:txXfrm>
    </dsp:sp>
    <dsp:sp modelId="{8FEB8D03-28BE-46A5-BDE9-45DAE4B0CB26}">
      <dsp:nvSpPr>
        <dsp:cNvPr id="0" name=""/>
        <dsp:cNvSpPr/>
      </dsp:nvSpPr>
      <dsp:spPr>
        <a:xfrm>
          <a:off x="4662865" y="315358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Hyline</a:t>
          </a:r>
          <a:endParaRPr lang="en-US" sz="4400" kern="1200" dirty="0"/>
        </a:p>
      </dsp:txBody>
      <dsp:txXfrm>
        <a:off x="4662865" y="3153588"/>
        <a:ext cx="2740329" cy="1370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EDCB-007D-4DDA-AB6B-9F44E6B964F0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0C1E-1186-42D7-B64D-0EFCEE0861E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/>
              <a:t>BREEDS OF FARM ANIMALS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07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1441"/>
            <a:ext cx="4038600" cy="2663481"/>
          </a:xfrm>
        </p:spPr>
      </p:pic>
      <p:pic>
        <p:nvPicPr>
          <p:cNvPr id="6" name="Content Placeholder 5" descr="E:\Pictures\Breeds of Livestock\duroc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b="8669"/>
          <a:stretch>
            <a:fillRect/>
          </a:stretch>
        </p:blipFill>
        <p:spPr bwMode="auto">
          <a:xfrm>
            <a:off x="4876800" y="2590800"/>
            <a:ext cx="38862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82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HAMPSHIRE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DUROC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</a:t>
            </a:r>
            <a:endParaRPr lang="en-US" dirty="0"/>
          </a:p>
        </p:txBody>
      </p:sp>
      <p:pic>
        <p:nvPicPr>
          <p:cNvPr id="5" name="Content Placeholder 4" descr="DSC005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4922"/>
            <a:ext cx="4038600" cy="3036519"/>
          </a:xfrm>
        </p:spPr>
      </p:pic>
      <p:pic>
        <p:nvPicPr>
          <p:cNvPr id="6" name="Content Placeholder 5" descr="DSC006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79270"/>
            <a:ext cx="4038600" cy="2967823"/>
          </a:xfrm>
        </p:spPr>
      </p:pic>
      <p:sp>
        <p:nvSpPr>
          <p:cNvPr id="7" name="TextBox 6"/>
          <p:cNvSpPr txBox="1"/>
          <p:nvPr/>
        </p:nvSpPr>
        <p:spPr>
          <a:xfrm>
            <a:off x="8382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Barbados Black Belly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82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Katahdin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GOATS</a:t>
            </a:r>
            <a:endParaRPr lang="en-US" dirty="0"/>
          </a:p>
        </p:txBody>
      </p:sp>
      <p:pic>
        <p:nvPicPr>
          <p:cNvPr id="6" name="Content Placeholder 5" descr="DSC00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841584" cy="4525963"/>
          </a:xfrm>
        </p:spPr>
      </p:pic>
      <p:sp>
        <p:nvSpPr>
          <p:cNvPr id="7" name="TextBox 6"/>
          <p:cNvSpPr txBox="1"/>
          <p:nvPr/>
        </p:nvSpPr>
        <p:spPr>
          <a:xfrm>
            <a:off x="3048000" y="1447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Anglo Nubian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RABBITS</a:t>
            </a:r>
            <a:endParaRPr lang="en-US" dirty="0"/>
          </a:p>
        </p:txBody>
      </p:sp>
      <p:pic>
        <p:nvPicPr>
          <p:cNvPr id="6" name="Content Placeholder 5" descr="DSC007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7693"/>
            <a:ext cx="4038600" cy="4430976"/>
          </a:xfrm>
        </p:spPr>
      </p:pic>
      <p:pic>
        <p:nvPicPr>
          <p:cNvPr id="7" name="Content Placeholder 6" descr="DSC007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54039"/>
            <a:ext cx="4038600" cy="2218285"/>
          </a:xfrm>
        </p:spPr>
      </p:pic>
      <p:sp>
        <p:nvSpPr>
          <p:cNvPr id="8" name="TextBox 7"/>
          <p:cNvSpPr txBox="1"/>
          <p:nvPr/>
        </p:nvSpPr>
        <p:spPr>
          <a:xfrm>
            <a:off x="685800" y="129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NEWZEALAND WHITE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362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FLEMISH GIANT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BREEDS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5913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3519"/>
            <a:ext cx="4038600" cy="3779324"/>
          </a:xfrm>
        </p:spPr>
      </p:pic>
      <p:pic>
        <p:nvPicPr>
          <p:cNvPr id="8" name="Content Placeholder 7" descr="rhode island red chick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8949" y="1600200"/>
            <a:ext cx="3417102" cy="4525963"/>
          </a:xfrm>
        </p:spPr>
      </p:pic>
      <p:sp>
        <p:nvSpPr>
          <p:cNvPr id="9" name="TextBox 8"/>
          <p:cNvSpPr txBox="1"/>
          <p:nvPr/>
        </p:nvSpPr>
        <p:spPr>
          <a:xfrm>
            <a:off x="6858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LEGHORN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21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RHODE ISLAND RED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36 and Hyline Brown Free R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8291" y="1295401"/>
            <a:ext cx="6847418" cy="5135562"/>
          </a:xfrm>
        </p:spPr>
      </p:pic>
      <p:sp>
        <p:nvSpPr>
          <p:cNvPr id="5" name="TextBox 4"/>
          <p:cNvSpPr txBox="1"/>
          <p:nvPr/>
        </p:nvSpPr>
        <p:spPr>
          <a:xfrm>
            <a:off x="2438400" y="762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HYLINE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BREED?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breed is a group of animals of the same species that share the same physical characteristics e.g. coat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Some breeds of animals are kept on farms for specific purposes i.e. for milk, meat and eggs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BREEDS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cows</a:t>
            </a:r>
            <a:endParaRPr lang="en-US" dirty="0"/>
          </a:p>
        </p:txBody>
      </p:sp>
      <p:pic>
        <p:nvPicPr>
          <p:cNvPr id="7" name="Content Placeholder 6" descr="E:\Pictures\Breeds of Livestock\jamaicahope-web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2667001"/>
            <a:ext cx="34290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dry-holstein-calve2wks-2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9260"/>
            <a:ext cx="4038600" cy="2467843"/>
          </a:xfrm>
        </p:spPr>
      </p:pic>
      <p:sp>
        <p:nvSpPr>
          <p:cNvPr id="11" name="TextBox 10"/>
          <p:cNvSpPr txBox="1"/>
          <p:nvPr/>
        </p:nvSpPr>
        <p:spPr>
          <a:xfrm>
            <a:off x="1219200" y="182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JAMAICA HOPE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98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HOLSTEIN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goats</a:t>
            </a:r>
            <a:endParaRPr lang="en-US" dirty="0"/>
          </a:p>
        </p:txBody>
      </p:sp>
      <p:pic>
        <p:nvPicPr>
          <p:cNvPr id="5" name="Content Placeholder 4" descr="100_36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6858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TOGGENBURG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SAANEN</a:t>
            </a:r>
            <a:endParaRPr lang="en-US" dirty="0"/>
          </a:p>
        </p:txBody>
      </p:sp>
      <p:pic>
        <p:nvPicPr>
          <p:cNvPr id="10" name="Content Placeholder 9" descr="scan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344624"/>
            <a:ext cx="3429000" cy="30371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BREEDS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</a:t>
            </a:r>
            <a:endParaRPr lang="en-US" dirty="0"/>
          </a:p>
        </p:txBody>
      </p:sp>
      <p:pic>
        <p:nvPicPr>
          <p:cNvPr id="6" name="Content Placeholder 5" descr="E:\Pictures\Breeds of Livestock\jamaicablack-web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49239" r="51622"/>
          <a:stretch>
            <a:fillRect/>
          </a:stretch>
        </p:blipFill>
        <p:spPr bwMode="auto">
          <a:xfrm>
            <a:off x="838199" y="2514600"/>
            <a:ext cx="3276602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905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JAMAICA BLACK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JAMAICA RED</a:t>
            </a:r>
            <a:endParaRPr lang="en-US" dirty="0"/>
          </a:p>
        </p:txBody>
      </p:sp>
      <p:pic>
        <p:nvPicPr>
          <p:cNvPr id="11" name="Content Placeholder 10" descr="DSCI0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10841"/>
            <a:ext cx="4038600" cy="21046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Buffalypso</a:t>
            </a:r>
            <a:endParaRPr lang="en-US" dirty="0"/>
          </a:p>
        </p:txBody>
      </p:sp>
      <p:pic>
        <p:nvPicPr>
          <p:cNvPr id="7" name="Content Placeholder 6" descr="DSC006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3574"/>
            <a:ext cx="4038600" cy="4499214"/>
          </a:xfrm>
        </p:spPr>
      </p:pic>
      <p:pic>
        <p:nvPicPr>
          <p:cNvPr id="9" name="Content Placeholder 8" descr="DSC006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81297"/>
            <a:ext cx="4038600" cy="39637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PIGS</a:t>
            </a:r>
            <a:endParaRPr lang="en-US" dirty="0"/>
          </a:p>
        </p:txBody>
      </p:sp>
      <p:pic>
        <p:nvPicPr>
          <p:cNvPr id="5" name="Content Placeholder 4" descr="DSC00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2790"/>
            <a:ext cx="4038600" cy="2660783"/>
          </a:xfrm>
        </p:spPr>
      </p:pic>
      <p:pic>
        <p:nvPicPr>
          <p:cNvPr id="7" name="Content Placeholder 6" descr="DSC006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4060" y="2667000"/>
            <a:ext cx="4378772" cy="2392362"/>
          </a:xfr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White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1905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Landrace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147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BREEDS OF FARM ANIMALS</vt:lpstr>
      <vt:lpstr>WHAT IS A BREED?</vt:lpstr>
      <vt:lpstr>MILK BREEDS</vt:lpstr>
      <vt:lpstr>Dairy cows</vt:lpstr>
      <vt:lpstr>Dairy goats</vt:lpstr>
      <vt:lpstr>MEAT BREEDS</vt:lpstr>
      <vt:lpstr>Beef Cattle</vt:lpstr>
      <vt:lpstr>Buffalypso</vt:lpstr>
      <vt:lpstr>PIGS</vt:lpstr>
      <vt:lpstr>Slide 10</vt:lpstr>
      <vt:lpstr>SHEEP</vt:lpstr>
      <vt:lpstr>GOATS</vt:lpstr>
      <vt:lpstr>RABBITS</vt:lpstr>
      <vt:lpstr>EGG BREEDS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 OF FARM ANIMALS</dc:title>
  <dc:creator>User</dc:creator>
  <cp:lastModifiedBy>User</cp:lastModifiedBy>
  <cp:revision>16</cp:revision>
  <dcterms:created xsi:type="dcterms:W3CDTF">2012-12-19T01:36:41Z</dcterms:created>
  <dcterms:modified xsi:type="dcterms:W3CDTF">2012-12-19T03:59:12Z</dcterms:modified>
</cp:coreProperties>
</file>