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9" r:id="rId2"/>
    <p:sldId id="257" r:id="rId3"/>
    <p:sldId id="262" r:id="rId4"/>
    <p:sldId id="261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4BE2-C2B4-4ADD-98B0-B48C1D1C220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BBA1-A8EE-455B-A4A0-510F1467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30BF-41C6-4C18-9FBF-1171E0C9D2CC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9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261-F907-44C6-80CE-71D11692B85D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DA8C-D39A-4779-9DF8-650E9C8D178F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B998-AB0F-4579-92B6-465473DD0489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3293-3183-4841-B635-A9F657D0F091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2A74-014A-4F64-AB01-20BAB9967C21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E254-DB8A-44F0-9227-3344CD2DD8A5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E54E-F322-441D-900A-C79F870E2644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EBD3-9BF1-4B18-A4CE-C6DDEB8F14DA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0C24C3-A1C0-4299-B7FF-FF1746268D6A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DF0-35C3-4C29-BF1D-7484F92DB4DF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E98515-240C-4B74-A4EA-5516422C67FB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CURRICULUM PLANNING AND DEVELOPMENT DIVISION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D25B39-7E50-40C5-A537-619FD0CDC2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1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ENGLISH LANGUAGE ARTS ACTIVITY</a:t>
            </a:r>
            <a:br>
              <a:rPr lang="en-US" sz="3600" dirty="0" smtClean="0"/>
            </a:br>
            <a:r>
              <a:rPr lang="en-US" sz="3600" dirty="0" smtClean="0"/>
              <a:t>PHONICS-STANDARD FOUR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8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Curriculum Topic: Phonics</a:t>
            </a:r>
          </a:p>
          <a:p>
            <a:endParaRPr lang="en-US" sz="3600" dirty="0" smtClean="0"/>
          </a:p>
          <a:p>
            <a:r>
              <a:rPr lang="en-US" sz="3600" dirty="0" smtClean="0"/>
              <a:t>Teaching Point: The ‘</a:t>
            </a:r>
            <a:r>
              <a:rPr lang="en-US" sz="3600" dirty="0" err="1" smtClean="0"/>
              <a:t>ough</a:t>
            </a:r>
            <a:r>
              <a:rPr lang="en-US" sz="3600" dirty="0" smtClean="0"/>
              <a:t>’ letter combination makes 8 different sounds</a:t>
            </a:r>
          </a:p>
          <a:p>
            <a:endParaRPr lang="en-US" sz="3600" dirty="0"/>
          </a:p>
          <a:p>
            <a:endParaRPr lang="en-US" sz="3600" dirty="0" smtClean="0"/>
          </a:p>
          <a:p>
            <a:pPr algn="ctr"/>
            <a:r>
              <a:rPr lang="en-US" dirty="0" smtClean="0"/>
              <a:t>CURRICULUM PLANNING AND DEVELOPMENT DIVISION (2020)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ough</a:t>
            </a:r>
            <a:r>
              <a:rPr lang="en-US" dirty="0" smtClean="0"/>
              <a:t>’ letter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8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8 different ways in which ‘</a:t>
            </a:r>
            <a:r>
              <a:rPr lang="en-US" sz="3200" dirty="0" err="1" smtClean="0"/>
              <a:t>ough</a:t>
            </a:r>
            <a:r>
              <a:rPr lang="en-US" sz="3200" dirty="0" smtClean="0"/>
              <a:t>’ is pronounced.</a:t>
            </a:r>
          </a:p>
          <a:p>
            <a:r>
              <a:rPr lang="en-US" sz="3200" dirty="0" smtClean="0"/>
              <a:t>Listen to the poem and note the sounds made by the ‘</a:t>
            </a:r>
            <a:r>
              <a:rPr lang="en-US" sz="3200" dirty="0" err="1" smtClean="0"/>
              <a:t>ough</a:t>
            </a:r>
            <a:r>
              <a:rPr lang="en-US" sz="3200" dirty="0" smtClean="0"/>
              <a:t>’ words. Click on the volume icon</a:t>
            </a:r>
          </a:p>
          <a:p>
            <a:r>
              <a:rPr lang="en-US" sz="3200" dirty="0" smtClean="0"/>
              <a:t>The words are in </a:t>
            </a:r>
            <a:r>
              <a:rPr lang="en-US" sz="3200" b="1" dirty="0" smtClean="0"/>
              <a:t>bold print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198" y="474345"/>
            <a:ext cx="6766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‘</a:t>
            </a:r>
            <a:r>
              <a:rPr lang="en-US" b="1" dirty="0" err="1" smtClean="0"/>
              <a:t>ough</a:t>
            </a:r>
            <a:r>
              <a:rPr lang="en-US" b="1" dirty="0" smtClean="0"/>
              <a:t>’ poem </a:t>
            </a:r>
          </a:p>
          <a:p>
            <a:r>
              <a:rPr lang="en-US" dirty="0" smtClean="0"/>
              <a:t> I wanted bread, so made some </a:t>
            </a:r>
            <a:r>
              <a:rPr lang="en-US" b="1" dirty="0" smtClean="0"/>
              <a:t>dough</a:t>
            </a:r>
            <a:r>
              <a:rPr lang="en-US" dirty="0" smtClean="0"/>
              <a:t>,                </a:t>
            </a:r>
          </a:p>
          <a:p>
            <a:r>
              <a:rPr lang="en-US" dirty="0" smtClean="0"/>
              <a:t>The flour looked like soft, white snow. </a:t>
            </a:r>
          </a:p>
          <a:p>
            <a:r>
              <a:rPr lang="en-US" dirty="0" smtClean="0"/>
              <a:t>I baked the </a:t>
            </a:r>
            <a:r>
              <a:rPr lang="en-US" b="1" dirty="0" smtClean="0"/>
              <a:t>dough</a:t>
            </a:r>
            <a:r>
              <a:rPr lang="en-US" dirty="0" smtClean="0"/>
              <a:t> to cook it </a:t>
            </a:r>
            <a:r>
              <a:rPr lang="en-US" b="1" dirty="0" smtClean="0"/>
              <a:t>through</a:t>
            </a:r>
            <a:r>
              <a:rPr lang="en-US" dirty="0" smtClean="0"/>
              <a:t>,              </a:t>
            </a:r>
          </a:p>
          <a:p>
            <a:r>
              <a:rPr lang="en-US" dirty="0" smtClean="0"/>
              <a:t>And took it out at half past two.                               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But the crust was just too </a:t>
            </a:r>
            <a:r>
              <a:rPr lang="en-US" b="1" dirty="0" smtClean="0"/>
              <a:t>tough</a:t>
            </a:r>
            <a:r>
              <a:rPr lang="en-US" dirty="0" smtClean="0"/>
              <a:t>!                          </a:t>
            </a:r>
          </a:p>
          <a:p>
            <a:r>
              <a:rPr lang="en-US" dirty="0" smtClean="0"/>
              <a:t>I chewed and chewed the awful stuff.  </a:t>
            </a:r>
          </a:p>
          <a:p>
            <a:r>
              <a:rPr lang="en-US" dirty="0" smtClean="0"/>
              <a:t> And even </a:t>
            </a:r>
            <a:r>
              <a:rPr lang="en-US" b="1" dirty="0" smtClean="0"/>
              <a:t>hiccoughed</a:t>
            </a:r>
          </a:p>
          <a:p>
            <a:endParaRPr lang="en-US" dirty="0" smtClean="0"/>
          </a:p>
          <a:p>
            <a:r>
              <a:rPr lang="en-US" dirty="0" smtClean="0"/>
              <a:t>After a while, I gulped and </a:t>
            </a:r>
            <a:r>
              <a:rPr lang="en-US" b="1" dirty="0" smtClean="0"/>
              <a:t>coughed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Why wasn't my bread nice and soft?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thought</a:t>
            </a:r>
            <a:r>
              <a:rPr lang="en-US" dirty="0" smtClean="0"/>
              <a:t>, was it the farmer's </a:t>
            </a:r>
            <a:r>
              <a:rPr lang="en-US" b="1" dirty="0" smtClean="0"/>
              <a:t>plough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That ruined all the wheat somehow?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 sighed, walked to the shops, </a:t>
            </a:r>
          </a:p>
          <a:p>
            <a:r>
              <a:rPr lang="en-US" dirty="0" smtClean="0"/>
              <a:t>Did a </a:t>
            </a:r>
            <a:r>
              <a:rPr lang="en-US" b="1" dirty="0" smtClean="0"/>
              <a:t>thorough</a:t>
            </a:r>
            <a:r>
              <a:rPr lang="en-US" dirty="0" smtClean="0"/>
              <a:t> search</a:t>
            </a:r>
          </a:p>
          <a:p>
            <a:r>
              <a:rPr lang="en-US" dirty="0" smtClean="0"/>
              <a:t>And </a:t>
            </a:r>
            <a:r>
              <a:rPr lang="en-US" b="1" dirty="0" smtClean="0"/>
              <a:t>bought</a:t>
            </a:r>
            <a:r>
              <a:rPr lang="en-US" dirty="0" smtClean="0"/>
              <a:t> a loaf of bread - the softest sort.     </a:t>
            </a:r>
          </a:p>
          <a:p>
            <a:r>
              <a:rPr lang="en-US" dirty="0" smtClean="0"/>
              <a:t>                                                                                    </a:t>
            </a:r>
            <a:r>
              <a:rPr lang="en-US" dirty="0" err="1" smtClean="0"/>
              <a:t>Xanthinia</a:t>
            </a:r>
            <a:r>
              <a:rPr lang="en-US" dirty="0" smtClean="0"/>
              <a:t> D’Arcy Singer</a:t>
            </a:r>
          </a:p>
          <a:p>
            <a:r>
              <a:rPr lang="en-US" dirty="0" smtClean="0"/>
              <a:t>                                                                                                     (Adapted)        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76" y="1237129"/>
            <a:ext cx="1828800" cy="1237130"/>
          </a:xfrm>
          <a:prstGeom prst="rect">
            <a:avLst/>
          </a:prstGeom>
        </p:spPr>
      </p:pic>
      <p:pic>
        <p:nvPicPr>
          <p:cNvPr id="4" name="The ough po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274" y="733697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note the sounds (Listen)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9752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sounds like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sh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sounds like </a:t>
            </a:r>
            <a:r>
              <a:rPr lang="en-US" sz="18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t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sounds like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uff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uff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icc</a:t>
            </a:r>
            <a:r>
              <a:rPr lang="en-US" dirty="0" smtClean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dirty="0" smtClean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sounds like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er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sounds like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 in s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sounds like 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h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hor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sounds like </a:t>
            </a:r>
            <a:r>
              <a:rPr lang="en-US" sz="18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aft</a:t>
            </a:r>
            <a:r>
              <a:rPr lang="en-US" sz="1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ough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 sounds like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4472C4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ort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The 8 sou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6480" y="1845734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4437"/>
          </a:xfrm>
        </p:spPr>
        <p:txBody>
          <a:bodyPr/>
          <a:lstStyle/>
          <a:p>
            <a:r>
              <a:rPr lang="en-US" dirty="0" smtClean="0"/>
              <a:t>Read the passage on the next slide.</a:t>
            </a:r>
          </a:p>
          <a:p>
            <a:endParaRPr lang="en-US" dirty="0" smtClean="0"/>
          </a:p>
          <a:p>
            <a:r>
              <a:rPr lang="en-US" dirty="0" smtClean="0"/>
              <a:t>Place the </a:t>
            </a:r>
            <a:r>
              <a:rPr lang="en-US" b="1" dirty="0" err="1" smtClean="0"/>
              <a:t>ough</a:t>
            </a:r>
            <a:r>
              <a:rPr lang="en-US" b="1" dirty="0" smtClean="0"/>
              <a:t> </a:t>
            </a:r>
            <a:r>
              <a:rPr lang="en-US" dirty="0" smtClean="0"/>
              <a:t>words in </a:t>
            </a:r>
            <a:r>
              <a:rPr lang="en-US" b="1" dirty="0" smtClean="0"/>
              <a:t>bold print </a:t>
            </a:r>
            <a:r>
              <a:rPr lang="en-US" dirty="0" smtClean="0"/>
              <a:t>in the correct column. Do not worry if one column has more words than the other columns.</a:t>
            </a:r>
          </a:p>
          <a:p>
            <a:endParaRPr lang="en-US" dirty="0" smtClean="0"/>
          </a:p>
          <a:p>
            <a:r>
              <a:rPr lang="en-US" dirty="0" smtClean="0"/>
              <a:t>You can listen to the poem again to check the different sounds.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" y="903642"/>
            <a:ext cx="10553252" cy="54218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3557"/>
          </a:xfrm>
        </p:spPr>
        <p:txBody>
          <a:bodyPr/>
          <a:lstStyle/>
          <a:p>
            <a:r>
              <a:rPr lang="en-US" dirty="0" smtClean="0"/>
              <a:t>Fill in the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73732"/>
              </p:ext>
            </p:extLst>
          </p:nvPr>
        </p:nvGraphicFramePr>
        <p:xfrm>
          <a:off x="1096963" y="1943100"/>
          <a:ext cx="10058400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45545933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2594399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7918058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73478110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30043318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5330093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96301036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89689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sh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st</a:t>
                      </a:r>
                      <a:r>
                        <a:rPr lang="en-US" dirty="0" smtClean="0">
                          <a:solidFill>
                            <a:srgbClr val="4472C4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er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in 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h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aft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rhymes with s</a:t>
                      </a:r>
                      <a:r>
                        <a:rPr lang="en-US" dirty="0" smtClean="0">
                          <a:solidFill>
                            <a:srgbClr val="4472C4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3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9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8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940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you did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897250"/>
              </p:ext>
            </p:extLst>
          </p:nvPr>
        </p:nvGraphicFramePr>
        <p:xfrm>
          <a:off x="1096963" y="1846263"/>
          <a:ext cx="10058400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9533957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50090674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2278878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84602068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76358536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485304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6606438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21062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sh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st</a:t>
                      </a:r>
                      <a:r>
                        <a:rPr lang="en-US" dirty="0" smtClean="0">
                          <a:solidFill>
                            <a:srgbClr val="4472C4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uff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er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in 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h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 like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aft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rhymes with s</a:t>
                      </a:r>
                      <a:r>
                        <a:rPr lang="en-US" dirty="0" smtClean="0">
                          <a:solidFill>
                            <a:srgbClr val="4472C4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07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although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hiccough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9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boughs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9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99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8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2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7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3000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know the </a:t>
            </a:r>
            <a:r>
              <a:rPr lang="en-US" b="1" dirty="0" smtClean="0">
                <a:solidFill>
                  <a:srgbClr val="7030A0"/>
                </a:solidFill>
              </a:rPr>
              <a:t>OUGH</a:t>
            </a:r>
            <a:r>
              <a:rPr lang="en-US" dirty="0" smtClean="0"/>
              <a:t> SOUNDS</a:t>
            </a:r>
            <a:endParaRPr lang="en-US" dirty="0"/>
          </a:p>
        </p:txBody>
      </p:sp>
      <p:pic>
        <p:nvPicPr>
          <p:cNvPr id="5" name="Content Placeholder 4" descr="Aletheia Writers Win Big at 2013 UH English Awards – Th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90" y="2043954"/>
            <a:ext cx="6755803" cy="335638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CURRICULUM PLANNING AND DEVELOPMENT DIVISION (2020)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</TotalTime>
  <Words>493</Words>
  <Application>Microsoft Office PowerPoint</Application>
  <PresentationFormat>Widescreen</PresentationFormat>
  <Paragraphs>102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Comic Sans MS</vt:lpstr>
      <vt:lpstr>Times New Roman</vt:lpstr>
      <vt:lpstr>Retrospect</vt:lpstr>
      <vt:lpstr>ENGLISH LANGUAGE ARTS ACTIVITY PHONICS-STANDARD FOUR</vt:lpstr>
      <vt:lpstr>‘ough’ letter combination</vt:lpstr>
      <vt:lpstr>PowerPoint Presentation</vt:lpstr>
      <vt:lpstr>Let’s note the sounds (Listen)</vt:lpstr>
      <vt:lpstr>Activity </vt:lpstr>
      <vt:lpstr>PowerPoint Presentation</vt:lpstr>
      <vt:lpstr>Fill in the table</vt:lpstr>
      <vt:lpstr>Let’s see how you did</vt:lpstr>
      <vt:lpstr>Now you know the OUGH SOUNDS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sounds of ‘ough’</dc:title>
  <dc:creator>Windows User</dc:creator>
  <cp:lastModifiedBy>Zanifa Mohammed</cp:lastModifiedBy>
  <cp:revision>26</cp:revision>
  <dcterms:created xsi:type="dcterms:W3CDTF">2020-04-19T16:39:45Z</dcterms:created>
  <dcterms:modified xsi:type="dcterms:W3CDTF">2020-04-21T23:24:06Z</dcterms:modified>
</cp:coreProperties>
</file>