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2" r:id="rId1"/>
  </p:sldMasterIdLst>
  <p:sldIdLst>
    <p:sldId id="269" r:id="rId2"/>
    <p:sldId id="256" r:id="rId3"/>
    <p:sldId id="261" r:id="rId4"/>
    <p:sldId id="260" r:id="rId5"/>
    <p:sldId id="267" r:id="rId6"/>
    <p:sldId id="259" r:id="rId7"/>
    <p:sldId id="270" r:id="rId8"/>
    <p:sldId id="258" r:id="rId9"/>
    <p:sldId id="268" r:id="rId10"/>
    <p:sldId id="264" r:id="rId11"/>
    <p:sldId id="27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19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4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4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6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52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4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283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6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9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53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s9Pli_2gOc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how.life/Change-the-Oil-in-Your-Ca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Caribbean Vocational Qualification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sz="2800" dirty="0" smtClean="0"/>
              <a:t>Regional Occupational Standard (ROS)</a:t>
            </a:r>
          </a:p>
          <a:p>
            <a:endParaRPr lang="en-TT" sz="5400" dirty="0"/>
          </a:p>
          <a:p>
            <a:r>
              <a:rPr lang="en-US" sz="5400" dirty="0"/>
              <a:t>Motor Vehicle Engine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86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Completing the engine oil change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51176" y="2097741"/>
            <a:ext cx="5534810" cy="4107235"/>
          </a:xfrm>
        </p:spPr>
        <p:txBody>
          <a:bodyPr>
            <a:normAutofit/>
          </a:bodyPr>
          <a:lstStyle/>
          <a:p>
            <a:r>
              <a:rPr lang="en-TT" b="1" i="1" dirty="0" smtClean="0"/>
              <a:t>To complete the process: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TT" sz="2400" dirty="0"/>
              <a:t>T</a:t>
            </a:r>
            <a:r>
              <a:rPr lang="en-TT" sz="2400" dirty="0" smtClean="0"/>
              <a:t>ake down the car so that it is level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TT" sz="2400" dirty="0" smtClean="0"/>
              <a:t>Pour in the new oil leaving about a litre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TT" sz="2400" dirty="0" smtClean="0"/>
              <a:t>Check the oil level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TT" sz="2400" dirty="0" smtClean="0"/>
              <a:t>Add more oil if required.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TT" sz="2400" dirty="0" smtClean="0"/>
              <a:t>Start the car engine to allow the oil to move around the engine.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TT" sz="2400" dirty="0" smtClean="0"/>
              <a:t>Recheck oil level to ensure adequate oil is in the engine.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58" y="2097742"/>
            <a:ext cx="4762499" cy="41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8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Self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T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TT" dirty="0" smtClean="0"/>
              <a:t>Go to the self assessment activity and follow the instructions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TT" dirty="0" smtClean="0"/>
              <a:t>Upon completion, check </a:t>
            </a:r>
            <a:r>
              <a:rPr lang="en-TT" dirty="0" err="1" smtClean="0"/>
              <a:t>yourr</a:t>
            </a:r>
            <a:r>
              <a:rPr lang="en-TT" dirty="0" smtClean="0"/>
              <a:t> </a:t>
            </a:r>
            <a:r>
              <a:rPr lang="en-TT" dirty="0" err="1" smtClean="0"/>
              <a:t>esponses</a:t>
            </a:r>
            <a:r>
              <a:rPr lang="en-TT" dirty="0" smtClean="0"/>
              <a:t> to those on the answer sheet.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TT" dirty="0" smtClean="0"/>
              <a:t>How did you do??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9453" y="1846263"/>
            <a:ext cx="299469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0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Online:</a:t>
            </a:r>
          </a:p>
          <a:p>
            <a:endParaRPr lang="en-TT" dirty="0"/>
          </a:p>
          <a:p>
            <a:r>
              <a:rPr lang="en-TT" dirty="0" smtClean="0"/>
              <a:t>- 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0477"/>
            <a:ext cx="10058400" cy="145075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Motor </a:t>
            </a:r>
            <a:r>
              <a:rPr lang="en-US" dirty="0"/>
              <a:t>Vehicle Engine Systems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/>
              <a:t>Unit</a:t>
            </a:r>
            <a:r>
              <a:rPr lang="en-TT" dirty="0" smtClean="0"/>
              <a:t>: ASREMS0021A</a:t>
            </a:r>
          </a:p>
          <a:p>
            <a:endParaRPr lang="en-TT" dirty="0"/>
          </a:p>
          <a:p>
            <a:r>
              <a:rPr lang="en-US" sz="3200" dirty="0"/>
              <a:t>Service engines and associated engine </a:t>
            </a:r>
            <a:r>
              <a:rPr lang="en-US" sz="3200" dirty="0" smtClean="0"/>
              <a:t>components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TT" sz="3200" dirty="0" smtClean="0"/>
              <a:t>Changing the engine oil in a vehicle</a:t>
            </a:r>
            <a:endParaRPr lang="en-TT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1" y="3435532"/>
            <a:ext cx="3217817" cy="29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9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How to change the engine oil in a vehicle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https://www.youtube.com/watch?v=ms9Pli_2gOc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47320" y="2141655"/>
            <a:ext cx="4270247" cy="3971762"/>
          </a:xfrm>
        </p:spPr>
        <p:txBody>
          <a:bodyPr>
            <a:normAutofit lnSpcReduction="10000"/>
          </a:bodyPr>
          <a:lstStyle/>
          <a:p>
            <a:endParaRPr lang="en-TT" sz="2800" dirty="0" smtClean="0"/>
          </a:p>
          <a:p>
            <a:r>
              <a:rPr lang="en-TT" sz="2800" dirty="0" smtClean="0"/>
              <a:t>Click on the link and look at  the video on changing engine oil.</a:t>
            </a:r>
            <a:endParaRPr lang="en-TT" sz="2800" dirty="0"/>
          </a:p>
          <a:p>
            <a:r>
              <a:rPr lang="en-TT" sz="2800" dirty="0" smtClean="0"/>
              <a:t>Take note of the steps carefully!!!</a:t>
            </a:r>
          </a:p>
          <a:p>
            <a:r>
              <a:rPr lang="en-TT" sz="2800" dirty="0" smtClean="0"/>
              <a:t>Review the information in the following slides</a:t>
            </a:r>
          </a:p>
          <a:p>
            <a:r>
              <a:rPr lang="en-TT" sz="2800" dirty="0" smtClean="0"/>
              <a:t>Attempt the Worksheet.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28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dirty="0" smtClean="0"/>
              <a:t/>
            </a:r>
            <a:br>
              <a:rPr lang="en-TT" dirty="0" smtClean="0"/>
            </a:br>
            <a:r>
              <a:rPr lang="en-TT" dirty="0"/>
              <a:t>M</a:t>
            </a:r>
            <a:r>
              <a:rPr lang="en-TT" dirty="0" smtClean="0"/>
              <a:t>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Materials Required:</a:t>
            </a:r>
          </a:p>
          <a:p>
            <a:r>
              <a:rPr lang="en-US" sz="2800" dirty="0"/>
              <a:t>Oil</a:t>
            </a:r>
          </a:p>
          <a:p>
            <a:r>
              <a:rPr lang="en-US" sz="2800" dirty="0"/>
              <a:t>Oil filter</a:t>
            </a:r>
          </a:p>
          <a:p>
            <a:r>
              <a:rPr lang="en-US" sz="2800" dirty="0"/>
              <a:t>Replacement drain plug washer (depending on application</a:t>
            </a:r>
            <a:r>
              <a:rPr lang="en-US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53313" y="29337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Safety procedures to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548" y="2076994"/>
            <a:ext cx="10985863" cy="452894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TT" sz="9600" dirty="0" smtClean="0"/>
              <a:t>Check the car manual to locate where jacks and jack stands are to be placed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TT" sz="9600" dirty="0" smtClean="0"/>
              <a:t>Use an oil tray large enough to collect the old oil so that it does not spill all over the floor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TT" sz="9600" dirty="0" smtClean="0"/>
              <a:t>Place the oil tray under the drain hole and position it so that the oil doesn’t get all over the floor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TT" sz="9600" dirty="0" smtClean="0"/>
              <a:t>Always use jack stands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9600" dirty="0" smtClean="0"/>
              <a:t>If oil spills, clean it up immediately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TT" sz="9600" dirty="0" smtClean="0"/>
              <a:t>Get the manufacturer’s torque for tightening the drain plug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TT" sz="9600" dirty="0" smtClean="0"/>
              <a:t>Always use a funnel for pouring oil to avoid spills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TT" sz="9600" dirty="0" smtClean="0"/>
              <a:t>Get rid of the old oil responsibly</a:t>
            </a:r>
          </a:p>
          <a:p>
            <a:pPr>
              <a:buFont typeface="Wingdings" panose="05000000000000000000" pitchFamily="2" charset="2"/>
              <a:buChar char="v"/>
            </a:pPr>
            <a:endParaRPr lang="en-TT" dirty="0" smtClean="0"/>
          </a:p>
          <a:p>
            <a:pPr marL="0" indent="0">
              <a:buNone/>
            </a:pPr>
            <a:endParaRPr lang="en-TT" dirty="0" smtClean="0"/>
          </a:p>
          <a:p>
            <a:pPr marL="0" indent="0">
              <a:buNone/>
            </a:pPr>
            <a:endParaRPr lang="en-TT" dirty="0" smtClean="0"/>
          </a:p>
          <a:p>
            <a:pPr marL="0" indent="0">
              <a:buNone/>
            </a:pPr>
            <a:endParaRPr lang="en-TT" dirty="0" smtClean="0"/>
          </a:p>
          <a:p>
            <a:pPr marL="0" indent="0">
              <a:buNone/>
            </a:pPr>
            <a:r>
              <a:rPr lang="en-TT" dirty="0" smtClean="0"/>
              <a:t> </a:t>
            </a:r>
          </a:p>
          <a:p>
            <a:pPr marL="0" indent="0">
              <a:buNone/>
            </a:pPr>
            <a:endParaRPr lang="en-TT" dirty="0" smtClean="0"/>
          </a:p>
          <a:p>
            <a:pPr marL="0" indent="0">
              <a:buNone/>
            </a:pPr>
            <a:endParaRPr lang="en-TT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Tools &amp;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Tools Required: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Wrench to remove drain plug (box end or socket)</a:t>
            </a:r>
          </a:p>
          <a:p>
            <a:r>
              <a:rPr lang="en-US" dirty="0"/>
              <a:t>Oil filter wrench</a:t>
            </a:r>
          </a:p>
          <a:p>
            <a:r>
              <a:rPr lang="en-US" dirty="0"/>
              <a:t>Oil drain pan</a:t>
            </a:r>
          </a:p>
          <a:p>
            <a:r>
              <a:rPr lang="en-US" dirty="0"/>
              <a:t>Funnel</a:t>
            </a:r>
          </a:p>
          <a:p>
            <a:r>
              <a:rPr lang="en-US" dirty="0"/>
              <a:t>Latex gloves</a:t>
            </a:r>
          </a:p>
          <a:p>
            <a:r>
              <a:rPr lang="en-US" dirty="0"/>
              <a:t>Jack and jack stands or ramps (optional, depends on ground clearance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136753"/>
            <a:ext cx="4937125" cy="344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5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How to change the vehicle engine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T" sz="2400" dirty="0" smtClean="0"/>
              <a:t>Click on the links below and look at the process of changing a vehicle engine oil:</a:t>
            </a:r>
          </a:p>
          <a:p>
            <a:endParaRPr lang="en-TT" sz="2400" dirty="0"/>
          </a:p>
          <a:p>
            <a:r>
              <a:rPr lang="en-TT" sz="2400" dirty="0">
                <a:hlinkClick r:id="rId2"/>
              </a:rPr>
              <a:t>https://</a:t>
            </a:r>
            <a:r>
              <a:rPr lang="en-TT" sz="2400" dirty="0" smtClean="0">
                <a:hlinkClick r:id="rId2"/>
              </a:rPr>
              <a:t>www.wikihow.life/Change-the-Oil-in-Your-Car</a:t>
            </a:r>
            <a:endParaRPr lang="en-TT" sz="2400" dirty="0" smtClean="0"/>
          </a:p>
          <a:p>
            <a:endParaRPr lang="en-TT" sz="2400" dirty="0"/>
          </a:p>
          <a:p>
            <a:r>
              <a:rPr lang="en-TT" sz="2400" dirty="0" smtClean="0"/>
              <a:t>Now, review the information given on the following slides.</a:t>
            </a:r>
            <a:endParaRPr lang="en-TT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06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19348" y="286603"/>
            <a:ext cx="9836331" cy="967431"/>
          </a:xfrm>
        </p:spPr>
        <p:txBody>
          <a:bodyPr/>
          <a:lstStyle/>
          <a:p>
            <a:r>
              <a:rPr lang="en-TT" dirty="0" smtClean="0"/>
              <a:t>Steps to follow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8821" y="1662854"/>
            <a:ext cx="11351623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Check </a:t>
            </a:r>
            <a:r>
              <a:rPr lang="en-US" sz="2800" dirty="0"/>
              <a:t>the type and amount of oil needed.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Get together your filter, wrenches, and other supplies</a:t>
            </a:r>
            <a:r>
              <a:rPr lang="en-US" sz="28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TT" sz="2800" dirty="0" smtClean="0"/>
              <a:t>Make sure you warm up the engine first.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Prepare your </a:t>
            </a:r>
            <a:r>
              <a:rPr lang="en-US" sz="2800" dirty="0" smtClean="0"/>
              <a:t>vehicle – jack up the car safely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Locate the oil filter and drain plug.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Drain the oil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980" y="3966882"/>
            <a:ext cx="2930464" cy="23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3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follow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Tighten the drain plug.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Change </a:t>
            </a:r>
            <a:r>
              <a:rPr lang="en-US" sz="2800" dirty="0"/>
              <a:t>the oil filter.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Place some oil around the seal of the new filter to lubricate it before replacing the filter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345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1662</TotalTime>
  <Words>458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Retrospect</vt:lpstr>
      <vt:lpstr>Caribbean Vocational Qualification</vt:lpstr>
      <vt:lpstr>  Motor Vehicle Engine Systems </vt:lpstr>
      <vt:lpstr>How to change the engine oil in a vehicle</vt:lpstr>
      <vt:lpstr> Materials</vt:lpstr>
      <vt:lpstr>Safety procedures to follow</vt:lpstr>
      <vt:lpstr>Tools &amp; equipment</vt:lpstr>
      <vt:lpstr>How to change the vehicle engine oil</vt:lpstr>
      <vt:lpstr>Steps to follow</vt:lpstr>
      <vt:lpstr>Steps to follow</vt:lpstr>
      <vt:lpstr>Completing the engine oil change</vt:lpstr>
      <vt:lpstr>Self Assessment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change  CVQ LEsson</dc:title>
  <dc:creator>Charmaine Gellineau</dc:creator>
  <cp:lastModifiedBy>Charmaine Gellineau</cp:lastModifiedBy>
  <cp:revision>22</cp:revision>
  <dcterms:created xsi:type="dcterms:W3CDTF">2020-04-16T17:22:38Z</dcterms:created>
  <dcterms:modified xsi:type="dcterms:W3CDTF">2020-05-20T18:22:58Z</dcterms:modified>
</cp:coreProperties>
</file>