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56" r:id="rId5"/>
    <p:sldId id="258" r:id="rId6"/>
    <p:sldId id="290" r:id="rId7"/>
    <p:sldId id="291" r:id="rId8"/>
    <p:sldId id="283" r:id="rId9"/>
    <p:sldId id="285" r:id="rId10"/>
    <p:sldId id="286" r:id="rId11"/>
    <p:sldId id="289" r:id="rId12"/>
    <p:sldId id="292" r:id="rId13"/>
    <p:sldId id="293" r:id="rId14"/>
    <p:sldId id="294" r:id="rId15"/>
    <p:sldId id="287" r:id="rId16"/>
    <p:sldId id="2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C6FD"/>
    <a:srgbClr val="79AE02"/>
    <a:srgbClr val="067F9C"/>
    <a:srgbClr val="014E52"/>
    <a:srgbClr val="0C596D"/>
    <a:srgbClr val="03556D"/>
    <a:srgbClr val="145C72"/>
    <a:srgbClr val="0000A4"/>
    <a:srgbClr val="1ABEEB"/>
    <a:srgbClr val="1DA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72" y="618"/>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2D54D-B51F-48BE-9D5C-7A7E8BFE46F2}" type="doc">
      <dgm:prSet loTypeId="urn:microsoft.com/office/officeart/2005/8/layout/hierarchy3" loCatId="hierarchy" qsTypeId="urn:microsoft.com/office/officeart/2005/8/quickstyle/3d4" qsCatId="3D" csTypeId="urn:microsoft.com/office/officeart/2005/8/colors/accent1_2" csCatId="accent1" phldr="1"/>
      <dgm:spPr/>
      <dgm:t>
        <a:bodyPr/>
        <a:lstStyle/>
        <a:p>
          <a:endParaRPr lang="en-US"/>
        </a:p>
      </dgm:t>
    </dgm:pt>
    <dgm:pt modelId="{1A9617EA-0320-4278-BF80-32695E7C69A6}">
      <dgm:prSet phldrT="[Text]"/>
      <dgm:spPr/>
      <dgm:t>
        <a:bodyPr/>
        <a:lstStyle/>
        <a:p>
          <a:r>
            <a:rPr lang="en-US" dirty="0"/>
            <a:t>Freshwater</a:t>
          </a:r>
        </a:p>
      </dgm:t>
    </dgm:pt>
    <dgm:pt modelId="{FA8B548F-F2A2-4B8A-A961-9A008A011DFF}" type="parTrans" cxnId="{1468CEE2-9DFB-4E93-9903-1E67D9B5AE2F}">
      <dgm:prSet/>
      <dgm:spPr/>
      <dgm:t>
        <a:bodyPr/>
        <a:lstStyle/>
        <a:p>
          <a:endParaRPr lang="en-US"/>
        </a:p>
      </dgm:t>
    </dgm:pt>
    <dgm:pt modelId="{4185069A-95D2-4046-A9A6-0A66240BAD7B}" type="sibTrans" cxnId="{1468CEE2-9DFB-4E93-9903-1E67D9B5AE2F}">
      <dgm:prSet/>
      <dgm:spPr/>
      <dgm:t>
        <a:bodyPr/>
        <a:lstStyle/>
        <a:p>
          <a:endParaRPr lang="en-US"/>
        </a:p>
      </dgm:t>
    </dgm:pt>
    <dgm:pt modelId="{E8901D4E-D09C-444D-9BF4-F7D6F0571193}">
      <dgm:prSet phldrT="[Text]"/>
      <dgm:spPr/>
      <dgm:t>
        <a:bodyPr/>
        <a:lstStyle/>
        <a:p>
          <a:r>
            <a:rPr lang="en-US" dirty="0"/>
            <a:t>Tilapia (Red &amp; Silver)</a:t>
          </a:r>
        </a:p>
      </dgm:t>
    </dgm:pt>
    <dgm:pt modelId="{9A1B9195-4BAA-4A52-BF59-0C04FD1E080F}" type="parTrans" cxnId="{D8B614FA-F505-4AC7-89F4-F4079864D4D3}">
      <dgm:prSet/>
      <dgm:spPr/>
      <dgm:t>
        <a:bodyPr/>
        <a:lstStyle/>
        <a:p>
          <a:endParaRPr lang="en-US"/>
        </a:p>
      </dgm:t>
    </dgm:pt>
    <dgm:pt modelId="{FAFA8E0B-D6AA-40CC-AAAC-28C7C1D7642D}" type="sibTrans" cxnId="{D8B614FA-F505-4AC7-89F4-F4079864D4D3}">
      <dgm:prSet/>
      <dgm:spPr/>
      <dgm:t>
        <a:bodyPr/>
        <a:lstStyle/>
        <a:p>
          <a:endParaRPr lang="en-US"/>
        </a:p>
      </dgm:t>
    </dgm:pt>
    <dgm:pt modelId="{7D617613-7102-437D-9FCF-2E2B9D6556A5}">
      <dgm:prSet/>
      <dgm:spPr/>
      <dgm:t>
        <a:bodyPr/>
        <a:lstStyle/>
        <a:p>
          <a:r>
            <a:rPr lang="en-US" dirty="0"/>
            <a:t>Seawater</a:t>
          </a:r>
        </a:p>
      </dgm:t>
    </dgm:pt>
    <dgm:pt modelId="{C4FABEC7-AD47-49D8-8C4E-478DE587A6FF}" type="parTrans" cxnId="{B1EF3289-19CC-4CAF-B021-8ACC439A3A07}">
      <dgm:prSet/>
      <dgm:spPr/>
      <dgm:t>
        <a:bodyPr/>
        <a:lstStyle/>
        <a:p>
          <a:endParaRPr lang="en-US"/>
        </a:p>
      </dgm:t>
    </dgm:pt>
    <dgm:pt modelId="{8E1BF4C1-DC55-4E26-8B7C-B2EE49F951E3}" type="sibTrans" cxnId="{B1EF3289-19CC-4CAF-B021-8ACC439A3A07}">
      <dgm:prSet/>
      <dgm:spPr/>
      <dgm:t>
        <a:bodyPr/>
        <a:lstStyle/>
        <a:p>
          <a:endParaRPr lang="en-US"/>
        </a:p>
      </dgm:t>
    </dgm:pt>
    <dgm:pt modelId="{0AD16AC3-6A3F-4724-9F3A-C5925F639DD9}">
      <dgm:prSet/>
      <dgm:spPr/>
      <dgm:t>
        <a:bodyPr/>
        <a:lstStyle/>
        <a:p>
          <a:r>
            <a:rPr lang="en-US" dirty="0"/>
            <a:t>Brackish</a:t>
          </a:r>
        </a:p>
      </dgm:t>
    </dgm:pt>
    <dgm:pt modelId="{298EF9E2-F275-4A3A-A6EF-C2814E9790F2}" type="parTrans" cxnId="{D1DDC217-8253-4360-B963-3ADCD1674D48}">
      <dgm:prSet/>
      <dgm:spPr/>
      <dgm:t>
        <a:bodyPr/>
        <a:lstStyle/>
        <a:p>
          <a:endParaRPr lang="en-US"/>
        </a:p>
      </dgm:t>
    </dgm:pt>
    <dgm:pt modelId="{0EFEB545-485D-43C4-9A21-5E975229B41A}" type="sibTrans" cxnId="{D1DDC217-8253-4360-B963-3ADCD1674D48}">
      <dgm:prSet/>
      <dgm:spPr/>
      <dgm:t>
        <a:bodyPr/>
        <a:lstStyle/>
        <a:p>
          <a:endParaRPr lang="en-US"/>
        </a:p>
      </dgm:t>
    </dgm:pt>
    <dgm:pt modelId="{ED1015D5-C03B-4683-9F3A-D44944ED9956}">
      <dgm:prSet/>
      <dgm:spPr/>
      <dgm:t>
        <a:bodyPr/>
        <a:lstStyle/>
        <a:p>
          <a:r>
            <a:rPr lang="en-US" dirty="0"/>
            <a:t>Shrimp</a:t>
          </a:r>
        </a:p>
      </dgm:t>
    </dgm:pt>
    <dgm:pt modelId="{014660F2-C75C-479D-A5A0-D26F56B44712}" type="parTrans" cxnId="{F8034508-1139-416F-8631-73B223919258}">
      <dgm:prSet/>
      <dgm:spPr/>
      <dgm:t>
        <a:bodyPr/>
        <a:lstStyle/>
        <a:p>
          <a:endParaRPr lang="en-US"/>
        </a:p>
      </dgm:t>
    </dgm:pt>
    <dgm:pt modelId="{621173A4-D5B1-4723-8DDF-139E39FDBE16}" type="sibTrans" cxnId="{F8034508-1139-416F-8631-73B223919258}">
      <dgm:prSet/>
      <dgm:spPr/>
      <dgm:t>
        <a:bodyPr/>
        <a:lstStyle/>
        <a:p>
          <a:endParaRPr lang="en-US"/>
        </a:p>
      </dgm:t>
    </dgm:pt>
    <dgm:pt modelId="{05198654-B77B-4885-8CF2-941AA8ED39A1}">
      <dgm:prSet/>
      <dgm:spPr/>
      <dgm:t>
        <a:bodyPr/>
        <a:lstStyle/>
        <a:p>
          <a:r>
            <a:rPr lang="en-US" dirty="0"/>
            <a:t>Conch</a:t>
          </a:r>
        </a:p>
      </dgm:t>
    </dgm:pt>
    <dgm:pt modelId="{031D042C-A765-4602-B54E-9D96E7DFA6A7}" type="parTrans" cxnId="{FA0BB6A9-A51B-40D1-A238-D0394AB005B3}">
      <dgm:prSet/>
      <dgm:spPr/>
      <dgm:t>
        <a:bodyPr/>
        <a:lstStyle/>
        <a:p>
          <a:endParaRPr lang="en-US"/>
        </a:p>
      </dgm:t>
    </dgm:pt>
    <dgm:pt modelId="{C35292AB-851A-4CAE-843E-F7157AB39FB5}" type="sibTrans" cxnId="{FA0BB6A9-A51B-40D1-A238-D0394AB005B3}">
      <dgm:prSet/>
      <dgm:spPr/>
      <dgm:t>
        <a:bodyPr/>
        <a:lstStyle/>
        <a:p>
          <a:endParaRPr lang="en-US"/>
        </a:p>
      </dgm:t>
    </dgm:pt>
    <dgm:pt modelId="{C4B02931-6F6D-4639-A87D-927195CF8E98}">
      <dgm:prSet/>
      <dgm:spPr/>
      <dgm:t>
        <a:bodyPr/>
        <a:lstStyle/>
        <a:p>
          <a:r>
            <a:rPr lang="en-US" dirty="0"/>
            <a:t>Prawns</a:t>
          </a:r>
        </a:p>
      </dgm:t>
    </dgm:pt>
    <dgm:pt modelId="{23DB8704-4788-491D-9203-5E366E3C7DD8}" type="parTrans" cxnId="{1AA19DA2-B67E-450E-B32B-BC8E69C9DC79}">
      <dgm:prSet/>
      <dgm:spPr/>
      <dgm:t>
        <a:bodyPr/>
        <a:lstStyle/>
        <a:p>
          <a:endParaRPr lang="en-US"/>
        </a:p>
      </dgm:t>
    </dgm:pt>
    <dgm:pt modelId="{DA809BF0-2F27-463C-B770-3CD0E323662E}" type="sibTrans" cxnId="{1AA19DA2-B67E-450E-B32B-BC8E69C9DC79}">
      <dgm:prSet/>
      <dgm:spPr/>
      <dgm:t>
        <a:bodyPr/>
        <a:lstStyle/>
        <a:p>
          <a:endParaRPr lang="en-US"/>
        </a:p>
      </dgm:t>
    </dgm:pt>
    <dgm:pt modelId="{8EAB65D0-0EF4-4C1E-8F08-3C6239E6C50C}">
      <dgm:prSet/>
      <dgm:spPr/>
      <dgm:t>
        <a:bodyPr/>
        <a:lstStyle/>
        <a:p>
          <a:r>
            <a:rPr lang="en-US" dirty="0"/>
            <a:t>Oyster</a:t>
          </a:r>
        </a:p>
      </dgm:t>
    </dgm:pt>
    <dgm:pt modelId="{D5AFDCD4-483A-4EBD-BFDF-ADEA3CFA153C}" type="parTrans" cxnId="{41C7DAD6-F722-412D-8FF1-AD15DE0F51A7}">
      <dgm:prSet/>
      <dgm:spPr/>
      <dgm:t>
        <a:bodyPr/>
        <a:lstStyle/>
        <a:p>
          <a:endParaRPr lang="en-US"/>
        </a:p>
      </dgm:t>
    </dgm:pt>
    <dgm:pt modelId="{9FE35CB4-048C-486E-8211-46DB819B8408}" type="sibTrans" cxnId="{41C7DAD6-F722-412D-8FF1-AD15DE0F51A7}">
      <dgm:prSet/>
      <dgm:spPr/>
      <dgm:t>
        <a:bodyPr/>
        <a:lstStyle/>
        <a:p>
          <a:endParaRPr lang="en-US"/>
        </a:p>
      </dgm:t>
    </dgm:pt>
    <dgm:pt modelId="{DEB6BC69-F0EE-4B20-9DF9-DFF70356D33B}">
      <dgm:prSet/>
      <dgm:spPr/>
      <dgm:t>
        <a:bodyPr/>
        <a:lstStyle/>
        <a:p>
          <a:r>
            <a:rPr lang="en-US" dirty="0"/>
            <a:t>Lobster</a:t>
          </a:r>
        </a:p>
      </dgm:t>
    </dgm:pt>
    <dgm:pt modelId="{B1B47761-DA5F-4274-A1EE-63837DBA8D3F}" type="parTrans" cxnId="{A461CE47-694C-415F-9D9F-224311D7D21C}">
      <dgm:prSet/>
      <dgm:spPr/>
      <dgm:t>
        <a:bodyPr/>
        <a:lstStyle/>
        <a:p>
          <a:endParaRPr lang="en-US"/>
        </a:p>
      </dgm:t>
    </dgm:pt>
    <dgm:pt modelId="{D8777407-B852-4985-A3B5-9CF9F8052BE7}" type="sibTrans" cxnId="{A461CE47-694C-415F-9D9F-224311D7D21C}">
      <dgm:prSet/>
      <dgm:spPr/>
      <dgm:t>
        <a:bodyPr/>
        <a:lstStyle/>
        <a:p>
          <a:endParaRPr lang="en-US"/>
        </a:p>
      </dgm:t>
    </dgm:pt>
    <dgm:pt modelId="{9E0C5514-B38D-4E54-9F15-6ADF9E328CB1}">
      <dgm:prSet/>
      <dgm:spPr/>
      <dgm:t>
        <a:bodyPr/>
        <a:lstStyle/>
        <a:p>
          <a:r>
            <a:rPr lang="en-US" dirty="0"/>
            <a:t>Turtle</a:t>
          </a:r>
        </a:p>
      </dgm:t>
    </dgm:pt>
    <dgm:pt modelId="{0174F5AC-1031-4FDE-AFC8-9017FFBF1E81}" type="parTrans" cxnId="{1558377B-AF89-4242-9792-9F4CCC725CE4}">
      <dgm:prSet/>
      <dgm:spPr/>
      <dgm:t>
        <a:bodyPr/>
        <a:lstStyle/>
        <a:p>
          <a:endParaRPr lang="en-US"/>
        </a:p>
      </dgm:t>
    </dgm:pt>
    <dgm:pt modelId="{3E11F599-C59A-4D2F-8E5E-F91614F184D3}" type="sibTrans" cxnId="{1558377B-AF89-4242-9792-9F4CCC725CE4}">
      <dgm:prSet/>
      <dgm:spPr/>
      <dgm:t>
        <a:bodyPr/>
        <a:lstStyle/>
        <a:p>
          <a:endParaRPr lang="en-US"/>
        </a:p>
      </dgm:t>
    </dgm:pt>
    <dgm:pt modelId="{83ABF5D7-34A7-4F7F-861D-9780488EA77E}">
      <dgm:prSet/>
      <dgm:spPr/>
      <dgm:t>
        <a:bodyPr/>
        <a:lstStyle/>
        <a:p>
          <a:r>
            <a:rPr lang="en-US" dirty="0" err="1"/>
            <a:t>Cascadura</a:t>
          </a:r>
          <a:endParaRPr lang="en-US" dirty="0"/>
        </a:p>
      </dgm:t>
    </dgm:pt>
    <dgm:pt modelId="{3DC91365-3FC5-467D-83E4-74E5FFA647D8}" type="sibTrans" cxnId="{D71930B1-B601-4311-83E6-4A082E10F607}">
      <dgm:prSet/>
      <dgm:spPr/>
      <dgm:t>
        <a:bodyPr/>
        <a:lstStyle/>
        <a:p>
          <a:endParaRPr lang="en-US"/>
        </a:p>
      </dgm:t>
    </dgm:pt>
    <dgm:pt modelId="{30BC798F-D12B-43C9-94A9-043B6D234887}" type="parTrans" cxnId="{D71930B1-B601-4311-83E6-4A082E10F607}">
      <dgm:prSet/>
      <dgm:spPr/>
      <dgm:t>
        <a:bodyPr/>
        <a:lstStyle/>
        <a:p>
          <a:endParaRPr lang="en-US"/>
        </a:p>
      </dgm:t>
    </dgm:pt>
    <dgm:pt modelId="{1755E9A0-FDC8-4A9A-BBE3-EDEFA165E3B2}">
      <dgm:prSet/>
      <dgm:spPr/>
      <dgm:t>
        <a:bodyPr/>
        <a:lstStyle/>
        <a:p>
          <a:r>
            <a:rPr lang="en-US" dirty="0"/>
            <a:t>Crayfish</a:t>
          </a:r>
        </a:p>
      </dgm:t>
    </dgm:pt>
    <dgm:pt modelId="{473BF488-669E-4680-A23F-27E66972062F}" type="parTrans" cxnId="{43A23EB4-6730-494C-A8B5-3E738B39C1DE}">
      <dgm:prSet/>
      <dgm:spPr/>
      <dgm:t>
        <a:bodyPr/>
        <a:lstStyle/>
        <a:p>
          <a:endParaRPr lang="en-US"/>
        </a:p>
      </dgm:t>
    </dgm:pt>
    <dgm:pt modelId="{549E2723-4733-46A0-9EAB-A303C53C642B}" type="sibTrans" cxnId="{43A23EB4-6730-494C-A8B5-3E738B39C1DE}">
      <dgm:prSet/>
      <dgm:spPr/>
      <dgm:t>
        <a:bodyPr/>
        <a:lstStyle/>
        <a:p>
          <a:endParaRPr lang="en-US"/>
        </a:p>
      </dgm:t>
    </dgm:pt>
    <dgm:pt modelId="{38AC25E4-3FF6-440C-83B4-0F25B6AD7B29}" type="pres">
      <dgm:prSet presAssocID="{7C02D54D-B51F-48BE-9D5C-7A7E8BFE46F2}" presName="diagram" presStyleCnt="0">
        <dgm:presLayoutVars>
          <dgm:chPref val="1"/>
          <dgm:dir/>
          <dgm:animOne val="branch"/>
          <dgm:animLvl val="lvl"/>
          <dgm:resizeHandles/>
        </dgm:presLayoutVars>
      </dgm:prSet>
      <dgm:spPr/>
    </dgm:pt>
    <dgm:pt modelId="{944A0074-EB42-4511-AB1B-B2F836DBC026}" type="pres">
      <dgm:prSet presAssocID="{1A9617EA-0320-4278-BF80-32695E7C69A6}" presName="root" presStyleCnt="0"/>
      <dgm:spPr/>
    </dgm:pt>
    <dgm:pt modelId="{87CB7CCE-ADAE-4E36-8ED4-71F327C9D86F}" type="pres">
      <dgm:prSet presAssocID="{1A9617EA-0320-4278-BF80-32695E7C69A6}" presName="rootComposite" presStyleCnt="0"/>
      <dgm:spPr/>
    </dgm:pt>
    <dgm:pt modelId="{21EE0930-6C40-4CA6-AB48-45DF04F971E5}" type="pres">
      <dgm:prSet presAssocID="{1A9617EA-0320-4278-BF80-32695E7C69A6}" presName="rootText" presStyleLbl="node1" presStyleIdx="0" presStyleCnt="3"/>
      <dgm:spPr/>
    </dgm:pt>
    <dgm:pt modelId="{BB59D19B-B0A0-43A9-93CF-49FD1428F752}" type="pres">
      <dgm:prSet presAssocID="{1A9617EA-0320-4278-BF80-32695E7C69A6}" presName="rootConnector" presStyleLbl="node1" presStyleIdx="0" presStyleCnt="3"/>
      <dgm:spPr/>
    </dgm:pt>
    <dgm:pt modelId="{C6FCB29A-E73D-4B70-9B60-37712E2B8B02}" type="pres">
      <dgm:prSet presAssocID="{1A9617EA-0320-4278-BF80-32695E7C69A6}" presName="childShape" presStyleCnt="0"/>
      <dgm:spPr/>
    </dgm:pt>
    <dgm:pt modelId="{49988253-F332-4CA2-BAEB-BE993F6BC545}" type="pres">
      <dgm:prSet presAssocID="{9A1B9195-4BAA-4A52-BF59-0C04FD1E080F}" presName="Name13" presStyleLbl="parChTrans1D2" presStyleIdx="0" presStyleCnt="3"/>
      <dgm:spPr/>
    </dgm:pt>
    <dgm:pt modelId="{563598D5-FE51-4B3E-A7FD-D499CDD88D4B}" type="pres">
      <dgm:prSet presAssocID="{E8901D4E-D09C-444D-9BF4-F7D6F0571193}" presName="childText" presStyleLbl="bgAcc1" presStyleIdx="0" presStyleCnt="3">
        <dgm:presLayoutVars>
          <dgm:bulletEnabled val="1"/>
        </dgm:presLayoutVars>
      </dgm:prSet>
      <dgm:spPr/>
    </dgm:pt>
    <dgm:pt modelId="{FF730535-3749-4914-8291-9EEBFD9EE183}" type="pres">
      <dgm:prSet presAssocID="{0AD16AC3-6A3F-4724-9F3A-C5925F639DD9}" presName="root" presStyleCnt="0"/>
      <dgm:spPr/>
    </dgm:pt>
    <dgm:pt modelId="{B0841555-EFBE-4A51-A9CF-01E09AEA39F1}" type="pres">
      <dgm:prSet presAssocID="{0AD16AC3-6A3F-4724-9F3A-C5925F639DD9}" presName="rootComposite" presStyleCnt="0"/>
      <dgm:spPr/>
    </dgm:pt>
    <dgm:pt modelId="{06081AA0-9C56-4186-AED2-7813DAF07DC4}" type="pres">
      <dgm:prSet presAssocID="{0AD16AC3-6A3F-4724-9F3A-C5925F639DD9}" presName="rootText" presStyleLbl="node1" presStyleIdx="1" presStyleCnt="3"/>
      <dgm:spPr/>
    </dgm:pt>
    <dgm:pt modelId="{7BAC9335-4285-4B65-BFE6-618DAFF743A5}" type="pres">
      <dgm:prSet presAssocID="{0AD16AC3-6A3F-4724-9F3A-C5925F639DD9}" presName="rootConnector" presStyleLbl="node1" presStyleIdx="1" presStyleCnt="3"/>
      <dgm:spPr/>
    </dgm:pt>
    <dgm:pt modelId="{2274D3FA-5FEF-4902-8325-E01156472C47}" type="pres">
      <dgm:prSet presAssocID="{0AD16AC3-6A3F-4724-9F3A-C5925F639DD9}" presName="childShape" presStyleCnt="0"/>
      <dgm:spPr/>
    </dgm:pt>
    <dgm:pt modelId="{39DBB36B-B655-460E-8828-1E10F8A70565}" type="pres">
      <dgm:prSet presAssocID="{23DB8704-4788-491D-9203-5E366E3C7DD8}" presName="Name13" presStyleLbl="parChTrans1D2" presStyleIdx="1" presStyleCnt="3"/>
      <dgm:spPr/>
    </dgm:pt>
    <dgm:pt modelId="{ED4A436D-DF07-456F-AF00-6A4959E10713}" type="pres">
      <dgm:prSet presAssocID="{C4B02931-6F6D-4639-A87D-927195CF8E98}" presName="childText" presStyleLbl="bgAcc1" presStyleIdx="1" presStyleCnt="3">
        <dgm:presLayoutVars>
          <dgm:bulletEnabled val="1"/>
        </dgm:presLayoutVars>
      </dgm:prSet>
      <dgm:spPr/>
    </dgm:pt>
    <dgm:pt modelId="{87161AD5-6FD2-4E79-A209-27051F2D2E80}" type="pres">
      <dgm:prSet presAssocID="{7D617613-7102-437D-9FCF-2E2B9D6556A5}" presName="root" presStyleCnt="0"/>
      <dgm:spPr/>
    </dgm:pt>
    <dgm:pt modelId="{7E256118-9E09-4131-8109-28C98D725674}" type="pres">
      <dgm:prSet presAssocID="{7D617613-7102-437D-9FCF-2E2B9D6556A5}" presName="rootComposite" presStyleCnt="0"/>
      <dgm:spPr/>
    </dgm:pt>
    <dgm:pt modelId="{1FB69270-4B77-4631-A5BD-319E05C480E9}" type="pres">
      <dgm:prSet presAssocID="{7D617613-7102-437D-9FCF-2E2B9D6556A5}" presName="rootText" presStyleLbl="node1" presStyleIdx="2" presStyleCnt="3"/>
      <dgm:spPr/>
    </dgm:pt>
    <dgm:pt modelId="{9D7D9654-1C6D-4D13-9FFE-669805E7E2A6}" type="pres">
      <dgm:prSet presAssocID="{7D617613-7102-437D-9FCF-2E2B9D6556A5}" presName="rootConnector" presStyleLbl="node1" presStyleIdx="2" presStyleCnt="3"/>
      <dgm:spPr/>
    </dgm:pt>
    <dgm:pt modelId="{A1427BFA-E9D3-4989-8AA7-21386968B73E}" type="pres">
      <dgm:prSet presAssocID="{7D617613-7102-437D-9FCF-2E2B9D6556A5}" presName="childShape" presStyleCnt="0"/>
      <dgm:spPr/>
    </dgm:pt>
    <dgm:pt modelId="{59015E7B-A8B3-4249-AADF-91097C91ABFE}" type="pres">
      <dgm:prSet presAssocID="{B1B47761-DA5F-4274-A1EE-63837DBA8D3F}" presName="Name13" presStyleLbl="parChTrans1D2" presStyleIdx="2" presStyleCnt="3"/>
      <dgm:spPr/>
    </dgm:pt>
    <dgm:pt modelId="{21926CEB-584E-4F2E-B4EB-C1181FC216AA}" type="pres">
      <dgm:prSet presAssocID="{DEB6BC69-F0EE-4B20-9DF9-DFF70356D33B}" presName="childText" presStyleLbl="bgAcc1" presStyleIdx="2" presStyleCnt="3">
        <dgm:presLayoutVars>
          <dgm:bulletEnabled val="1"/>
        </dgm:presLayoutVars>
      </dgm:prSet>
      <dgm:spPr/>
    </dgm:pt>
  </dgm:ptLst>
  <dgm:cxnLst>
    <dgm:cxn modelId="{59CC7005-A342-467E-BD06-36A76CCF6176}" type="presOf" srcId="{E8901D4E-D09C-444D-9BF4-F7D6F0571193}" destId="{563598D5-FE51-4B3E-A7FD-D499CDD88D4B}" srcOrd="0" destOrd="0" presId="urn:microsoft.com/office/officeart/2005/8/layout/hierarchy3"/>
    <dgm:cxn modelId="{F8034508-1139-416F-8631-73B223919258}" srcId="{83ABF5D7-34A7-4F7F-861D-9780488EA77E}" destId="{ED1015D5-C03B-4683-9F3A-D44944ED9956}" srcOrd="0" destOrd="0" parTransId="{014660F2-C75C-479D-A5A0-D26F56B44712}" sibTransId="{621173A4-D5B1-4723-8DDF-139E39FDBE16}"/>
    <dgm:cxn modelId="{D1DDC217-8253-4360-B963-3ADCD1674D48}" srcId="{7C02D54D-B51F-48BE-9D5C-7A7E8BFE46F2}" destId="{0AD16AC3-6A3F-4724-9F3A-C5925F639DD9}" srcOrd="1" destOrd="0" parTransId="{298EF9E2-F275-4A3A-A6EF-C2814E9790F2}" sibTransId="{0EFEB545-485D-43C4-9A21-5E975229B41A}"/>
    <dgm:cxn modelId="{CDA9C231-9403-4CB4-B654-A778A1ADA429}" type="presOf" srcId="{23DB8704-4788-491D-9203-5E366E3C7DD8}" destId="{39DBB36B-B655-460E-8828-1E10F8A70565}" srcOrd="0" destOrd="0" presId="urn:microsoft.com/office/officeart/2005/8/layout/hierarchy3"/>
    <dgm:cxn modelId="{F2317733-6CE9-4FC9-AE23-6BA65E2A5C23}" type="presOf" srcId="{7C02D54D-B51F-48BE-9D5C-7A7E8BFE46F2}" destId="{38AC25E4-3FF6-440C-83B4-0F25B6AD7B29}" srcOrd="0" destOrd="0" presId="urn:microsoft.com/office/officeart/2005/8/layout/hierarchy3"/>
    <dgm:cxn modelId="{4075F066-0297-4700-B22F-95E37AC2769D}" type="presOf" srcId="{0AD16AC3-6A3F-4724-9F3A-C5925F639DD9}" destId="{7BAC9335-4285-4B65-BFE6-618DAFF743A5}" srcOrd="1" destOrd="0" presId="urn:microsoft.com/office/officeart/2005/8/layout/hierarchy3"/>
    <dgm:cxn modelId="{A461CE47-694C-415F-9D9F-224311D7D21C}" srcId="{7D617613-7102-437D-9FCF-2E2B9D6556A5}" destId="{DEB6BC69-F0EE-4B20-9DF9-DFF70356D33B}" srcOrd="0" destOrd="0" parTransId="{B1B47761-DA5F-4274-A1EE-63837DBA8D3F}" sibTransId="{D8777407-B852-4985-A3B5-9CF9F8052BE7}"/>
    <dgm:cxn modelId="{651D1E6D-E7FC-4F3E-BA30-14C6E542D7E2}" type="presOf" srcId="{1A9617EA-0320-4278-BF80-32695E7C69A6}" destId="{BB59D19B-B0A0-43A9-93CF-49FD1428F752}" srcOrd="1" destOrd="0" presId="urn:microsoft.com/office/officeart/2005/8/layout/hierarchy3"/>
    <dgm:cxn modelId="{0165FE70-5FF6-433B-B92C-2BC2CEDB67B1}" type="presOf" srcId="{B1B47761-DA5F-4274-A1EE-63837DBA8D3F}" destId="{59015E7B-A8B3-4249-AADF-91097C91ABFE}" srcOrd="0" destOrd="0" presId="urn:microsoft.com/office/officeart/2005/8/layout/hierarchy3"/>
    <dgm:cxn modelId="{5AB1B074-CC40-457A-AC02-DF75EEE48ACD}" type="presOf" srcId="{9E0C5514-B38D-4E54-9F15-6ADF9E328CB1}" destId="{21926CEB-584E-4F2E-B4EB-C1181FC216AA}" srcOrd="0" destOrd="1" presId="urn:microsoft.com/office/officeart/2005/8/layout/hierarchy3"/>
    <dgm:cxn modelId="{6B6CBC55-771C-40E7-8763-D06E9B2DF17A}" type="presOf" srcId="{DEB6BC69-F0EE-4B20-9DF9-DFF70356D33B}" destId="{21926CEB-584E-4F2E-B4EB-C1181FC216AA}" srcOrd="0" destOrd="0" presId="urn:microsoft.com/office/officeart/2005/8/layout/hierarchy3"/>
    <dgm:cxn modelId="{55E8F056-1265-443C-8753-A1786EC5DF68}" type="presOf" srcId="{0AD16AC3-6A3F-4724-9F3A-C5925F639DD9}" destId="{06081AA0-9C56-4186-AED2-7813DAF07DC4}" srcOrd="0" destOrd="0" presId="urn:microsoft.com/office/officeart/2005/8/layout/hierarchy3"/>
    <dgm:cxn modelId="{1558377B-AF89-4242-9792-9F4CCC725CE4}" srcId="{DEB6BC69-F0EE-4B20-9DF9-DFF70356D33B}" destId="{9E0C5514-B38D-4E54-9F15-6ADF9E328CB1}" srcOrd="0" destOrd="0" parTransId="{0174F5AC-1031-4FDE-AFC8-9017FFBF1E81}" sibTransId="{3E11F599-C59A-4D2F-8E5E-F91614F184D3}"/>
    <dgm:cxn modelId="{2C8F887E-2107-4654-A6FD-C6C41D6630CC}" type="presOf" srcId="{9A1B9195-4BAA-4A52-BF59-0C04FD1E080F}" destId="{49988253-F332-4CA2-BAEB-BE993F6BC545}" srcOrd="0" destOrd="0" presId="urn:microsoft.com/office/officeart/2005/8/layout/hierarchy3"/>
    <dgm:cxn modelId="{B1EF3289-19CC-4CAF-B021-8ACC439A3A07}" srcId="{7C02D54D-B51F-48BE-9D5C-7A7E8BFE46F2}" destId="{7D617613-7102-437D-9FCF-2E2B9D6556A5}" srcOrd="2" destOrd="0" parTransId="{C4FABEC7-AD47-49D8-8C4E-478DE587A6FF}" sibTransId="{8E1BF4C1-DC55-4E26-8B7C-B2EE49F951E3}"/>
    <dgm:cxn modelId="{A86E6D8B-E4E7-42C7-A1D4-A0978AC615B2}" type="presOf" srcId="{05198654-B77B-4885-8CF2-941AA8ED39A1}" destId="{563598D5-FE51-4B3E-A7FD-D499CDD88D4B}" srcOrd="0" destOrd="3" presId="urn:microsoft.com/office/officeart/2005/8/layout/hierarchy3"/>
    <dgm:cxn modelId="{5788BA9B-70D7-49E8-93DA-55BE1C5306D8}" type="presOf" srcId="{C4B02931-6F6D-4639-A87D-927195CF8E98}" destId="{ED4A436D-DF07-456F-AF00-6A4959E10713}" srcOrd="0" destOrd="0" presId="urn:microsoft.com/office/officeart/2005/8/layout/hierarchy3"/>
    <dgm:cxn modelId="{1AA19DA2-B67E-450E-B32B-BC8E69C9DC79}" srcId="{0AD16AC3-6A3F-4724-9F3A-C5925F639DD9}" destId="{C4B02931-6F6D-4639-A87D-927195CF8E98}" srcOrd="0" destOrd="0" parTransId="{23DB8704-4788-491D-9203-5E366E3C7DD8}" sibTransId="{DA809BF0-2F27-463C-B770-3CD0E323662E}"/>
    <dgm:cxn modelId="{FA0BB6A9-A51B-40D1-A238-D0394AB005B3}" srcId="{ED1015D5-C03B-4683-9F3A-D44944ED9956}" destId="{05198654-B77B-4885-8CF2-941AA8ED39A1}" srcOrd="0" destOrd="0" parTransId="{031D042C-A765-4602-B54E-9D96E7DFA6A7}" sibTransId="{C35292AB-851A-4CAE-843E-F7157AB39FB5}"/>
    <dgm:cxn modelId="{D71930B1-B601-4311-83E6-4A082E10F607}" srcId="{E8901D4E-D09C-444D-9BF4-F7D6F0571193}" destId="{83ABF5D7-34A7-4F7F-861D-9780488EA77E}" srcOrd="0" destOrd="0" parTransId="{30BC798F-D12B-43C9-94A9-043B6D234887}" sibTransId="{3DC91365-3FC5-467D-83E4-74E5FFA647D8}"/>
    <dgm:cxn modelId="{43A23EB4-6730-494C-A8B5-3E738B39C1DE}" srcId="{05198654-B77B-4885-8CF2-941AA8ED39A1}" destId="{1755E9A0-FDC8-4A9A-BBE3-EDEFA165E3B2}" srcOrd="0" destOrd="0" parTransId="{473BF488-669E-4680-A23F-27E66972062F}" sibTransId="{549E2723-4733-46A0-9EAB-A303C53C642B}"/>
    <dgm:cxn modelId="{E07B42BB-47D2-42C3-BDE5-BE7BDB601813}" type="presOf" srcId="{7D617613-7102-437D-9FCF-2E2B9D6556A5}" destId="{1FB69270-4B77-4631-A5BD-319E05C480E9}" srcOrd="0" destOrd="0" presId="urn:microsoft.com/office/officeart/2005/8/layout/hierarchy3"/>
    <dgm:cxn modelId="{E6CAB7BB-54E7-4160-9AAB-1E84B269319D}" type="presOf" srcId="{1755E9A0-FDC8-4A9A-BBE3-EDEFA165E3B2}" destId="{563598D5-FE51-4B3E-A7FD-D499CDD88D4B}" srcOrd="0" destOrd="4" presId="urn:microsoft.com/office/officeart/2005/8/layout/hierarchy3"/>
    <dgm:cxn modelId="{DE4241CE-82F3-4DF4-BCA1-0F4B07A68FFB}" type="presOf" srcId="{83ABF5D7-34A7-4F7F-861D-9780488EA77E}" destId="{563598D5-FE51-4B3E-A7FD-D499CDD88D4B}" srcOrd="0" destOrd="1" presId="urn:microsoft.com/office/officeart/2005/8/layout/hierarchy3"/>
    <dgm:cxn modelId="{1DB4DCD2-ADAA-4852-87BC-3BD687485072}" type="presOf" srcId="{7D617613-7102-437D-9FCF-2E2B9D6556A5}" destId="{9D7D9654-1C6D-4D13-9FFE-669805E7E2A6}" srcOrd="1" destOrd="0" presId="urn:microsoft.com/office/officeart/2005/8/layout/hierarchy3"/>
    <dgm:cxn modelId="{DF5C08D4-F62C-43D9-9EA5-B2B26A62A6E4}" type="presOf" srcId="{8EAB65D0-0EF4-4C1E-8F08-3C6239E6C50C}" destId="{ED4A436D-DF07-456F-AF00-6A4959E10713}" srcOrd="0" destOrd="1" presId="urn:microsoft.com/office/officeart/2005/8/layout/hierarchy3"/>
    <dgm:cxn modelId="{41C7DAD6-F722-412D-8FF1-AD15DE0F51A7}" srcId="{C4B02931-6F6D-4639-A87D-927195CF8E98}" destId="{8EAB65D0-0EF4-4C1E-8F08-3C6239E6C50C}" srcOrd="0" destOrd="0" parTransId="{D5AFDCD4-483A-4EBD-BFDF-ADEA3CFA153C}" sibTransId="{9FE35CB4-048C-486E-8211-46DB819B8408}"/>
    <dgm:cxn modelId="{383241DB-C17B-4D83-A0D1-4FDBB1ACD0B2}" type="presOf" srcId="{ED1015D5-C03B-4683-9F3A-D44944ED9956}" destId="{563598D5-FE51-4B3E-A7FD-D499CDD88D4B}" srcOrd="0" destOrd="2" presId="urn:microsoft.com/office/officeart/2005/8/layout/hierarchy3"/>
    <dgm:cxn modelId="{1468CEE2-9DFB-4E93-9903-1E67D9B5AE2F}" srcId="{7C02D54D-B51F-48BE-9D5C-7A7E8BFE46F2}" destId="{1A9617EA-0320-4278-BF80-32695E7C69A6}" srcOrd="0" destOrd="0" parTransId="{FA8B548F-F2A2-4B8A-A961-9A008A011DFF}" sibTransId="{4185069A-95D2-4046-A9A6-0A66240BAD7B}"/>
    <dgm:cxn modelId="{B7ECA1F5-19C8-4C85-9ABD-ED134A95D358}" type="presOf" srcId="{1A9617EA-0320-4278-BF80-32695E7C69A6}" destId="{21EE0930-6C40-4CA6-AB48-45DF04F971E5}" srcOrd="0" destOrd="0" presId="urn:microsoft.com/office/officeart/2005/8/layout/hierarchy3"/>
    <dgm:cxn modelId="{D8B614FA-F505-4AC7-89F4-F4079864D4D3}" srcId="{1A9617EA-0320-4278-BF80-32695E7C69A6}" destId="{E8901D4E-D09C-444D-9BF4-F7D6F0571193}" srcOrd="0" destOrd="0" parTransId="{9A1B9195-4BAA-4A52-BF59-0C04FD1E080F}" sibTransId="{FAFA8E0B-D6AA-40CC-AAAC-28C7C1D7642D}"/>
    <dgm:cxn modelId="{D345FFDC-439B-42D9-8C59-31E9F42F0820}" type="presParOf" srcId="{38AC25E4-3FF6-440C-83B4-0F25B6AD7B29}" destId="{944A0074-EB42-4511-AB1B-B2F836DBC026}" srcOrd="0" destOrd="0" presId="urn:microsoft.com/office/officeart/2005/8/layout/hierarchy3"/>
    <dgm:cxn modelId="{CDD7DF59-E0FF-48CC-A010-69CF3CDA2CDC}" type="presParOf" srcId="{944A0074-EB42-4511-AB1B-B2F836DBC026}" destId="{87CB7CCE-ADAE-4E36-8ED4-71F327C9D86F}" srcOrd="0" destOrd="0" presId="urn:microsoft.com/office/officeart/2005/8/layout/hierarchy3"/>
    <dgm:cxn modelId="{C8C06BA0-5673-4210-B373-828E23E68A2A}" type="presParOf" srcId="{87CB7CCE-ADAE-4E36-8ED4-71F327C9D86F}" destId="{21EE0930-6C40-4CA6-AB48-45DF04F971E5}" srcOrd="0" destOrd="0" presId="urn:microsoft.com/office/officeart/2005/8/layout/hierarchy3"/>
    <dgm:cxn modelId="{6CFBC7BA-3156-4458-9B06-8DBD7BB520D8}" type="presParOf" srcId="{87CB7CCE-ADAE-4E36-8ED4-71F327C9D86F}" destId="{BB59D19B-B0A0-43A9-93CF-49FD1428F752}" srcOrd="1" destOrd="0" presId="urn:microsoft.com/office/officeart/2005/8/layout/hierarchy3"/>
    <dgm:cxn modelId="{6B5C59CB-DDC1-420C-AC07-A2411F8120D3}" type="presParOf" srcId="{944A0074-EB42-4511-AB1B-B2F836DBC026}" destId="{C6FCB29A-E73D-4B70-9B60-37712E2B8B02}" srcOrd="1" destOrd="0" presId="urn:microsoft.com/office/officeart/2005/8/layout/hierarchy3"/>
    <dgm:cxn modelId="{013E64AF-D12A-4B45-802E-47E5E0ABC217}" type="presParOf" srcId="{C6FCB29A-E73D-4B70-9B60-37712E2B8B02}" destId="{49988253-F332-4CA2-BAEB-BE993F6BC545}" srcOrd="0" destOrd="0" presId="urn:microsoft.com/office/officeart/2005/8/layout/hierarchy3"/>
    <dgm:cxn modelId="{C8D7FB59-4FA5-44B4-B070-F46EE04B3F27}" type="presParOf" srcId="{C6FCB29A-E73D-4B70-9B60-37712E2B8B02}" destId="{563598D5-FE51-4B3E-A7FD-D499CDD88D4B}" srcOrd="1" destOrd="0" presId="urn:microsoft.com/office/officeart/2005/8/layout/hierarchy3"/>
    <dgm:cxn modelId="{EAC0E1C4-BF59-4177-9A70-6D579521CBA2}" type="presParOf" srcId="{38AC25E4-3FF6-440C-83B4-0F25B6AD7B29}" destId="{FF730535-3749-4914-8291-9EEBFD9EE183}" srcOrd="1" destOrd="0" presId="urn:microsoft.com/office/officeart/2005/8/layout/hierarchy3"/>
    <dgm:cxn modelId="{97246F15-A43A-4C1A-96ED-878C15967769}" type="presParOf" srcId="{FF730535-3749-4914-8291-9EEBFD9EE183}" destId="{B0841555-EFBE-4A51-A9CF-01E09AEA39F1}" srcOrd="0" destOrd="0" presId="urn:microsoft.com/office/officeart/2005/8/layout/hierarchy3"/>
    <dgm:cxn modelId="{0737F1A9-C27F-409E-9B16-6BE324CDCC70}" type="presParOf" srcId="{B0841555-EFBE-4A51-A9CF-01E09AEA39F1}" destId="{06081AA0-9C56-4186-AED2-7813DAF07DC4}" srcOrd="0" destOrd="0" presId="urn:microsoft.com/office/officeart/2005/8/layout/hierarchy3"/>
    <dgm:cxn modelId="{3828FEA1-4FBB-4B14-BD7C-1EA189318B50}" type="presParOf" srcId="{B0841555-EFBE-4A51-A9CF-01E09AEA39F1}" destId="{7BAC9335-4285-4B65-BFE6-618DAFF743A5}" srcOrd="1" destOrd="0" presId="urn:microsoft.com/office/officeart/2005/8/layout/hierarchy3"/>
    <dgm:cxn modelId="{DB245D1F-DF5F-49D9-BFBA-0D41DCE8E48F}" type="presParOf" srcId="{FF730535-3749-4914-8291-9EEBFD9EE183}" destId="{2274D3FA-5FEF-4902-8325-E01156472C47}" srcOrd="1" destOrd="0" presId="urn:microsoft.com/office/officeart/2005/8/layout/hierarchy3"/>
    <dgm:cxn modelId="{B0FFF24D-06F6-444C-8457-5E1B1B93B75B}" type="presParOf" srcId="{2274D3FA-5FEF-4902-8325-E01156472C47}" destId="{39DBB36B-B655-460E-8828-1E10F8A70565}" srcOrd="0" destOrd="0" presId="urn:microsoft.com/office/officeart/2005/8/layout/hierarchy3"/>
    <dgm:cxn modelId="{BBA03531-8C94-4977-B001-D75F444B951C}" type="presParOf" srcId="{2274D3FA-5FEF-4902-8325-E01156472C47}" destId="{ED4A436D-DF07-456F-AF00-6A4959E10713}" srcOrd="1" destOrd="0" presId="urn:microsoft.com/office/officeart/2005/8/layout/hierarchy3"/>
    <dgm:cxn modelId="{78F93F7D-6C2F-4048-BF20-8080497698F0}" type="presParOf" srcId="{38AC25E4-3FF6-440C-83B4-0F25B6AD7B29}" destId="{87161AD5-6FD2-4E79-A209-27051F2D2E80}" srcOrd="2" destOrd="0" presId="urn:microsoft.com/office/officeart/2005/8/layout/hierarchy3"/>
    <dgm:cxn modelId="{7EFE97A2-C79C-4BC2-930C-FC5F6A142E4E}" type="presParOf" srcId="{87161AD5-6FD2-4E79-A209-27051F2D2E80}" destId="{7E256118-9E09-4131-8109-28C98D725674}" srcOrd="0" destOrd="0" presId="urn:microsoft.com/office/officeart/2005/8/layout/hierarchy3"/>
    <dgm:cxn modelId="{72FF13A5-CB9C-4251-858F-0A5E4D1990FF}" type="presParOf" srcId="{7E256118-9E09-4131-8109-28C98D725674}" destId="{1FB69270-4B77-4631-A5BD-319E05C480E9}" srcOrd="0" destOrd="0" presId="urn:microsoft.com/office/officeart/2005/8/layout/hierarchy3"/>
    <dgm:cxn modelId="{B0EF24C2-A32C-4182-95A6-02761E8ABB7C}" type="presParOf" srcId="{7E256118-9E09-4131-8109-28C98D725674}" destId="{9D7D9654-1C6D-4D13-9FFE-669805E7E2A6}" srcOrd="1" destOrd="0" presId="urn:microsoft.com/office/officeart/2005/8/layout/hierarchy3"/>
    <dgm:cxn modelId="{06E66E38-6154-4149-8A17-DBAB802AB9AD}" type="presParOf" srcId="{87161AD5-6FD2-4E79-A209-27051F2D2E80}" destId="{A1427BFA-E9D3-4989-8AA7-21386968B73E}" srcOrd="1" destOrd="0" presId="urn:microsoft.com/office/officeart/2005/8/layout/hierarchy3"/>
    <dgm:cxn modelId="{6D1DF0D6-63A6-4B7C-85DA-5DDB8A510419}" type="presParOf" srcId="{A1427BFA-E9D3-4989-8AA7-21386968B73E}" destId="{59015E7B-A8B3-4249-AADF-91097C91ABFE}" srcOrd="0" destOrd="0" presId="urn:microsoft.com/office/officeart/2005/8/layout/hierarchy3"/>
    <dgm:cxn modelId="{06808DAD-773F-44A8-AAF0-F00E3DBC2A50}" type="presParOf" srcId="{A1427BFA-E9D3-4989-8AA7-21386968B73E}" destId="{21926CEB-584E-4F2E-B4EB-C1181FC216A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E0930-6C40-4CA6-AB48-45DF04F971E5}">
      <dsp:nvSpPr>
        <dsp:cNvPr id="0" name=""/>
        <dsp:cNvSpPr/>
      </dsp:nvSpPr>
      <dsp:spPr>
        <a:xfrm>
          <a:off x="1342" y="1367832"/>
          <a:ext cx="3141782" cy="157089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t>Freshwater</a:t>
          </a:r>
        </a:p>
      </dsp:txBody>
      <dsp:txXfrm>
        <a:off x="47352" y="1413842"/>
        <a:ext cx="3049762" cy="1478871"/>
      </dsp:txXfrm>
    </dsp:sp>
    <dsp:sp modelId="{49988253-F332-4CA2-BAEB-BE993F6BC545}">
      <dsp:nvSpPr>
        <dsp:cNvPr id="0" name=""/>
        <dsp:cNvSpPr/>
      </dsp:nvSpPr>
      <dsp:spPr>
        <a:xfrm>
          <a:off x="315520" y="2938724"/>
          <a:ext cx="314178" cy="1178168"/>
        </a:xfrm>
        <a:custGeom>
          <a:avLst/>
          <a:gdLst/>
          <a:ahLst/>
          <a:cxnLst/>
          <a:rect l="0" t="0" r="0" b="0"/>
          <a:pathLst>
            <a:path>
              <a:moveTo>
                <a:pt x="0" y="0"/>
              </a:moveTo>
              <a:lnTo>
                <a:pt x="0" y="1178168"/>
              </a:lnTo>
              <a:lnTo>
                <a:pt x="314178" y="1178168"/>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563598D5-FE51-4B3E-A7FD-D499CDD88D4B}">
      <dsp:nvSpPr>
        <dsp:cNvPr id="0" name=""/>
        <dsp:cNvSpPr/>
      </dsp:nvSpPr>
      <dsp:spPr>
        <a:xfrm>
          <a:off x="629699" y="3331446"/>
          <a:ext cx="2513426" cy="157089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800100">
            <a:lnSpc>
              <a:spcPct val="90000"/>
            </a:lnSpc>
            <a:spcBef>
              <a:spcPct val="0"/>
            </a:spcBef>
            <a:spcAft>
              <a:spcPct val="35000"/>
            </a:spcAft>
            <a:buNone/>
          </a:pPr>
          <a:r>
            <a:rPr lang="en-US" sz="1800" kern="1200" dirty="0"/>
            <a:t>Tilapia (Red &amp; Silver)</a:t>
          </a:r>
        </a:p>
        <a:p>
          <a:pPr marL="114300" lvl="1" indent="-114300" algn="l" defTabSz="622300">
            <a:lnSpc>
              <a:spcPct val="90000"/>
            </a:lnSpc>
            <a:spcBef>
              <a:spcPct val="0"/>
            </a:spcBef>
            <a:spcAft>
              <a:spcPct val="15000"/>
            </a:spcAft>
            <a:buChar char="•"/>
          </a:pPr>
          <a:r>
            <a:rPr lang="en-US" sz="1400" kern="1200" dirty="0" err="1"/>
            <a:t>Cascadura</a:t>
          </a:r>
          <a:endParaRPr lang="en-US" sz="1400" kern="1200" dirty="0"/>
        </a:p>
        <a:p>
          <a:pPr marL="228600" lvl="2" indent="-114300" algn="l" defTabSz="622300">
            <a:lnSpc>
              <a:spcPct val="90000"/>
            </a:lnSpc>
            <a:spcBef>
              <a:spcPct val="0"/>
            </a:spcBef>
            <a:spcAft>
              <a:spcPct val="15000"/>
            </a:spcAft>
            <a:buChar char="•"/>
          </a:pPr>
          <a:r>
            <a:rPr lang="en-US" sz="1400" kern="1200" dirty="0"/>
            <a:t>Shrimp</a:t>
          </a:r>
        </a:p>
        <a:p>
          <a:pPr marL="342900" lvl="3" indent="-114300" algn="l" defTabSz="622300">
            <a:lnSpc>
              <a:spcPct val="90000"/>
            </a:lnSpc>
            <a:spcBef>
              <a:spcPct val="0"/>
            </a:spcBef>
            <a:spcAft>
              <a:spcPct val="15000"/>
            </a:spcAft>
            <a:buChar char="•"/>
          </a:pPr>
          <a:r>
            <a:rPr lang="en-US" sz="1400" kern="1200" dirty="0"/>
            <a:t>Conch</a:t>
          </a:r>
        </a:p>
        <a:p>
          <a:pPr marL="457200" lvl="4" indent="-114300" algn="l" defTabSz="622300">
            <a:lnSpc>
              <a:spcPct val="90000"/>
            </a:lnSpc>
            <a:spcBef>
              <a:spcPct val="0"/>
            </a:spcBef>
            <a:spcAft>
              <a:spcPct val="15000"/>
            </a:spcAft>
            <a:buChar char="•"/>
          </a:pPr>
          <a:r>
            <a:rPr lang="en-US" sz="1400" kern="1200" dirty="0"/>
            <a:t>Crayfish</a:t>
          </a:r>
        </a:p>
      </dsp:txBody>
      <dsp:txXfrm>
        <a:off x="675709" y="3377456"/>
        <a:ext cx="2421406" cy="1478871"/>
      </dsp:txXfrm>
    </dsp:sp>
    <dsp:sp modelId="{06081AA0-9C56-4186-AED2-7813DAF07DC4}">
      <dsp:nvSpPr>
        <dsp:cNvPr id="0" name=""/>
        <dsp:cNvSpPr/>
      </dsp:nvSpPr>
      <dsp:spPr>
        <a:xfrm>
          <a:off x="3928571" y="1367832"/>
          <a:ext cx="3141782" cy="157089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t>Brackish</a:t>
          </a:r>
        </a:p>
      </dsp:txBody>
      <dsp:txXfrm>
        <a:off x="3974581" y="1413842"/>
        <a:ext cx="3049762" cy="1478871"/>
      </dsp:txXfrm>
    </dsp:sp>
    <dsp:sp modelId="{39DBB36B-B655-460E-8828-1E10F8A70565}">
      <dsp:nvSpPr>
        <dsp:cNvPr id="0" name=""/>
        <dsp:cNvSpPr/>
      </dsp:nvSpPr>
      <dsp:spPr>
        <a:xfrm>
          <a:off x="4242749" y="2938724"/>
          <a:ext cx="314178" cy="1178168"/>
        </a:xfrm>
        <a:custGeom>
          <a:avLst/>
          <a:gdLst/>
          <a:ahLst/>
          <a:cxnLst/>
          <a:rect l="0" t="0" r="0" b="0"/>
          <a:pathLst>
            <a:path>
              <a:moveTo>
                <a:pt x="0" y="0"/>
              </a:moveTo>
              <a:lnTo>
                <a:pt x="0" y="1178168"/>
              </a:lnTo>
              <a:lnTo>
                <a:pt x="314178" y="1178168"/>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ED4A436D-DF07-456F-AF00-6A4959E10713}">
      <dsp:nvSpPr>
        <dsp:cNvPr id="0" name=""/>
        <dsp:cNvSpPr/>
      </dsp:nvSpPr>
      <dsp:spPr>
        <a:xfrm>
          <a:off x="4556927" y="3331446"/>
          <a:ext cx="2513426" cy="157089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800100">
            <a:lnSpc>
              <a:spcPct val="90000"/>
            </a:lnSpc>
            <a:spcBef>
              <a:spcPct val="0"/>
            </a:spcBef>
            <a:spcAft>
              <a:spcPct val="35000"/>
            </a:spcAft>
            <a:buNone/>
          </a:pPr>
          <a:r>
            <a:rPr lang="en-US" sz="1800" kern="1200" dirty="0"/>
            <a:t>Prawns</a:t>
          </a:r>
        </a:p>
        <a:p>
          <a:pPr marL="114300" lvl="1" indent="-114300" algn="l" defTabSz="622300">
            <a:lnSpc>
              <a:spcPct val="90000"/>
            </a:lnSpc>
            <a:spcBef>
              <a:spcPct val="0"/>
            </a:spcBef>
            <a:spcAft>
              <a:spcPct val="15000"/>
            </a:spcAft>
            <a:buChar char="•"/>
          </a:pPr>
          <a:r>
            <a:rPr lang="en-US" sz="1400" kern="1200" dirty="0"/>
            <a:t>Oyster</a:t>
          </a:r>
        </a:p>
      </dsp:txBody>
      <dsp:txXfrm>
        <a:off x="4602937" y="3377456"/>
        <a:ext cx="2421406" cy="1478871"/>
      </dsp:txXfrm>
    </dsp:sp>
    <dsp:sp modelId="{1FB69270-4B77-4631-A5BD-319E05C480E9}">
      <dsp:nvSpPr>
        <dsp:cNvPr id="0" name=""/>
        <dsp:cNvSpPr/>
      </dsp:nvSpPr>
      <dsp:spPr>
        <a:xfrm>
          <a:off x="7855799" y="1367832"/>
          <a:ext cx="3141782" cy="157089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t>Seawater</a:t>
          </a:r>
        </a:p>
      </dsp:txBody>
      <dsp:txXfrm>
        <a:off x="7901809" y="1413842"/>
        <a:ext cx="3049762" cy="1478871"/>
      </dsp:txXfrm>
    </dsp:sp>
    <dsp:sp modelId="{59015E7B-A8B3-4249-AADF-91097C91ABFE}">
      <dsp:nvSpPr>
        <dsp:cNvPr id="0" name=""/>
        <dsp:cNvSpPr/>
      </dsp:nvSpPr>
      <dsp:spPr>
        <a:xfrm>
          <a:off x="8169977" y="2938724"/>
          <a:ext cx="314178" cy="1178168"/>
        </a:xfrm>
        <a:custGeom>
          <a:avLst/>
          <a:gdLst/>
          <a:ahLst/>
          <a:cxnLst/>
          <a:rect l="0" t="0" r="0" b="0"/>
          <a:pathLst>
            <a:path>
              <a:moveTo>
                <a:pt x="0" y="0"/>
              </a:moveTo>
              <a:lnTo>
                <a:pt x="0" y="1178168"/>
              </a:lnTo>
              <a:lnTo>
                <a:pt x="314178" y="1178168"/>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21926CEB-584E-4F2E-B4EB-C1181FC216AA}">
      <dsp:nvSpPr>
        <dsp:cNvPr id="0" name=""/>
        <dsp:cNvSpPr/>
      </dsp:nvSpPr>
      <dsp:spPr>
        <a:xfrm>
          <a:off x="8484156" y="3331446"/>
          <a:ext cx="2513426" cy="157089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800100">
            <a:lnSpc>
              <a:spcPct val="90000"/>
            </a:lnSpc>
            <a:spcBef>
              <a:spcPct val="0"/>
            </a:spcBef>
            <a:spcAft>
              <a:spcPct val="35000"/>
            </a:spcAft>
            <a:buNone/>
          </a:pPr>
          <a:r>
            <a:rPr lang="en-US" sz="1800" kern="1200" dirty="0"/>
            <a:t>Lobster</a:t>
          </a:r>
        </a:p>
        <a:p>
          <a:pPr marL="114300" lvl="1" indent="-114300" algn="l" defTabSz="622300">
            <a:lnSpc>
              <a:spcPct val="90000"/>
            </a:lnSpc>
            <a:spcBef>
              <a:spcPct val="0"/>
            </a:spcBef>
            <a:spcAft>
              <a:spcPct val="15000"/>
            </a:spcAft>
            <a:buChar char="•"/>
          </a:pPr>
          <a:r>
            <a:rPr lang="en-US" sz="1400" kern="1200" dirty="0"/>
            <a:t>Turtle</a:t>
          </a:r>
        </a:p>
      </dsp:txBody>
      <dsp:txXfrm>
        <a:off x="8530166" y="3377456"/>
        <a:ext cx="2421406" cy="14788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3/29/2020</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US" noProof="0" smtClean="0"/>
              <a:t>3/29/2020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US" noProof="0" smtClean="0"/>
              <a:t>‹#›</a:t>
            </a:fld>
            <a:endParaRPr lang="en-US" noProof="0"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noProof="0"/>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tx1"/>
                </a:solidFill>
              </a:rPr>
              <a:pPr/>
              <a:t>‹#›</a:t>
            </a:fld>
            <a:endParaRPr lang="en-US" b="1" noProof="0" dirty="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noProof="0"/>
              <a:t>Edit Master text styles</a:t>
            </a:r>
          </a:p>
          <a:p>
            <a:pPr lvl="0"/>
            <a:endParaRPr lang="en-US" noProof="0"/>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noProof="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noProof="0"/>
              <a:t>Thank You</a:t>
            </a:r>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noProof="0"/>
              <a:t>Section Header 2</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noProof="0"/>
              <a:t>Click to edit Master title style</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US" noProof="0"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xml"/><Relationship Id="rId1" Type="http://schemas.openxmlformats.org/officeDocument/2006/relationships/video" Target="https://www.youtube.com/embed/EpuCvFByVz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fi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BF8833C-D907-D24E-949C-65190DF62995}"/>
              </a:ext>
            </a:extLst>
          </p:cNvPr>
          <p:cNvPicPr>
            <a:picLocks noGrp="1" noChangeAspect="1"/>
          </p:cNvPicPr>
          <p:nvPr>
            <p:ph type="pic" sz="quarter" idx="11"/>
          </p:nvPr>
        </p:nvPicPr>
        <p:blipFill rotWithShape="1">
          <a:blip r:embed="rId2"/>
          <a:srcRect t="17881" b="38785"/>
          <a:stretch/>
        </p:blipFill>
        <p:spPr>
          <a:xfrm>
            <a:off x="20" y="10"/>
            <a:ext cx="12191979" cy="3962390"/>
          </a:xfrm>
          <a:prstGeom prst="ellipse">
            <a:avLst/>
          </a:prstGeom>
          <a:no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694871" y="5603181"/>
            <a:ext cx="9144000" cy="341632"/>
          </a:xfrm>
        </p:spPr>
        <p:txBody>
          <a:bodyPr>
            <a:normAutofit/>
          </a:bodyPr>
          <a:lstStyle/>
          <a:p>
            <a:r>
              <a:rPr lang="en-US" dirty="0"/>
              <a:t>The cultivation of aquatic plants and animals under controlled conditions</a:t>
            </a:r>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694871" y="4901450"/>
            <a:ext cx="10607040" cy="701731"/>
          </a:xfrm>
        </p:spPr>
        <p:txBody>
          <a:bodyPr wrap="square" anchor="b">
            <a:normAutofit/>
          </a:bodyPr>
          <a:lstStyle/>
          <a:p>
            <a:r>
              <a:rPr lang="en-US" dirty="0"/>
              <a:t>Aquaculture</a:t>
            </a:r>
          </a:p>
        </p:txBody>
      </p:sp>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9F961E-B64E-44B5-A743-2A18E82B4375}"/>
              </a:ext>
            </a:extLst>
          </p:cNvPr>
          <p:cNvSpPr>
            <a:spLocks noGrp="1"/>
          </p:cNvSpPr>
          <p:nvPr>
            <p:ph type="title"/>
          </p:nvPr>
        </p:nvSpPr>
        <p:spPr>
          <a:xfrm>
            <a:off x="446314" y="500215"/>
            <a:ext cx="11174186" cy="590931"/>
          </a:xfrm>
        </p:spPr>
        <p:txBody>
          <a:bodyPr/>
          <a:lstStyle/>
          <a:p>
            <a:r>
              <a:rPr lang="en-US"/>
              <a:t>Hapa production of Fingerlings</a:t>
            </a:r>
            <a:endParaRPr lang="en-US" dirty="0"/>
          </a:p>
        </p:txBody>
      </p:sp>
      <p:pic>
        <p:nvPicPr>
          <p:cNvPr id="11" name="Content Placeholder 10" descr="A group of people posing for the camera&#10;&#10;Description automatically generated">
            <a:extLst>
              <a:ext uri="{FF2B5EF4-FFF2-40B4-BE49-F238E27FC236}">
                <a16:creationId xmlns:a16="http://schemas.microsoft.com/office/drawing/2014/main" id="{BE477523-6E2D-46B1-870A-FECB8B3FB32D}"/>
              </a:ext>
            </a:extLst>
          </p:cNvPr>
          <p:cNvPicPr>
            <a:picLocks noGrp="1" noChangeAspect="1"/>
          </p:cNvPicPr>
          <p:nvPr>
            <p:ph sz="half" idx="1"/>
          </p:nvPr>
        </p:nvPicPr>
        <p:blipFill>
          <a:blip r:embed="rId2"/>
          <a:stretch>
            <a:fillRect/>
          </a:stretch>
        </p:blipFill>
        <p:spPr>
          <a:xfrm>
            <a:off x="446088" y="2011164"/>
            <a:ext cx="5307012" cy="3980259"/>
          </a:xfrm>
        </p:spPr>
      </p:pic>
      <p:pic>
        <p:nvPicPr>
          <p:cNvPr id="13" name="Content Placeholder 12" descr="A river running through a body of water&#10;&#10;Description automatically generated">
            <a:extLst>
              <a:ext uri="{FF2B5EF4-FFF2-40B4-BE49-F238E27FC236}">
                <a16:creationId xmlns:a16="http://schemas.microsoft.com/office/drawing/2014/main" id="{F94D1FE8-8AE0-4D41-BDC8-569CE9427AFA}"/>
              </a:ext>
            </a:extLst>
          </p:cNvPr>
          <p:cNvPicPr>
            <a:picLocks noGrp="1" noChangeAspect="1"/>
          </p:cNvPicPr>
          <p:nvPr>
            <p:ph sz="half" idx="2"/>
          </p:nvPr>
        </p:nvPicPr>
        <p:blipFill>
          <a:blip r:embed="rId3"/>
          <a:stretch>
            <a:fillRect/>
          </a:stretch>
        </p:blipFill>
        <p:spPr>
          <a:xfrm>
            <a:off x="6438900" y="2058194"/>
            <a:ext cx="5181600" cy="3886200"/>
          </a:xfrm>
        </p:spPr>
      </p:pic>
    </p:spTree>
    <p:extLst>
      <p:ext uri="{BB962C8B-B14F-4D97-AF65-F5344CB8AC3E}">
        <p14:creationId xmlns:p14="http://schemas.microsoft.com/office/powerpoint/2010/main" val="3770545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53DE-1875-4EDE-A848-CB9F9CABCBB3}"/>
              </a:ext>
            </a:extLst>
          </p:cNvPr>
          <p:cNvSpPr>
            <a:spLocks noGrp="1"/>
          </p:cNvSpPr>
          <p:nvPr>
            <p:ph type="title"/>
          </p:nvPr>
        </p:nvSpPr>
        <p:spPr/>
        <p:txBody>
          <a:bodyPr/>
          <a:lstStyle/>
          <a:p>
            <a:r>
              <a:rPr lang="en-US"/>
              <a:t>Fingerlings</a:t>
            </a:r>
            <a:endParaRPr lang="en-US" dirty="0"/>
          </a:p>
        </p:txBody>
      </p:sp>
      <p:pic>
        <p:nvPicPr>
          <p:cNvPr id="6" name="Content Placeholder 5" descr="A picture containing food, soup, white, sitting&#10;&#10;Description automatically generated">
            <a:extLst>
              <a:ext uri="{FF2B5EF4-FFF2-40B4-BE49-F238E27FC236}">
                <a16:creationId xmlns:a16="http://schemas.microsoft.com/office/drawing/2014/main" id="{DE51DCB4-7DE8-417F-B7A0-6836E855A097}"/>
              </a:ext>
            </a:extLst>
          </p:cNvPr>
          <p:cNvPicPr>
            <a:picLocks noGrp="1" noChangeAspect="1"/>
          </p:cNvPicPr>
          <p:nvPr>
            <p:ph sz="half" idx="1"/>
          </p:nvPr>
        </p:nvPicPr>
        <p:blipFill>
          <a:blip r:embed="rId2"/>
          <a:stretch>
            <a:fillRect/>
          </a:stretch>
        </p:blipFill>
        <p:spPr>
          <a:xfrm>
            <a:off x="446088" y="2011164"/>
            <a:ext cx="5307012" cy="3980259"/>
          </a:xfrm>
        </p:spPr>
      </p:pic>
      <p:pic>
        <p:nvPicPr>
          <p:cNvPr id="8" name="Content Placeholder 7" descr="A picture containing food, cup, half, table&#10;&#10;Description automatically generated">
            <a:extLst>
              <a:ext uri="{FF2B5EF4-FFF2-40B4-BE49-F238E27FC236}">
                <a16:creationId xmlns:a16="http://schemas.microsoft.com/office/drawing/2014/main" id="{E21B20D2-35C7-46C8-9BED-4945D0312173}"/>
              </a:ext>
            </a:extLst>
          </p:cNvPr>
          <p:cNvPicPr>
            <a:picLocks noGrp="1" noChangeAspect="1"/>
          </p:cNvPicPr>
          <p:nvPr>
            <p:ph sz="half" idx="2"/>
          </p:nvPr>
        </p:nvPicPr>
        <p:blipFill>
          <a:blip r:embed="rId3"/>
          <a:stretch>
            <a:fillRect/>
          </a:stretch>
        </p:blipFill>
        <p:spPr>
          <a:xfrm>
            <a:off x="6438900" y="2058194"/>
            <a:ext cx="5181600" cy="3886200"/>
          </a:xfrm>
        </p:spPr>
      </p:pic>
    </p:spTree>
    <p:extLst>
      <p:ext uri="{BB962C8B-B14F-4D97-AF65-F5344CB8AC3E}">
        <p14:creationId xmlns:p14="http://schemas.microsoft.com/office/powerpoint/2010/main" val="72436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 pond management</a:t>
            </a:r>
          </a:p>
        </p:txBody>
      </p:sp>
      <p:pic>
        <p:nvPicPr>
          <p:cNvPr id="4" name="EpuCvFByVzk"/>
          <p:cNvPicPr>
            <a:picLocks noGrp="1" noRot="1" noChangeAspect="1"/>
          </p:cNvPicPr>
          <p:nvPr>
            <p:ph idx="1"/>
            <a:videoFile r:link="rId1"/>
          </p:nvPr>
        </p:nvPicPr>
        <p:blipFill>
          <a:blip r:embed="rId3"/>
          <a:stretch>
            <a:fillRect/>
          </a:stretch>
        </p:blipFill>
        <p:spPr>
          <a:xfrm>
            <a:off x="1100274" y="1147788"/>
            <a:ext cx="9415326" cy="5296120"/>
          </a:xfrm>
          <a:prstGeom prst="rect">
            <a:avLst/>
          </a:prstGeom>
        </p:spPr>
      </p:pic>
    </p:spTree>
    <p:extLst>
      <p:ext uri="{BB962C8B-B14F-4D97-AF65-F5344CB8AC3E}">
        <p14:creationId xmlns:p14="http://schemas.microsoft.com/office/powerpoint/2010/main" val="380284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Harvesting</a:t>
            </a:r>
          </a:p>
        </p:txBody>
      </p:sp>
      <p:sp>
        <p:nvSpPr>
          <p:cNvPr id="3" name="TextBox 2"/>
          <p:cNvSpPr txBox="1"/>
          <p:nvPr/>
        </p:nvSpPr>
        <p:spPr>
          <a:xfrm>
            <a:off x="600891" y="1293223"/>
            <a:ext cx="10789920" cy="2585323"/>
          </a:xfrm>
          <a:prstGeom prst="rect">
            <a:avLst/>
          </a:prstGeom>
          <a:noFill/>
        </p:spPr>
        <p:txBody>
          <a:bodyPr wrap="square" rtlCol="0">
            <a:spAutoFit/>
          </a:bodyPr>
          <a:lstStyle/>
          <a:p>
            <a:r>
              <a:rPr lang="en-US" dirty="0"/>
              <a:t>Harvesting takes place when fish have reached a market weight of 0.5 – 0.75 kg usually around five to six months.</a:t>
            </a:r>
          </a:p>
          <a:p>
            <a:endParaRPr lang="en-US" dirty="0"/>
          </a:p>
          <a:p>
            <a:r>
              <a:rPr lang="en-US" dirty="0"/>
              <a:t>There are several methods of harvesting:-							</a:t>
            </a:r>
          </a:p>
          <a:p>
            <a:pPr marL="285750" indent="-285750">
              <a:buFont typeface="Wingdings" panose="05000000000000000000" pitchFamily="2" charset="2"/>
              <a:buChar char="Ø"/>
            </a:pPr>
            <a:r>
              <a:rPr lang="en-US" dirty="0"/>
              <a:t>Use of drain pipes</a:t>
            </a:r>
          </a:p>
          <a:p>
            <a:pPr marL="285750" indent="-285750">
              <a:buFont typeface="Wingdings" panose="05000000000000000000" pitchFamily="2" charset="2"/>
              <a:buChar char="Ø"/>
            </a:pPr>
            <a:r>
              <a:rPr lang="en-US" dirty="0"/>
              <a:t>Nets</a:t>
            </a:r>
          </a:p>
          <a:p>
            <a:pPr marL="285750" indent="-285750">
              <a:buFont typeface="Wingdings" panose="05000000000000000000" pitchFamily="2" charset="2"/>
              <a:buChar char="Ø"/>
            </a:pPr>
            <a:r>
              <a:rPr lang="en-US" dirty="0"/>
              <a:t>Hooks</a:t>
            </a:r>
          </a:p>
          <a:p>
            <a:pPr marL="285750" indent="-285750">
              <a:buFont typeface="Wingdings" panose="05000000000000000000" pitchFamily="2" charset="2"/>
              <a:buChar char="Ø"/>
            </a:pPr>
            <a:endParaRPr lang="en-US" dirty="0"/>
          </a:p>
          <a:p>
            <a:r>
              <a:rPr lang="en-US" dirty="0"/>
              <a:t>The pond should be constructed to allow easy harvesting</a:t>
            </a:r>
          </a:p>
        </p:txBody>
      </p:sp>
      <p:pic>
        <p:nvPicPr>
          <p:cNvPr id="4" name="Picture 3"/>
          <p:cNvPicPr>
            <a:picLocks noChangeAspect="1"/>
          </p:cNvPicPr>
          <p:nvPr/>
        </p:nvPicPr>
        <p:blipFill>
          <a:blip r:embed="rId2"/>
          <a:srcRect/>
          <a:stretch/>
        </p:blipFill>
        <p:spPr>
          <a:xfrm>
            <a:off x="736600" y="4080623"/>
            <a:ext cx="2946400" cy="2209800"/>
          </a:xfrm>
          <a:prstGeom prst="rect">
            <a:avLst/>
          </a:prstGeom>
        </p:spPr>
      </p:pic>
      <p:pic>
        <p:nvPicPr>
          <p:cNvPr id="5" name="Picture 4"/>
          <p:cNvPicPr>
            <a:picLocks noChangeAspect="1"/>
          </p:cNvPicPr>
          <p:nvPr/>
        </p:nvPicPr>
        <p:blipFill>
          <a:blip r:embed="rId3"/>
          <a:srcRect/>
          <a:stretch/>
        </p:blipFill>
        <p:spPr>
          <a:xfrm>
            <a:off x="4292963" y="4080623"/>
            <a:ext cx="2946400" cy="2209800"/>
          </a:xfrm>
          <a:prstGeom prst="rect">
            <a:avLst/>
          </a:prstGeom>
        </p:spPr>
      </p:pic>
      <p:pic>
        <p:nvPicPr>
          <p:cNvPr id="7" name="Picture 6" descr="A close up of some grass&#10;&#10;Description automatically generated">
            <a:extLst>
              <a:ext uri="{FF2B5EF4-FFF2-40B4-BE49-F238E27FC236}">
                <a16:creationId xmlns:a16="http://schemas.microsoft.com/office/drawing/2014/main" id="{BB27E4E5-FAEE-401C-B693-58CA3EC48F3D}"/>
              </a:ext>
            </a:extLst>
          </p:cNvPr>
          <p:cNvPicPr>
            <a:picLocks noChangeAspect="1"/>
          </p:cNvPicPr>
          <p:nvPr/>
        </p:nvPicPr>
        <p:blipFill>
          <a:blip r:embed="rId4"/>
          <a:stretch>
            <a:fillRect/>
          </a:stretch>
        </p:blipFill>
        <p:spPr>
          <a:xfrm>
            <a:off x="8017511" y="4080623"/>
            <a:ext cx="2946398" cy="2209800"/>
          </a:xfrm>
          <a:prstGeom prst="rect">
            <a:avLst/>
          </a:prstGeom>
        </p:spPr>
      </p:pic>
    </p:spTree>
    <p:extLst>
      <p:ext uri="{BB962C8B-B14F-4D97-AF65-F5344CB8AC3E}">
        <p14:creationId xmlns:p14="http://schemas.microsoft.com/office/powerpoint/2010/main" val="58545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557C52B-FF7B-4358-81A2-8E139E5C53D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0" y="0"/>
            <a:ext cx="7637618" cy="4371702"/>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850" y="2944774"/>
            <a:ext cx="5881150" cy="3913226"/>
          </a:xfrm>
          <a:prstGeom prst="rect">
            <a:avLst/>
          </a:prstGeom>
        </p:spPr>
      </p:pic>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p:txBody>
          <a:bodyPr/>
          <a:lstStyle/>
          <a:p>
            <a:r>
              <a:rPr lang="en-US" dirty="0"/>
              <a:t>Species of Fish</a:t>
            </a:r>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p:txBody>
          <a:bodyPr/>
          <a:lstStyle/>
          <a:p>
            <a:r>
              <a:rPr lang="en-US" dirty="0"/>
              <a:t>Based on aquatic environment</a:t>
            </a:r>
          </a:p>
        </p:txBody>
      </p:sp>
      <p:pic>
        <p:nvPicPr>
          <p:cNvPr id="4" name="Picture 3" descr="A fish swimming under water&#10;&#10;Description automatically generated">
            <a:extLst>
              <a:ext uri="{FF2B5EF4-FFF2-40B4-BE49-F238E27FC236}">
                <a16:creationId xmlns:a16="http://schemas.microsoft.com/office/drawing/2014/main" id="{C0EADD42-A407-4D97-8D2A-5C00F0BDCB15}"/>
              </a:ext>
            </a:extLst>
          </p:cNvPr>
          <p:cNvPicPr>
            <a:picLocks noChangeAspect="1"/>
          </p:cNvPicPr>
          <p:nvPr/>
        </p:nvPicPr>
        <p:blipFill>
          <a:blip r:embed="rId4"/>
          <a:stretch>
            <a:fillRect/>
          </a:stretch>
        </p:blipFill>
        <p:spPr>
          <a:xfrm>
            <a:off x="7525293" y="579600"/>
            <a:ext cx="3776618" cy="2832464"/>
          </a:xfrm>
          <a:prstGeom prst="ellipse">
            <a:avLst/>
          </a:prstGeom>
        </p:spPr>
      </p:pic>
    </p:spTree>
    <p:extLst>
      <p:ext uri="{BB962C8B-B14F-4D97-AF65-F5344CB8AC3E}">
        <p14:creationId xmlns:p14="http://schemas.microsoft.com/office/powerpoint/2010/main" val="46032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holding a fish&#10;&#10;Description automatically generated">
            <a:extLst>
              <a:ext uri="{FF2B5EF4-FFF2-40B4-BE49-F238E27FC236}">
                <a16:creationId xmlns:a16="http://schemas.microsoft.com/office/drawing/2014/main" id="{F5703EC6-7E5A-4873-8390-6EA68789CCA6}"/>
              </a:ext>
            </a:extLst>
          </p:cNvPr>
          <p:cNvPicPr>
            <a:picLocks noGrp="1" noChangeAspect="1"/>
          </p:cNvPicPr>
          <p:nvPr>
            <p:ph type="pic" sz="quarter" idx="11"/>
          </p:nvPr>
        </p:nvPicPr>
        <p:blipFill rotWithShape="1">
          <a:blip r:embed="rId2"/>
          <a:srcRect t="10990" b="14010"/>
          <a:stretch/>
        </p:blipFill>
        <p:spPr>
          <a:xfrm>
            <a:off x="20" y="10"/>
            <a:ext cx="12191980" cy="6857990"/>
          </a:xfrm>
          <a:noFill/>
        </p:spPr>
      </p:pic>
    </p:spTree>
    <p:extLst>
      <p:ext uri="{BB962C8B-B14F-4D97-AF65-F5344CB8AC3E}">
        <p14:creationId xmlns:p14="http://schemas.microsoft.com/office/powerpoint/2010/main" val="4249351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fish&#10;&#10;Description automatically generated">
            <a:extLst>
              <a:ext uri="{FF2B5EF4-FFF2-40B4-BE49-F238E27FC236}">
                <a16:creationId xmlns:a16="http://schemas.microsoft.com/office/drawing/2014/main" id="{85C8A93C-3B16-48EF-B9CC-01B83BAF2C73}"/>
              </a:ext>
            </a:extLst>
          </p:cNvPr>
          <p:cNvPicPr>
            <a:picLocks noGrp="1" noChangeAspect="1"/>
          </p:cNvPicPr>
          <p:nvPr>
            <p:ph type="pic" sz="quarter" idx="11"/>
          </p:nvPr>
        </p:nvPicPr>
        <p:blipFill rotWithShape="1">
          <a:blip r:embed="rId2"/>
          <a:srcRect t="2559" b="22441"/>
          <a:stretch/>
        </p:blipFill>
        <p:spPr>
          <a:xfrm>
            <a:off x="20" y="10"/>
            <a:ext cx="12191980" cy="6857990"/>
          </a:xfrm>
          <a:noFill/>
        </p:spPr>
      </p:pic>
    </p:spTree>
    <p:extLst>
      <p:ext uri="{BB962C8B-B14F-4D97-AF65-F5344CB8AC3E}">
        <p14:creationId xmlns:p14="http://schemas.microsoft.com/office/powerpoint/2010/main" val="274487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04205228"/>
              </p:ext>
            </p:extLst>
          </p:nvPr>
        </p:nvGraphicFramePr>
        <p:xfrm>
          <a:off x="718457" y="274320"/>
          <a:ext cx="10998925" cy="6270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5128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Topography</a:t>
            </a:r>
          </a:p>
        </p:txBody>
      </p:sp>
      <p:sp>
        <p:nvSpPr>
          <p:cNvPr id="4" name="Text Placeholder 3"/>
          <p:cNvSpPr>
            <a:spLocks noGrp="1"/>
          </p:cNvSpPr>
          <p:nvPr>
            <p:ph type="body" sz="quarter" idx="15"/>
          </p:nvPr>
        </p:nvSpPr>
        <p:spPr/>
        <p:txBody>
          <a:bodyPr/>
          <a:lstStyle/>
          <a:p>
            <a:r>
              <a:rPr lang="en-US" dirty="0"/>
              <a:t>Source of Water</a:t>
            </a:r>
          </a:p>
        </p:txBody>
      </p:sp>
      <p:sp>
        <p:nvSpPr>
          <p:cNvPr id="5" name="Text Placeholder 4"/>
          <p:cNvSpPr>
            <a:spLocks noGrp="1"/>
          </p:cNvSpPr>
          <p:nvPr>
            <p:ph type="body" sz="quarter" idx="16"/>
          </p:nvPr>
        </p:nvSpPr>
        <p:spPr/>
        <p:txBody>
          <a:bodyPr/>
          <a:lstStyle/>
          <a:p>
            <a:r>
              <a:rPr lang="en-US" dirty="0"/>
              <a:t>Soil Type</a:t>
            </a:r>
          </a:p>
        </p:txBody>
      </p:sp>
      <p:sp>
        <p:nvSpPr>
          <p:cNvPr id="6" name="Text Placeholder 5"/>
          <p:cNvSpPr>
            <a:spLocks noGrp="1"/>
          </p:cNvSpPr>
          <p:nvPr>
            <p:ph type="body" sz="quarter" idx="17"/>
          </p:nvPr>
        </p:nvSpPr>
        <p:spPr>
          <a:xfrm>
            <a:off x="735240" y="4136574"/>
            <a:ext cx="2820761" cy="2172786"/>
          </a:xfrm>
        </p:spPr>
        <p:txBody>
          <a:bodyPr/>
          <a:lstStyle/>
          <a:p>
            <a:pPr marL="285750" indent="-285750">
              <a:buFont typeface="Wingdings" panose="05000000000000000000" pitchFamily="2" charset="2"/>
              <a:buChar char="Ø"/>
            </a:pPr>
            <a:r>
              <a:rPr lang="en-US" dirty="0"/>
              <a:t>Not prone to flooding</a:t>
            </a:r>
          </a:p>
          <a:p>
            <a:pPr marL="285750" indent="-285750">
              <a:buFont typeface="Wingdings" panose="05000000000000000000" pitchFamily="2" charset="2"/>
              <a:buChar char="Ø"/>
            </a:pPr>
            <a:r>
              <a:rPr lang="en-US" dirty="0"/>
              <a:t>Flat land</a:t>
            </a:r>
          </a:p>
          <a:p>
            <a:pPr marL="285750" indent="-285750">
              <a:buFont typeface="Wingdings" panose="05000000000000000000" pitchFamily="2" charset="2"/>
              <a:buChar char="Ø"/>
            </a:pPr>
            <a:r>
              <a:rPr lang="en-US" dirty="0"/>
              <a:t>Controlled drainage</a:t>
            </a:r>
          </a:p>
          <a:p>
            <a:pPr marL="285750" indent="-285750">
              <a:buFont typeface="Wingdings" panose="05000000000000000000" pitchFamily="2" charset="2"/>
              <a:buChar char="Ø"/>
            </a:pPr>
            <a:r>
              <a:rPr lang="en-US" dirty="0"/>
              <a:t>Graded ponds</a:t>
            </a:r>
          </a:p>
          <a:p>
            <a:pPr marL="285750" indent="-285750">
              <a:buFont typeface="Wingdings" panose="05000000000000000000" pitchFamily="2" charset="2"/>
              <a:buChar char="Ø"/>
            </a:pPr>
            <a:r>
              <a:rPr lang="en-US" dirty="0"/>
              <a:t>Marginal lands</a:t>
            </a:r>
          </a:p>
        </p:txBody>
      </p:sp>
      <p:sp>
        <p:nvSpPr>
          <p:cNvPr id="7" name="Text Placeholder 6"/>
          <p:cNvSpPr>
            <a:spLocks noGrp="1"/>
          </p:cNvSpPr>
          <p:nvPr>
            <p:ph type="body" sz="quarter" idx="18"/>
          </p:nvPr>
        </p:nvSpPr>
        <p:spPr>
          <a:xfrm>
            <a:off x="3696790" y="4136573"/>
            <a:ext cx="4010296" cy="3583576"/>
          </a:xfrm>
        </p:spPr>
        <p:txBody>
          <a:bodyPr/>
          <a:lstStyle/>
          <a:p>
            <a:pPr marL="285750" indent="-285750">
              <a:buFont typeface="Wingdings" panose="05000000000000000000" pitchFamily="2" charset="2"/>
              <a:buChar char="Ø"/>
            </a:pPr>
            <a:r>
              <a:rPr lang="en-US" dirty="0"/>
              <a:t>Reliable &amp; adequate</a:t>
            </a:r>
          </a:p>
          <a:p>
            <a:pPr marL="285750" indent="-285750">
              <a:buFont typeface="Wingdings" panose="05000000000000000000" pitchFamily="2" charset="2"/>
              <a:buChar char="Ø"/>
            </a:pPr>
            <a:r>
              <a:rPr lang="en-US" dirty="0"/>
              <a:t>Use of spring/ river/ rain</a:t>
            </a:r>
          </a:p>
          <a:p>
            <a:pPr marL="285750" indent="-285750">
              <a:buFont typeface="Wingdings" panose="05000000000000000000" pitchFamily="2" charset="2"/>
              <a:buChar char="Ø"/>
            </a:pPr>
            <a:r>
              <a:rPr lang="en-US" dirty="0"/>
              <a:t>Non-polluted water</a:t>
            </a:r>
          </a:p>
          <a:p>
            <a:pPr marL="285750" indent="-285750">
              <a:buFont typeface="Wingdings" panose="05000000000000000000" pitchFamily="2" charset="2"/>
              <a:buChar char="Ø"/>
            </a:pPr>
            <a:r>
              <a:rPr lang="en-US" dirty="0"/>
              <a:t>No untreated commercial water</a:t>
            </a:r>
          </a:p>
          <a:p>
            <a:pPr marL="285750" indent="-285750">
              <a:buFont typeface="Wingdings" panose="05000000000000000000" pitchFamily="2" charset="2"/>
              <a:buChar char="Ø"/>
            </a:pPr>
            <a:r>
              <a:rPr lang="en-US" dirty="0"/>
              <a:t>A spillway to avoid overflow</a:t>
            </a:r>
          </a:p>
          <a:p>
            <a:pPr marL="285750" indent="-285750">
              <a:buFont typeface="Wingdings" panose="05000000000000000000" pitchFamily="2" charset="2"/>
              <a:buChar char="Ø"/>
            </a:pPr>
            <a:r>
              <a:rPr lang="en-US" dirty="0"/>
              <a:t>Water must be clear not turbid</a:t>
            </a:r>
          </a:p>
          <a:p>
            <a:pPr marL="285750" indent="-285750">
              <a:buFont typeface="Wingdings" panose="05000000000000000000" pitchFamily="2" charset="2"/>
              <a:buChar char="Ø"/>
            </a:pPr>
            <a:r>
              <a:rPr lang="en-US" dirty="0"/>
              <a:t>Water must be neutral to alkaline</a:t>
            </a:r>
          </a:p>
        </p:txBody>
      </p:sp>
      <p:sp>
        <p:nvSpPr>
          <p:cNvPr id="8" name="Text Placeholder 7"/>
          <p:cNvSpPr>
            <a:spLocks noGrp="1"/>
          </p:cNvSpPr>
          <p:nvPr>
            <p:ph type="body" sz="quarter" idx="19"/>
          </p:nvPr>
        </p:nvSpPr>
        <p:spPr>
          <a:xfrm>
            <a:off x="8635999" y="4294302"/>
            <a:ext cx="3316515" cy="2563698"/>
          </a:xfrm>
        </p:spPr>
        <p:txBody>
          <a:bodyPr/>
          <a:lstStyle/>
          <a:p>
            <a:pPr marL="285750" indent="-285750">
              <a:buFont typeface="Wingdings" panose="05000000000000000000" pitchFamily="2" charset="2"/>
              <a:buChar char="Ø"/>
            </a:pPr>
            <a:r>
              <a:rPr lang="en-US" dirty="0"/>
              <a:t>Preferably clay</a:t>
            </a:r>
          </a:p>
          <a:p>
            <a:pPr marL="285750" indent="-285750">
              <a:buFont typeface="Wingdings" panose="05000000000000000000" pitchFamily="2" charset="2"/>
              <a:buChar char="Ø"/>
            </a:pPr>
            <a:r>
              <a:rPr lang="en-US" dirty="0"/>
              <a:t>If loamy it must be compact</a:t>
            </a:r>
          </a:p>
          <a:p>
            <a:pPr marL="285750" indent="-285750">
              <a:buFont typeface="Wingdings" panose="05000000000000000000" pitchFamily="2" charset="2"/>
              <a:buChar char="Ø"/>
            </a:pPr>
            <a:r>
              <a:rPr lang="en-US" dirty="0"/>
              <a:t>If sandy use a plastic liner</a:t>
            </a:r>
          </a:p>
          <a:p>
            <a:pPr marL="285750" indent="-285750">
              <a:buFont typeface="Wingdings" panose="05000000000000000000" pitchFamily="2" charset="2"/>
              <a:buChar char="Ø"/>
            </a:pPr>
            <a:r>
              <a:rPr lang="en-US" dirty="0"/>
              <a:t>Free from leachable chemicals</a:t>
            </a:r>
          </a:p>
          <a:p>
            <a:pPr marL="285750" indent="-285750">
              <a:buFont typeface="Wingdings" panose="05000000000000000000" pitchFamily="2" charset="2"/>
              <a:buChar char="Ø"/>
            </a:pPr>
            <a:r>
              <a:rPr lang="en-US" dirty="0"/>
              <a:t>Ponds should be 1.5 to 2 m deep</a:t>
            </a:r>
          </a:p>
        </p:txBody>
      </p:sp>
      <p:sp>
        <p:nvSpPr>
          <p:cNvPr id="9" name="Title 8"/>
          <p:cNvSpPr>
            <a:spLocks noGrp="1"/>
          </p:cNvSpPr>
          <p:nvPr>
            <p:ph type="title"/>
          </p:nvPr>
        </p:nvSpPr>
        <p:spPr/>
        <p:txBody>
          <a:bodyPr/>
          <a:lstStyle/>
          <a:p>
            <a:r>
              <a:rPr lang="en-US" dirty="0"/>
              <a:t>Factors to consider when siting a fish farm</a:t>
            </a:r>
          </a:p>
        </p:txBody>
      </p:sp>
      <p:pic>
        <p:nvPicPr>
          <p:cNvPr id="13" name="Picture Placeholder 12" descr="A body of water surrounded by trees&#10;&#10;Description automatically generated">
            <a:extLst>
              <a:ext uri="{FF2B5EF4-FFF2-40B4-BE49-F238E27FC236}">
                <a16:creationId xmlns:a16="http://schemas.microsoft.com/office/drawing/2014/main" id="{F5C0D0F9-E8E5-484A-83EA-02C1124527AF}"/>
              </a:ext>
            </a:extLst>
          </p:cNvPr>
          <p:cNvPicPr>
            <a:picLocks noGrp="1" noChangeAspect="1"/>
          </p:cNvPicPr>
          <p:nvPr>
            <p:ph type="pic" sz="quarter" idx="13"/>
          </p:nvPr>
        </p:nvPicPr>
        <p:blipFill>
          <a:blip r:embed="rId2"/>
          <a:srcRect t="38411" b="38411"/>
          <a:stretch>
            <a:fillRect/>
          </a:stretch>
        </p:blipFill>
        <p:spPr>
          <a:xfrm>
            <a:off x="0" y="1248876"/>
            <a:ext cx="12192000" cy="2119313"/>
          </a:xfrm>
        </p:spPr>
      </p:pic>
    </p:spTree>
    <p:extLst>
      <p:ext uri="{BB962C8B-B14F-4D97-AF65-F5344CB8AC3E}">
        <p14:creationId xmlns:p14="http://schemas.microsoft.com/office/powerpoint/2010/main" val="229021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Protection</a:t>
            </a:r>
          </a:p>
        </p:txBody>
      </p:sp>
      <p:sp>
        <p:nvSpPr>
          <p:cNvPr id="4" name="Text Placeholder 3"/>
          <p:cNvSpPr>
            <a:spLocks noGrp="1"/>
          </p:cNvSpPr>
          <p:nvPr>
            <p:ph type="body" sz="quarter" idx="15"/>
          </p:nvPr>
        </p:nvSpPr>
        <p:spPr/>
        <p:txBody>
          <a:bodyPr/>
          <a:lstStyle/>
          <a:p>
            <a:r>
              <a:rPr lang="en-US" dirty="0"/>
              <a:t>Aeration</a:t>
            </a:r>
          </a:p>
        </p:txBody>
      </p:sp>
      <p:sp>
        <p:nvSpPr>
          <p:cNvPr id="5" name="Text Placeholder 4"/>
          <p:cNvSpPr>
            <a:spLocks noGrp="1"/>
          </p:cNvSpPr>
          <p:nvPr>
            <p:ph type="body" sz="quarter" idx="16"/>
          </p:nvPr>
        </p:nvSpPr>
        <p:spPr/>
        <p:txBody>
          <a:bodyPr/>
          <a:lstStyle/>
          <a:p>
            <a:r>
              <a:rPr lang="en-US" dirty="0" err="1"/>
              <a:t>Fertllising</a:t>
            </a:r>
            <a:endParaRPr lang="en-US" dirty="0"/>
          </a:p>
        </p:txBody>
      </p:sp>
      <p:sp>
        <p:nvSpPr>
          <p:cNvPr id="6" name="Text Placeholder 5"/>
          <p:cNvSpPr>
            <a:spLocks noGrp="1"/>
          </p:cNvSpPr>
          <p:nvPr>
            <p:ph type="body" sz="quarter" idx="17"/>
          </p:nvPr>
        </p:nvSpPr>
        <p:spPr/>
        <p:txBody>
          <a:bodyPr/>
          <a:lstStyle/>
          <a:p>
            <a:r>
              <a:rPr lang="en-US" dirty="0"/>
              <a:t>Fences and bird nets can be used to protect fish against predators such as caimans and birds</a:t>
            </a:r>
          </a:p>
          <a:p>
            <a:endParaRPr lang="en-US" dirty="0"/>
          </a:p>
        </p:txBody>
      </p:sp>
      <p:sp>
        <p:nvSpPr>
          <p:cNvPr id="7" name="Text Placeholder 6"/>
          <p:cNvSpPr>
            <a:spLocks noGrp="1"/>
          </p:cNvSpPr>
          <p:nvPr>
            <p:ph type="body" sz="quarter" idx="18"/>
          </p:nvPr>
        </p:nvSpPr>
        <p:spPr/>
        <p:txBody>
          <a:bodyPr/>
          <a:lstStyle/>
          <a:p>
            <a:r>
              <a:rPr lang="en-US" dirty="0"/>
              <a:t>Ponds with a high stocking density of fish needs to be aerated to ensure a supply of oxygen in the water</a:t>
            </a:r>
          </a:p>
        </p:txBody>
      </p:sp>
      <p:sp>
        <p:nvSpPr>
          <p:cNvPr id="8" name="Text Placeholder 7"/>
          <p:cNvSpPr>
            <a:spLocks noGrp="1"/>
          </p:cNvSpPr>
          <p:nvPr>
            <p:ph type="body" sz="quarter" idx="19"/>
          </p:nvPr>
        </p:nvSpPr>
        <p:spPr>
          <a:xfrm>
            <a:off x="8635999" y="4294303"/>
            <a:ext cx="2820761" cy="1884428"/>
          </a:xfrm>
        </p:spPr>
        <p:txBody>
          <a:bodyPr/>
          <a:lstStyle/>
          <a:p>
            <a:r>
              <a:rPr lang="en-US" dirty="0" err="1"/>
              <a:t>Fertilisers</a:t>
            </a:r>
            <a:r>
              <a:rPr lang="en-US" dirty="0"/>
              <a:t> can be added to the water to encourage the growth of algae which fish eat. In integrated farming systems animal pens can be built over the ponds so that pen manures </a:t>
            </a:r>
            <a:r>
              <a:rPr lang="en-US" dirty="0" err="1"/>
              <a:t>fertilise</a:t>
            </a:r>
            <a:r>
              <a:rPr lang="en-US" dirty="0"/>
              <a:t> the algae</a:t>
            </a:r>
          </a:p>
        </p:txBody>
      </p:sp>
      <p:sp>
        <p:nvSpPr>
          <p:cNvPr id="9" name="Title 8"/>
          <p:cNvSpPr>
            <a:spLocks noGrp="1"/>
          </p:cNvSpPr>
          <p:nvPr>
            <p:ph type="title"/>
          </p:nvPr>
        </p:nvSpPr>
        <p:spPr/>
        <p:txBody>
          <a:bodyPr/>
          <a:lstStyle/>
          <a:p>
            <a:r>
              <a:rPr lang="en-US" dirty="0"/>
              <a:t>Management of a fish farm</a:t>
            </a:r>
          </a:p>
        </p:txBody>
      </p:sp>
      <p:pic>
        <p:nvPicPr>
          <p:cNvPr id="13" name="Picture Placeholder 12" descr="A large body of water&#10;&#10;Description automatically generated">
            <a:extLst>
              <a:ext uri="{FF2B5EF4-FFF2-40B4-BE49-F238E27FC236}">
                <a16:creationId xmlns:a16="http://schemas.microsoft.com/office/drawing/2014/main" id="{DAE85FC6-3733-44EE-A637-80EDC82CC2F3}"/>
              </a:ext>
            </a:extLst>
          </p:cNvPr>
          <p:cNvPicPr>
            <a:picLocks noGrp="1" noChangeAspect="1"/>
          </p:cNvPicPr>
          <p:nvPr>
            <p:ph type="pic" sz="quarter" idx="13"/>
          </p:nvPr>
        </p:nvPicPr>
        <p:blipFill>
          <a:blip r:embed="rId2"/>
          <a:srcRect t="38411" b="38411"/>
          <a:stretch>
            <a:fillRect/>
          </a:stretch>
        </p:blipFill>
        <p:spPr/>
      </p:pic>
    </p:spTree>
    <p:extLst>
      <p:ext uri="{BB962C8B-B14F-4D97-AF65-F5344CB8AC3E}">
        <p14:creationId xmlns:p14="http://schemas.microsoft.com/office/powerpoint/2010/main" val="93561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Weed control</a:t>
            </a:r>
          </a:p>
        </p:txBody>
      </p:sp>
      <p:sp>
        <p:nvSpPr>
          <p:cNvPr id="4" name="Text Placeholder 3"/>
          <p:cNvSpPr>
            <a:spLocks noGrp="1"/>
          </p:cNvSpPr>
          <p:nvPr>
            <p:ph type="body" sz="quarter" idx="15"/>
          </p:nvPr>
        </p:nvSpPr>
        <p:spPr/>
        <p:txBody>
          <a:bodyPr/>
          <a:lstStyle/>
          <a:p>
            <a:r>
              <a:rPr lang="en-US" dirty="0"/>
              <a:t>Water quality</a:t>
            </a:r>
          </a:p>
        </p:txBody>
      </p:sp>
      <p:sp>
        <p:nvSpPr>
          <p:cNvPr id="5" name="Text Placeholder 4"/>
          <p:cNvSpPr>
            <a:spLocks noGrp="1"/>
          </p:cNvSpPr>
          <p:nvPr>
            <p:ph type="body" sz="quarter" idx="16"/>
          </p:nvPr>
        </p:nvSpPr>
        <p:spPr/>
        <p:txBody>
          <a:bodyPr/>
          <a:lstStyle/>
          <a:p>
            <a:r>
              <a:rPr lang="en-US" dirty="0"/>
              <a:t>Feeding</a:t>
            </a:r>
          </a:p>
        </p:txBody>
      </p:sp>
      <p:sp>
        <p:nvSpPr>
          <p:cNvPr id="6" name="Text Placeholder 5"/>
          <p:cNvSpPr>
            <a:spLocks noGrp="1"/>
          </p:cNvSpPr>
          <p:nvPr>
            <p:ph type="body" sz="quarter" idx="17"/>
          </p:nvPr>
        </p:nvSpPr>
        <p:spPr/>
        <p:txBody>
          <a:bodyPr/>
          <a:lstStyle/>
          <a:p>
            <a:r>
              <a:rPr lang="en-US" dirty="0"/>
              <a:t>While vegetation is encouraged to grow on the banks to prevent erosion, it should be kept low. Aquatic weeds should be controlled</a:t>
            </a:r>
          </a:p>
        </p:txBody>
      </p:sp>
      <p:sp>
        <p:nvSpPr>
          <p:cNvPr id="7" name="Text Placeholder 6"/>
          <p:cNvSpPr>
            <a:spLocks noGrp="1"/>
          </p:cNvSpPr>
          <p:nvPr>
            <p:ph type="body" sz="quarter" idx="18"/>
          </p:nvPr>
        </p:nvSpPr>
        <p:spPr>
          <a:xfrm>
            <a:off x="4193178" y="4294303"/>
            <a:ext cx="3513908" cy="1975868"/>
          </a:xfrm>
        </p:spPr>
        <p:txBody>
          <a:bodyPr/>
          <a:lstStyle/>
          <a:p>
            <a:r>
              <a:rPr lang="en-US" dirty="0"/>
              <a:t>Prevent the water from becoming muddy or mucky</a:t>
            </a:r>
          </a:p>
          <a:p>
            <a:r>
              <a:rPr lang="en-US" dirty="0"/>
              <a:t>Maintain a constant water level</a:t>
            </a:r>
          </a:p>
          <a:p>
            <a:r>
              <a:rPr lang="en-US" dirty="0"/>
              <a:t>Avoid overcrowding and over feeding</a:t>
            </a:r>
          </a:p>
        </p:txBody>
      </p:sp>
      <p:sp>
        <p:nvSpPr>
          <p:cNvPr id="8" name="Text Placeholder 7"/>
          <p:cNvSpPr>
            <a:spLocks noGrp="1"/>
          </p:cNvSpPr>
          <p:nvPr>
            <p:ph type="body" sz="quarter" idx="19"/>
          </p:nvPr>
        </p:nvSpPr>
        <p:spPr>
          <a:xfrm>
            <a:off x="8344263" y="4294302"/>
            <a:ext cx="3112497" cy="1832177"/>
          </a:xfrm>
        </p:spPr>
        <p:txBody>
          <a:bodyPr/>
          <a:lstStyle/>
          <a:p>
            <a:r>
              <a:rPr lang="en-US" dirty="0"/>
              <a:t>Feed at 3% bodyweight</a:t>
            </a:r>
          </a:p>
          <a:p>
            <a:r>
              <a:rPr lang="en-US" dirty="0"/>
              <a:t>Use sinking or floating pellets</a:t>
            </a:r>
          </a:p>
          <a:p>
            <a:r>
              <a:rPr lang="en-US" dirty="0"/>
              <a:t>Use a suitable fish food</a:t>
            </a:r>
          </a:p>
          <a:p>
            <a:r>
              <a:rPr lang="en-US" dirty="0"/>
              <a:t>Feed at the same spot everyday</a:t>
            </a:r>
          </a:p>
        </p:txBody>
      </p:sp>
      <p:sp>
        <p:nvSpPr>
          <p:cNvPr id="9" name="Title 8"/>
          <p:cNvSpPr>
            <a:spLocks noGrp="1"/>
          </p:cNvSpPr>
          <p:nvPr>
            <p:ph type="title"/>
          </p:nvPr>
        </p:nvSpPr>
        <p:spPr/>
        <p:txBody>
          <a:bodyPr/>
          <a:lstStyle/>
          <a:p>
            <a:r>
              <a:rPr lang="en-US" dirty="0"/>
              <a:t>Management of a fish farm cont’d</a:t>
            </a:r>
          </a:p>
        </p:txBody>
      </p:sp>
      <p:pic>
        <p:nvPicPr>
          <p:cNvPr id="13" name="Picture Placeholder 12" descr="A large body of water&#10;&#10;Description automatically generated">
            <a:extLst>
              <a:ext uri="{FF2B5EF4-FFF2-40B4-BE49-F238E27FC236}">
                <a16:creationId xmlns:a16="http://schemas.microsoft.com/office/drawing/2014/main" id="{EDF6A0AA-94EE-43F4-B529-631ADEDC0339}"/>
              </a:ext>
            </a:extLst>
          </p:cNvPr>
          <p:cNvPicPr>
            <a:picLocks noGrp="1" noChangeAspect="1"/>
          </p:cNvPicPr>
          <p:nvPr>
            <p:ph type="pic" sz="quarter" idx="13"/>
          </p:nvPr>
        </p:nvPicPr>
        <p:blipFill>
          <a:blip r:embed="rId2"/>
          <a:srcRect t="38411" b="38411"/>
          <a:stretch>
            <a:fillRect/>
          </a:stretch>
        </p:blipFill>
        <p:spPr/>
      </p:pic>
    </p:spTree>
    <p:extLst>
      <p:ext uri="{BB962C8B-B14F-4D97-AF65-F5344CB8AC3E}">
        <p14:creationId xmlns:p14="http://schemas.microsoft.com/office/powerpoint/2010/main" val="2780862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 picture containing food&#10;&#10;Description automatically generated">
            <a:extLst>
              <a:ext uri="{FF2B5EF4-FFF2-40B4-BE49-F238E27FC236}">
                <a16:creationId xmlns:a16="http://schemas.microsoft.com/office/drawing/2014/main" id="{309CD7D1-E572-4E00-977F-33DBCD8E9C19}"/>
              </a:ext>
            </a:extLst>
          </p:cNvPr>
          <p:cNvPicPr>
            <a:picLocks noGrp="1" noChangeAspect="1"/>
          </p:cNvPicPr>
          <p:nvPr>
            <p:ph type="pic" sz="quarter" idx="13"/>
          </p:nvPr>
        </p:nvPicPr>
        <p:blipFill rotWithShape="1">
          <a:blip r:embed="rId2"/>
          <a:srcRect t="12631" b="12369"/>
          <a:stretch/>
        </p:blipFill>
        <p:spPr>
          <a:xfrm>
            <a:off x="20" y="10"/>
            <a:ext cx="12191980" cy="6857990"/>
          </a:xfrm>
          <a:noFill/>
        </p:spPr>
      </p:pic>
      <p:sp>
        <p:nvSpPr>
          <p:cNvPr id="19" name="Title 2">
            <a:extLst>
              <a:ext uri="{FF2B5EF4-FFF2-40B4-BE49-F238E27FC236}">
                <a16:creationId xmlns:a16="http://schemas.microsoft.com/office/drawing/2014/main" id="{5C514BED-7F57-4AF7-9CF8-7707D909104D}"/>
              </a:ext>
            </a:extLst>
          </p:cNvPr>
          <p:cNvSpPr>
            <a:spLocks noGrp="1"/>
          </p:cNvSpPr>
          <p:nvPr>
            <p:ph type="ctrTitle"/>
          </p:nvPr>
        </p:nvSpPr>
        <p:spPr>
          <a:xfrm>
            <a:off x="370407" y="5476637"/>
            <a:ext cx="4907643" cy="701731"/>
          </a:xfrm>
        </p:spPr>
        <p:txBody>
          <a:bodyPr/>
          <a:lstStyle/>
          <a:p>
            <a:r>
              <a:rPr lang="en-US" dirty="0"/>
              <a:t>Floating pellets</a:t>
            </a:r>
          </a:p>
        </p:txBody>
      </p:sp>
    </p:spTree>
    <p:extLst>
      <p:ext uri="{BB962C8B-B14F-4D97-AF65-F5344CB8AC3E}">
        <p14:creationId xmlns:p14="http://schemas.microsoft.com/office/powerpoint/2010/main" val="619594033"/>
      </p:ext>
    </p:extLst>
  </p:cSld>
  <p:clrMapOvr>
    <a:masterClrMapping/>
  </p:clrMapOvr>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715846_Ocean presentation_RVA_v4.potx" id="{354FE8D4-E883-4E79-A422-6A1915D44872}" vid="{AAC9F203-D7BC-4B95-936D-67F55828A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3D7A05-DE9A-4773-A113-AAE964924F7A}">
  <ds:schemaRefs>
    <ds:schemaRef ds:uri="http://schemas.microsoft.com/sharepoint/v3/contenttype/forms"/>
  </ds:schemaRefs>
</ds:datastoreItem>
</file>

<file path=customXml/itemProps2.xml><?xml version="1.0" encoding="utf-8"?>
<ds:datastoreItem xmlns:ds="http://schemas.openxmlformats.org/officeDocument/2006/customXml" ds:itemID="{599B7651-08C1-49A1-AFE9-4E4CD342176D}">
  <ds:schemaRefs>
    <ds:schemaRef ds:uri="http://purl.org/dc/elements/1.1/"/>
    <ds:schemaRef ds:uri="http://schemas.openxmlformats.org/package/2006/metadata/core-properties"/>
    <ds:schemaRef ds:uri="16c05727-aa75-4e4a-9b5f-8a80a1165891"/>
    <ds:schemaRef ds:uri="http://schemas.microsoft.com/office/infopath/2007/PartnerControls"/>
    <ds:schemaRef ds:uri="http://purl.org/dc/terms/"/>
    <ds:schemaRef ds:uri="http://schemas.microsoft.com/office/2006/metadata/properties"/>
    <ds:schemaRef ds:uri="http://schemas.microsoft.com/office/2006/documentManagement/typ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B8E2C315-492F-482C-BE04-955377E16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316</Words>
  <Application>Microsoft Office PowerPoint</Application>
  <PresentationFormat>Widescreen</PresentationFormat>
  <Paragraphs>69</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vt:lpstr>
      <vt:lpstr>Office Theme</vt:lpstr>
      <vt:lpstr>Aquaculture</vt:lpstr>
      <vt:lpstr>Species of Fish</vt:lpstr>
      <vt:lpstr>PowerPoint Presentation</vt:lpstr>
      <vt:lpstr>PowerPoint Presentation</vt:lpstr>
      <vt:lpstr>PowerPoint Presentation</vt:lpstr>
      <vt:lpstr>Factors to consider when siting a fish farm</vt:lpstr>
      <vt:lpstr>Management of a fish farm</vt:lpstr>
      <vt:lpstr>Management of a fish farm cont’d</vt:lpstr>
      <vt:lpstr>Floating pellets</vt:lpstr>
      <vt:lpstr>Hapa production of Fingerlings</vt:lpstr>
      <vt:lpstr>Fingerlings</vt:lpstr>
      <vt:lpstr>Fish pond management</vt:lpstr>
      <vt:lpstr>Harvesting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2020-03-30T01:32:29Z</dcterms:created>
  <dcterms:modified xsi:type="dcterms:W3CDTF">2020-03-30T01:45:32Z</dcterms:modified>
</cp:coreProperties>
</file>