
<file path=[Content_Types].xml><?xml version="1.0" encoding="utf-8"?>
<Types xmlns="http://schemas.openxmlformats.org/package/2006/content-types">
  <Default Extension="jfif" ContentType="image/jpeg"/>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8"/>
  </p:notesMasterIdLst>
  <p:handoutMasterIdLst>
    <p:handoutMasterId r:id="rId19"/>
  </p:handoutMasterIdLst>
  <p:sldIdLst>
    <p:sldId id="256" r:id="rId5"/>
    <p:sldId id="258" r:id="rId6"/>
    <p:sldId id="290" r:id="rId7"/>
    <p:sldId id="291" r:id="rId8"/>
    <p:sldId id="283" r:id="rId9"/>
    <p:sldId id="285" r:id="rId10"/>
    <p:sldId id="286" r:id="rId11"/>
    <p:sldId id="289" r:id="rId12"/>
    <p:sldId id="292" r:id="rId13"/>
    <p:sldId id="293" r:id="rId14"/>
    <p:sldId id="294" r:id="rId15"/>
    <p:sldId id="287" r:id="rId16"/>
    <p:sldId id="28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C6FD"/>
    <a:srgbClr val="79AE02"/>
    <a:srgbClr val="067F9C"/>
    <a:srgbClr val="014E52"/>
    <a:srgbClr val="0C596D"/>
    <a:srgbClr val="03556D"/>
    <a:srgbClr val="145C72"/>
    <a:srgbClr val="0000A4"/>
    <a:srgbClr val="1ABEEB"/>
    <a:srgbClr val="1DA9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5" d="100"/>
          <a:sy n="65" d="100"/>
        </p:scale>
        <p:origin x="72" y="618"/>
      </p:cViewPr>
      <p:guideLst/>
    </p:cSldViewPr>
  </p:slideViewPr>
  <p:notesTextViewPr>
    <p:cViewPr>
      <p:scale>
        <a:sx n="1" d="1"/>
        <a:sy n="1" d="1"/>
      </p:scale>
      <p:origin x="0" y="0"/>
    </p:cViewPr>
  </p:notesTextViewPr>
  <p:notesViewPr>
    <p:cSldViewPr snapToGrid="0">
      <p:cViewPr varScale="1">
        <p:scale>
          <a:sx n="58" d="100"/>
          <a:sy n="58" d="100"/>
        </p:scale>
        <p:origin x="2965" y="4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02D54D-B51F-48BE-9D5C-7A7E8BFE46F2}" type="doc">
      <dgm:prSet loTypeId="urn:microsoft.com/office/officeart/2005/8/layout/hierarchy3" loCatId="hierarchy" qsTypeId="urn:microsoft.com/office/officeart/2005/8/quickstyle/3d4" qsCatId="3D" csTypeId="urn:microsoft.com/office/officeart/2005/8/colors/accent1_2" csCatId="accent1" phldr="1"/>
      <dgm:spPr/>
      <dgm:t>
        <a:bodyPr/>
        <a:lstStyle/>
        <a:p>
          <a:endParaRPr lang="en-US"/>
        </a:p>
      </dgm:t>
    </dgm:pt>
    <dgm:pt modelId="{1A9617EA-0320-4278-BF80-32695E7C69A6}">
      <dgm:prSet phldrT="[Text]"/>
      <dgm:spPr/>
      <dgm:t>
        <a:bodyPr/>
        <a:lstStyle/>
        <a:p>
          <a:r>
            <a:rPr lang="en-US" dirty="0"/>
            <a:t>Freshwater</a:t>
          </a:r>
        </a:p>
      </dgm:t>
    </dgm:pt>
    <dgm:pt modelId="{FA8B548F-F2A2-4B8A-A961-9A008A011DFF}" type="parTrans" cxnId="{1468CEE2-9DFB-4E93-9903-1E67D9B5AE2F}">
      <dgm:prSet/>
      <dgm:spPr/>
      <dgm:t>
        <a:bodyPr/>
        <a:lstStyle/>
        <a:p>
          <a:endParaRPr lang="en-US"/>
        </a:p>
      </dgm:t>
    </dgm:pt>
    <dgm:pt modelId="{4185069A-95D2-4046-A9A6-0A66240BAD7B}" type="sibTrans" cxnId="{1468CEE2-9DFB-4E93-9903-1E67D9B5AE2F}">
      <dgm:prSet/>
      <dgm:spPr/>
      <dgm:t>
        <a:bodyPr/>
        <a:lstStyle/>
        <a:p>
          <a:endParaRPr lang="en-US"/>
        </a:p>
      </dgm:t>
    </dgm:pt>
    <dgm:pt modelId="{E8901D4E-D09C-444D-9BF4-F7D6F0571193}">
      <dgm:prSet phldrT="[Text]"/>
      <dgm:spPr/>
      <dgm:t>
        <a:bodyPr/>
        <a:lstStyle/>
        <a:p>
          <a:r>
            <a:rPr lang="en-US" dirty="0"/>
            <a:t>Tilapia (Red &amp; Silver)</a:t>
          </a:r>
        </a:p>
      </dgm:t>
    </dgm:pt>
    <dgm:pt modelId="{9A1B9195-4BAA-4A52-BF59-0C04FD1E080F}" type="parTrans" cxnId="{D8B614FA-F505-4AC7-89F4-F4079864D4D3}">
      <dgm:prSet/>
      <dgm:spPr/>
      <dgm:t>
        <a:bodyPr/>
        <a:lstStyle/>
        <a:p>
          <a:endParaRPr lang="en-US"/>
        </a:p>
      </dgm:t>
    </dgm:pt>
    <dgm:pt modelId="{FAFA8E0B-D6AA-40CC-AAAC-28C7C1D7642D}" type="sibTrans" cxnId="{D8B614FA-F505-4AC7-89F4-F4079864D4D3}">
      <dgm:prSet/>
      <dgm:spPr/>
      <dgm:t>
        <a:bodyPr/>
        <a:lstStyle/>
        <a:p>
          <a:endParaRPr lang="en-US"/>
        </a:p>
      </dgm:t>
    </dgm:pt>
    <dgm:pt modelId="{7D617613-7102-437D-9FCF-2E2B9D6556A5}">
      <dgm:prSet/>
      <dgm:spPr/>
      <dgm:t>
        <a:bodyPr/>
        <a:lstStyle/>
        <a:p>
          <a:r>
            <a:rPr lang="en-US" dirty="0"/>
            <a:t>Seawater</a:t>
          </a:r>
        </a:p>
      </dgm:t>
    </dgm:pt>
    <dgm:pt modelId="{C4FABEC7-AD47-49D8-8C4E-478DE587A6FF}" type="parTrans" cxnId="{B1EF3289-19CC-4CAF-B021-8ACC439A3A07}">
      <dgm:prSet/>
      <dgm:spPr/>
      <dgm:t>
        <a:bodyPr/>
        <a:lstStyle/>
        <a:p>
          <a:endParaRPr lang="en-US"/>
        </a:p>
      </dgm:t>
    </dgm:pt>
    <dgm:pt modelId="{8E1BF4C1-DC55-4E26-8B7C-B2EE49F951E3}" type="sibTrans" cxnId="{B1EF3289-19CC-4CAF-B021-8ACC439A3A07}">
      <dgm:prSet/>
      <dgm:spPr/>
      <dgm:t>
        <a:bodyPr/>
        <a:lstStyle/>
        <a:p>
          <a:endParaRPr lang="en-US"/>
        </a:p>
      </dgm:t>
    </dgm:pt>
    <dgm:pt modelId="{0AD16AC3-6A3F-4724-9F3A-C5925F639DD9}">
      <dgm:prSet/>
      <dgm:spPr/>
      <dgm:t>
        <a:bodyPr/>
        <a:lstStyle/>
        <a:p>
          <a:r>
            <a:rPr lang="en-US" dirty="0"/>
            <a:t>Brackish</a:t>
          </a:r>
        </a:p>
      </dgm:t>
    </dgm:pt>
    <dgm:pt modelId="{298EF9E2-F275-4A3A-A6EF-C2814E9790F2}" type="parTrans" cxnId="{D1DDC217-8253-4360-B963-3ADCD1674D48}">
      <dgm:prSet/>
      <dgm:spPr/>
      <dgm:t>
        <a:bodyPr/>
        <a:lstStyle/>
        <a:p>
          <a:endParaRPr lang="en-US"/>
        </a:p>
      </dgm:t>
    </dgm:pt>
    <dgm:pt modelId="{0EFEB545-485D-43C4-9A21-5E975229B41A}" type="sibTrans" cxnId="{D1DDC217-8253-4360-B963-3ADCD1674D48}">
      <dgm:prSet/>
      <dgm:spPr/>
      <dgm:t>
        <a:bodyPr/>
        <a:lstStyle/>
        <a:p>
          <a:endParaRPr lang="en-US"/>
        </a:p>
      </dgm:t>
    </dgm:pt>
    <dgm:pt modelId="{ED1015D5-C03B-4683-9F3A-D44944ED9956}">
      <dgm:prSet/>
      <dgm:spPr/>
      <dgm:t>
        <a:bodyPr/>
        <a:lstStyle/>
        <a:p>
          <a:r>
            <a:rPr lang="en-US" dirty="0"/>
            <a:t>Shrimp</a:t>
          </a:r>
        </a:p>
      </dgm:t>
    </dgm:pt>
    <dgm:pt modelId="{014660F2-C75C-479D-A5A0-D26F56B44712}" type="parTrans" cxnId="{F8034508-1139-416F-8631-73B223919258}">
      <dgm:prSet/>
      <dgm:spPr/>
      <dgm:t>
        <a:bodyPr/>
        <a:lstStyle/>
        <a:p>
          <a:endParaRPr lang="en-US"/>
        </a:p>
      </dgm:t>
    </dgm:pt>
    <dgm:pt modelId="{621173A4-D5B1-4723-8DDF-139E39FDBE16}" type="sibTrans" cxnId="{F8034508-1139-416F-8631-73B223919258}">
      <dgm:prSet/>
      <dgm:spPr/>
      <dgm:t>
        <a:bodyPr/>
        <a:lstStyle/>
        <a:p>
          <a:endParaRPr lang="en-US"/>
        </a:p>
      </dgm:t>
    </dgm:pt>
    <dgm:pt modelId="{05198654-B77B-4885-8CF2-941AA8ED39A1}">
      <dgm:prSet/>
      <dgm:spPr/>
      <dgm:t>
        <a:bodyPr/>
        <a:lstStyle/>
        <a:p>
          <a:r>
            <a:rPr lang="en-US" dirty="0"/>
            <a:t>Conch</a:t>
          </a:r>
        </a:p>
      </dgm:t>
    </dgm:pt>
    <dgm:pt modelId="{031D042C-A765-4602-B54E-9D96E7DFA6A7}" type="parTrans" cxnId="{FA0BB6A9-A51B-40D1-A238-D0394AB005B3}">
      <dgm:prSet/>
      <dgm:spPr/>
      <dgm:t>
        <a:bodyPr/>
        <a:lstStyle/>
        <a:p>
          <a:endParaRPr lang="en-US"/>
        </a:p>
      </dgm:t>
    </dgm:pt>
    <dgm:pt modelId="{C35292AB-851A-4CAE-843E-F7157AB39FB5}" type="sibTrans" cxnId="{FA0BB6A9-A51B-40D1-A238-D0394AB005B3}">
      <dgm:prSet/>
      <dgm:spPr/>
      <dgm:t>
        <a:bodyPr/>
        <a:lstStyle/>
        <a:p>
          <a:endParaRPr lang="en-US"/>
        </a:p>
      </dgm:t>
    </dgm:pt>
    <dgm:pt modelId="{C4B02931-6F6D-4639-A87D-927195CF8E98}">
      <dgm:prSet/>
      <dgm:spPr/>
      <dgm:t>
        <a:bodyPr/>
        <a:lstStyle/>
        <a:p>
          <a:r>
            <a:rPr lang="en-US" dirty="0"/>
            <a:t>Prawns</a:t>
          </a:r>
        </a:p>
      </dgm:t>
    </dgm:pt>
    <dgm:pt modelId="{23DB8704-4788-491D-9203-5E366E3C7DD8}" type="parTrans" cxnId="{1AA19DA2-B67E-450E-B32B-BC8E69C9DC79}">
      <dgm:prSet/>
      <dgm:spPr/>
      <dgm:t>
        <a:bodyPr/>
        <a:lstStyle/>
        <a:p>
          <a:endParaRPr lang="en-US"/>
        </a:p>
      </dgm:t>
    </dgm:pt>
    <dgm:pt modelId="{DA809BF0-2F27-463C-B770-3CD0E323662E}" type="sibTrans" cxnId="{1AA19DA2-B67E-450E-B32B-BC8E69C9DC79}">
      <dgm:prSet/>
      <dgm:spPr/>
      <dgm:t>
        <a:bodyPr/>
        <a:lstStyle/>
        <a:p>
          <a:endParaRPr lang="en-US"/>
        </a:p>
      </dgm:t>
    </dgm:pt>
    <dgm:pt modelId="{8EAB65D0-0EF4-4C1E-8F08-3C6239E6C50C}">
      <dgm:prSet/>
      <dgm:spPr/>
      <dgm:t>
        <a:bodyPr/>
        <a:lstStyle/>
        <a:p>
          <a:r>
            <a:rPr lang="en-US" dirty="0"/>
            <a:t>Oyster</a:t>
          </a:r>
        </a:p>
      </dgm:t>
    </dgm:pt>
    <dgm:pt modelId="{D5AFDCD4-483A-4EBD-BFDF-ADEA3CFA153C}" type="parTrans" cxnId="{41C7DAD6-F722-412D-8FF1-AD15DE0F51A7}">
      <dgm:prSet/>
      <dgm:spPr/>
      <dgm:t>
        <a:bodyPr/>
        <a:lstStyle/>
        <a:p>
          <a:endParaRPr lang="en-US"/>
        </a:p>
      </dgm:t>
    </dgm:pt>
    <dgm:pt modelId="{9FE35CB4-048C-486E-8211-46DB819B8408}" type="sibTrans" cxnId="{41C7DAD6-F722-412D-8FF1-AD15DE0F51A7}">
      <dgm:prSet/>
      <dgm:spPr/>
      <dgm:t>
        <a:bodyPr/>
        <a:lstStyle/>
        <a:p>
          <a:endParaRPr lang="en-US"/>
        </a:p>
      </dgm:t>
    </dgm:pt>
    <dgm:pt modelId="{DEB6BC69-F0EE-4B20-9DF9-DFF70356D33B}">
      <dgm:prSet/>
      <dgm:spPr/>
      <dgm:t>
        <a:bodyPr/>
        <a:lstStyle/>
        <a:p>
          <a:r>
            <a:rPr lang="en-US" dirty="0"/>
            <a:t>Lobster</a:t>
          </a:r>
        </a:p>
      </dgm:t>
    </dgm:pt>
    <dgm:pt modelId="{B1B47761-DA5F-4274-A1EE-63837DBA8D3F}" type="parTrans" cxnId="{A461CE47-694C-415F-9D9F-224311D7D21C}">
      <dgm:prSet/>
      <dgm:spPr/>
      <dgm:t>
        <a:bodyPr/>
        <a:lstStyle/>
        <a:p>
          <a:endParaRPr lang="en-US"/>
        </a:p>
      </dgm:t>
    </dgm:pt>
    <dgm:pt modelId="{D8777407-B852-4985-A3B5-9CF9F8052BE7}" type="sibTrans" cxnId="{A461CE47-694C-415F-9D9F-224311D7D21C}">
      <dgm:prSet/>
      <dgm:spPr/>
      <dgm:t>
        <a:bodyPr/>
        <a:lstStyle/>
        <a:p>
          <a:endParaRPr lang="en-US"/>
        </a:p>
      </dgm:t>
    </dgm:pt>
    <dgm:pt modelId="{9E0C5514-B38D-4E54-9F15-6ADF9E328CB1}">
      <dgm:prSet/>
      <dgm:spPr/>
      <dgm:t>
        <a:bodyPr/>
        <a:lstStyle/>
        <a:p>
          <a:r>
            <a:rPr lang="en-US" dirty="0"/>
            <a:t>Turtle</a:t>
          </a:r>
        </a:p>
      </dgm:t>
    </dgm:pt>
    <dgm:pt modelId="{0174F5AC-1031-4FDE-AFC8-9017FFBF1E81}" type="parTrans" cxnId="{1558377B-AF89-4242-9792-9F4CCC725CE4}">
      <dgm:prSet/>
      <dgm:spPr/>
      <dgm:t>
        <a:bodyPr/>
        <a:lstStyle/>
        <a:p>
          <a:endParaRPr lang="en-US"/>
        </a:p>
      </dgm:t>
    </dgm:pt>
    <dgm:pt modelId="{3E11F599-C59A-4D2F-8E5E-F91614F184D3}" type="sibTrans" cxnId="{1558377B-AF89-4242-9792-9F4CCC725CE4}">
      <dgm:prSet/>
      <dgm:spPr/>
      <dgm:t>
        <a:bodyPr/>
        <a:lstStyle/>
        <a:p>
          <a:endParaRPr lang="en-US"/>
        </a:p>
      </dgm:t>
    </dgm:pt>
    <dgm:pt modelId="{83ABF5D7-34A7-4F7F-861D-9780488EA77E}">
      <dgm:prSet/>
      <dgm:spPr/>
      <dgm:t>
        <a:bodyPr/>
        <a:lstStyle/>
        <a:p>
          <a:r>
            <a:rPr lang="en-US" dirty="0" err="1"/>
            <a:t>Cascadura</a:t>
          </a:r>
          <a:endParaRPr lang="en-US" dirty="0"/>
        </a:p>
      </dgm:t>
    </dgm:pt>
    <dgm:pt modelId="{3DC91365-3FC5-467D-83E4-74E5FFA647D8}" type="sibTrans" cxnId="{D71930B1-B601-4311-83E6-4A082E10F607}">
      <dgm:prSet/>
      <dgm:spPr/>
      <dgm:t>
        <a:bodyPr/>
        <a:lstStyle/>
        <a:p>
          <a:endParaRPr lang="en-US"/>
        </a:p>
      </dgm:t>
    </dgm:pt>
    <dgm:pt modelId="{30BC798F-D12B-43C9-94A9-043B6D234887}" type="parTrans" cxnId="{D71930B1-B601-4311-83E6-4A082E10F607}">
      <dgm:prSet/>
      <dgm:spPr/>
      <dgm:t>
        <a:bodyPr/>
        <a:lstStyle/>
        <a:p>
          <a:endParaRPr lang="en-US"/>
        </a:p>
      </dgm:t>
    </dgm:pt>
    <dgm:pt modelId="{1755E9A0-FDC8-4A9A-BBE3-EDEFA165E3B2}">
      <dgm:prSet/>
      <dgm:spPr/>
      <dgm:t>
        <a:bodyPr/>
        <a:lstStyle/>
        <a:p>
          <a:r>
            <a:rPr lang="en-US" dirty="0"/>
            <a:t>Crayfish</a:t>
          </a:r>
        </a:p>
      </dgm:t>
    </dgm:pt>
    <dgm:pt modelId="{473BF488-669E-4680-A23F-27E66972062F}" type="parTrans" cxnId="{43A23EB4-6730-494C-A8B5-3E738B39C1DE}">
      <dgm:prSet/>
      <dgm:spPr/>
      <dgm:t>
        <a:bodyPr/>
        <a:lstStyle/>
        <a:p>
          <a:endParaRPr lang="en-US"/>
        </a:p>
      </dgm:t>
    </dgm:pt>
    <dgm:pt modelId="{549E2723-4733-46A0-9EAB-A303C53C642B}" type="sibTrans" cxnId="{43A23EB4-6730-494C-A8B5-3E738B39C1DE}">
      <dgm:prSet/>
      <dgm:spPr/>
      <dgm:t>
        <a:bodyPr/>
        <a:lstStyle/>
        <a:p>
          <a:endParaRPr lang="en-US"/>
        </a:p>
      </dgm:t>
    </dgm:pt>
    <dgm:pt modelId="{38AC25E4-3FF6-440C-83B4-0F25B6AD7B29}" type="pres">
      <dgm:prSet presAssocID="{7C02D54D-B51F-48BE-9D5C-7A7E8BFE46F2}" presName="diagram" presStyleCnt="0">
        <dgm:presLayoutVars>
          <dgm:chPref val="1"/>
          <dgm:dir/>
          <dgm:animOne val="branch"/>
          <dgm:animLvl val="lvl"/>
          <dgm:resizeHandles/>
        </dgm:presLayoutVars>
      </dgm:prSet>
      <dgm:spPr/>
    </dgm:pt>
    <dgm:pt modelId="{944A0074-EB42-4511-AB1B-B2F836DBC026}" type="pres">
      <dgm:prSet presAssocID="{1A9617EA-0320-4278-BF80-32695E7C69A6}" presName="root" presStyleCnt="0"/>
      <dgm:spPr/>
    </dgm:pt>
    <dgm:pt modelId="{87CB7CCE-ADAE-4E36-8ED4-71F327C9D86F}" type="pres">
      <dgm:prSet presAssocID="{1A9617EA-0320-4278-BF80-32695E7C69A6}" presName="rootComposite" presStyleCnt="0"/>
      <dgm:spPr/>
    </dgm:pt>
    <dgm:pt modelId="{21EE0930-6C40-4CA6-AB48-45DF04F971E5}" type="pres">
      <dgm:prSet presAssocID="{1A9617EA-0320-4278-BF80-32695E7C69A6}" presName="rootText" presStyleLbl="node1" presStyleIdx="0" presStyleCnt="3"/>
      <dgm:spPr/>
    </dgm:pt>
    <dgm:pt modelId="{BB59D19B-B0A0-43A9-93CF-49FD1428F752}" type="pres">
      <dgm:prSet presAssocID="{1A9617EA-0320-4278-BF80-32695E7C69A6}" presName="rootConnector" presStyleLbl="node1" presStyleIdx="0" presStyleCnt="3"/>
      <dgm:spPr/>
    </dgm:pt>
    <dgm:pt modelId="{C6FCB29A-E73D-4B70-9B60-37712E2B8B02}" type="pres">
      <dgm:prSet presAssocID="{1A9617EA-0320-4278-BF80-32695E7C69A6}" presName="childShape" presStyleCnt="0"/>
      <dgm:spPr/>
    </dgm:pt>
    <dgm:pt modelId="{49988253-F332-4CA2-BAEB-BE993F6BC545}" type="pres">
      <dgm:prSet presAssocID="{9A1B9195-4BAA-4A52-BF59-0C04FD1E080F}" presName="Name13" presStyleLbl="parChTrans1D2" presStyleIdx="0" presStyleCnt="3"/>
      <dgm:spPr/>
    </dgm:pt>
    <dgm:pt modelId="{563598D5-FE51-4B3E-A7FD-D499CDD88D4B}" type="pres">
      <dgm:prSet presAssocID="{E8901D4E-D09C-444D-9BF4-F7D6F0571193}" presName="childText" presStyleLbl="bgAcc1" presStyleIdx="0" presStyleCnt="3">
        <dgm:presLayoutVars>
          <dgm:bulletEnabled val="1"/>
        </dgm:presLayoutVars>
      </dgm:prSet>
      <dgm:spPr/>
    </dgm:pt>
    <dgm:pt modelId="{FF730535-3749-4914-8291-9EEBFD9EE183}" type="pres">
      <dgm:prSet presAssocID="{0AD16AC3-6A3F-4724-9F3A-C5925F639DD9}" presName="root" presStyleCnt="0"/>
      <dgm:spPr/>
    </dgm:pt>
    <dgm:pt modelId="{B0841555-EFBE-4A51-A9CF-01E09AEA39F1}" type="pres">
      <dgm:prSet presAssocID="{0AD16AC3-6A3F-4724-9F3A-C5925F639DD9}" presName="rootComposite" presStyleCnt="0"/>
      <dgm:spPr/>
    </dgm:pt>
    <dgm:pt modelId="{06081AA0-9C56-4186-AED2-7813DAF07DC4}" type="pres">
      <dgm:prSet presAssocID="{0AD16AC3-6A3F-4724-9F3A-C5925F639DD9}" presName="rootText" presStyleLbl="node1" presStyleIdx="1" presStyleCnt="3"/>
      <dgm:spPr/>
    </dgm:pt>
    <dgm:pt modelId="{7BAC9335-4285-4B65-BFE6-618DAFF743A5}" type="pres">
      <dgm:prSet presAssocID="{0AD16AC3-6A3F-4724-9F3A-C5925F639DD9}" presName="rootConnector" presStyleLbl="node1" presStyleIdx="1" presStyleCnt="3"/>
      <dgm:spPr/>
    </dgm:pt>
    <dgm:pt modelId="{2274D3FA-5FEF-4902-8325-E01156472C47}" type="pres">
      <dgm:prSet presAssocID="{0AD16AC3-6A3F-4724-9F3A-C5925F639DD9}" presName="childShape" presStyleCnt="0"/>
      <dgm:spPr/>
    </dgm:pt>
    <dgm:pt modelId="{39DBB36B-B655-460E-8828-1E10F8A70565}" type="pres">
      <dgm:prSet presAssocID="{23DB8704-4788-491D-9203-5E366E3C7DD8}" presName="Name13" presStyleLbl="parChTrans1D2" presStyleIdx="1" presStyleCnt="3"/>
      <dgm:spPr/>
    </dgm:pt>
    <dgm:pt modelId="{ED4A436D-DF07-456F-AF00-6A4959E10713}" type="pres">
      <dgm:prSet presAssocID="{C4B02931-6F6D-4639-A87D-927195CF8E98}" presName="childText" presStyleLbl="bgAcc1" presStyleIdx="1" presStyleCnt="3">
        <dgm:presLayoutVars>
          <dgm:bulletEnabled val="1"/>
        </dgm:presLayoutVars>
      </dgm:prSet>
      <dgm:spPr/>
    </dgm:pt>
    <dgm:pt modelId="{87161AD5-6FD2-4E79-A209-27051F2D2E80}" type="pres">
      <dgm:prSet presAssocID="{7D617613-7102-437D-9FCF-2E2B9D6556A5}" presName="root" presStyleCnt="0"/>
      <dgm:spPr/>
    </dgm:pt>
    <dgm:pt modelId="{7E256118-9E09-4131-8109-28C98D725674}" type="pres">
      <dgm:prSet presAssocID="{7D617613-7102-437D-9FCF-2E2B9D6556A5}" presName="rootComposite" presStyleCnt="0"/>
      <dgm:spPr/>
    </dgm:pt>
    <dgm:pt modelId="{1FB69270-4B77-4631-A5BD-319E05C480E9}" type="pres">
      <dgm:prSet presAssocID="{7D617613-7102-437D-9FCF-2E2B9D6556A5}" presName="rootText" presStyleLbl="node1" presStyleIdx="2" presStyleCnt="3"/>
      <dgm:spPr/>
    </dgm:pt>
    <dgm:pt modelId="{9D7D9654-1C6D-4D13-9FFE-669805E7E2A6}" type="pres">
      <dgm:prSet presAssocID="{7D617613-7102-437D-9FCF-2E2B9D6556A5}" presName="rootConnector" presStyleLbl="node1" presStyleIdx="2" presStyleCnt="3"/>
      <dgm:spPr/>
    </dgm:pt>
    <dgm:pt modelId="{A1427BFA-E9D3-4989-8AA7-21386968B73E}" type="pres">
      <dgm:prSet presAssocID="{7D617613-7102-437D-9FCF-2E2B9D6556A5}" presName="childShape" presStyleCnt="0"/>
      <dgm:spPr/>
    </dgm:pt>
    <dgm:pt modelId="{59015E7B-A8B3-4249-AADF-91097C91ABFE}" type="pres">
      <dgm:prSet presAssocID="{B1B47761-DA5F-4274-A1EE-63837DBA8D3F}" presName="Name13" presStyleLbl="parChTrans1D2" presStyleIdx="2" presStyleCnt="3"/>
      <dgm:spPr/>
    </dgm:pt>
    <dgm:pt modelId="{21926CEB-584E-4F2E-B4EB-C1181FC216AA}" type="pres">
      <dgm:prSet presAssocID="{DEB6BC69-F0EE-4B20-9DF9-DFF70356D33B}" presName="childText" presStyleLbl="bgAcc1" presStyleIdx="2" presStyleCnt="3">
        <dgm:presLayoutVars>
          <dgm:bulletEnabled val="1"/>
        </dgm:presLayoutVars>
      </dgm:prSet>
      <dgm:spPr/>
    </dgm:pt>
  </dgm:ptLst>
  <dgm:cxnLst>
    <dgm:cxn modelId="{59CC7005-A342-467E-BD06-36A76CCF6176}" type="presOf" srcId="{E8901D4E-D09C-444D-9BF4-F7D6F0571193}" destId="{563598D5-FE51-4B3E-A7FD-D499CDD88D4B}" srcOrd="0" destOrd="0" presId="urn:microsoft.com/office/officeart/2005/8/layout/hierarchy3"/>
    <dgm:cxn modelId="{F8034508-1139-416F-8631-73B223919258}" srcId="{83ABF5D7-34A7-4F7F-861D-9780488EA77E}" destId="{ED1015D5-C03B-4683-9F3A-D44944ED9956}" srcOrd="0" destOrd="0" parTransId="{014660F2-C75C-479D-A5A0-D26F56B44712}" sibTransId="{621173A4-D5B1-4723-8DDF-139E39FDBE16}"/>
    <dgm:cxn modelId="{D1DDC217-8253-4360-B963-3ADCD1674D48}" srcId="{7C02D54D-B51F-48BE-9D5C-7A7E8BFE46F2}" destId="{0AD16AC3-6A3F-4724-9F3A-C5925F639DD9}" srcOrd="1" destOrd="0" parTransId="{298EF9E2-F275-4A3A-A6EF-C2814E9790F2}" sibTransId="{0EFEB545-485D-43C4-9A21-5E975229B41A}"/>
    <dgm:cxn modelId="{CDA9C231-9403-4CB4-B654-A778A1ADA429}" type="presOf" srcId="{23DB8704-4788-491D-9203-5E366E3C7DD8}" destId="{39DBB36B-B655-460E-8828-1E10F8A70565}" srcOrd="0" destOrd="0" presId="urn:microsoft.com/office/officeart/2005/8/layout/hierarchy3"/>
    <dgm:cxn modelId="{F2317733-6CE9-4FC9-AE23-6BA65E2A5C23}" type="presOf" srcId="{7C02D54D-B51F-48BE-9D5C-7A7E8BFE46F2}" destId="{38AC25E4-3FF6-440C-83B4-0F25B6AD7B29}" srcOrd="0" destOrd="0" presId="urn:microsoft.com/office/officeart/2005/8/layout/hierarchy3"/>
    <dgm:cxn modelId="{4075F066-0297-4700-B22F-95E37AC2769D}" type="presOf" srcId="{0AD16AC3-6A3F-4724-9F3A-C5925F639DD9}" destId="{7BAC9335-4285-4B65-BFE6-618DAFF743A5}" srcOrd="1" destOrd="0" presId="urn:microsoft.com/office/officeart/2005/8/layout/hierarchy3"/>
    <dgm:cxn modelId="{A461CE47-694C-415F-9D9F-224311D7D21C}" srcId="{7D617613-7102-437D-9FCF-2E2B9D6556A5}" destId="{DEB6BC69-F0EE-4B20-9DF9-DFF70356D33B}" srcOrd="0" destOrd="0" parTransId="{B1B47761-DA5F-4274-A1EE-63837DBA8D3F}" sibTransId="{D8777407-B852-4985-A3B5-9CF9F8052BE7}"/>
    <dgm:cxn modelId="{651D1E6D-E7FC-4F3E-BA30-14C6E542D7E2}" type="presOf" srcId="{1A9617EA-0320-4278-BF80-32695E7C69A6}" destId="{BB59D19B-B0A0-43A9-93CF-49FD1428F752}" srcOrd="1" destOrd="0" presId="urn:microsoft.com/office/officeart/2005/8/layout/hierarchy3"/>
    <dgm:cxn modelId="{0165FE70-5FF6-433B-B92C-2BC2CEDB67B1}" type="presOf" srcId="{B1B47761-DA5F-4274-A1EE-63837DBA8D3F}" destId="{59015E7B-A8B3-4249-AADF-91097C91ABFE}" srcOrd="0" destOrd="0" presId="urn:microsoft.com/office/officeart/2005/8/layout/hierarchy3"/>
    <dgm:cxn modelId="{5AB1B074-CC40-457A-AC02-DF75EEE48ACD}" type="presOf" srcId="{9E0C5514-B38D-4E54-9F15-6ADF9E328CB1}" destId="{21926CEB-584E-4F2E-B4EB-C1181FC216AA}" srcOrd="0" destOrd="1" presId="urn:microsoft.com/office/officeart/2005/8/layout/hierarchy3"/>
    <dgm:cxn modelId="{6B6CBC55-771C-40E7-8763-D06E9B2DF17A}" type="presOf" srcId="{DEB6BC69-F0EE-4B20-9DF9-DFF70356D33B}" destId="{21926CEB-584E-4F2E-B4EB-C1181FC216AA}" srcOrd="0" destOrd="0" presId="urn:microsoft.com/office/officeart/2005/8/layout/hierarchy3"/>
    <dgm:cxn modelId="{55E8F056-1265-443C-8753-A1786EC5DF68}" type="presOf" srcId="{0AD16AC3-6A3F-4724-9F3A-C5925F639DD9}" destId="{06081AA0-9C56-4186-AED2-7813DAF07DC4}" srcOrd="0" destOrd="0" presId="urn:microsoft.com/office/officeart/2005/8/layout/hierarchy3"/>
    <dgm:cxn modelId="{1558377B-AF89-4242-9792-9F4CCC725CE4}" srcId="{DEB6BC69-F0EE-4B20-9DF9-DFF70356D33B}" destId="{9E0C5514-B38D-4E54-9F15-6ADF9E328CB1}" srcOrd="0" destOrd="0" parTransId="{0174F5AC-1031-4FDE-AFC8-9017FFBF1E81}" sibTransId="{3E11F599-C59A-4D2F-8E5E-F91614F184D3}"/>
    <dgm:cxn modelId="{2C8F887E-2107-4654-A6FD-C6C41D6630CC}" type="presOf" srcId="{9A1B9195-4BAA-4A52-BF59-0C04FD1E080F}" destId="{49988253-F332-4CA2-BAEB-BE993F6BC545}" srcOrd="0" destOrd="0" presId="urn:microsoft.com/office/officeart/2005/8/layout/hierarchy3"/>
    <dgm:cxn modelId="{B1EF3289-19CC-4CAF-B021-8ACC439A3A07}" srcId="{7C02D54D-B51F-48BE-9D5C-7A7E8BFE46F2}" destId="{7D617613-7102-437D-9FCF-2E2B9D6556A5}" srcOrd="2" destOrd="0" parTransId="{C4FABEC7-AD47-49D8-8C4E-478DE587A6FF}" sibTransId="{8E1BF4C1-DC55-4E26-8B7C-B2EE49F951E3}"/>
    <dgm:cxn modelId="{A86E6D8B-E4E7-42C7-A1D4-A0978AC615B2}" type="presOf" srcId="{05198654-B77B-4885-8CF2-941AA8ED39A1}" destId="{563598D5-FE51-4B3E-A7FD-D499CDD88D4B}" srcOrd="0" destOrd="3" presId="urn:microsoft.com/office/officeart/2005/8/layout/hierarchy3"/>
    <dgm:cxn modelId="{5788BA9B-70D7-49E8-93DA-55BE1C5306D8}" type="presOf" srcId="{C4B02931-6F6D-4639-A87D-927195CF8E98}" destId="{ED4A436D-DF07-456F-AF00-6A4959E10713}" srcOrd="0" destOrd="0" presId="urn:microsoft.com/office/officeart/2005/8/layout/hierarchy3"/>
    <dgm:cxn modelId="{1AA19DA2-B67E-450E-B32B-BC8E69C9DC79}" srcId="{0AD16AC3-6A3F-4724-9F3A-C5925F639DD9}" destId="{C4B02931-6F6D-4639-A87D-927195CF8E98}" srcOrd="0" destOrd="0" parTransId="{23DB8704-4788-491D-9203-5E366E3C7DD8}" sibTransId="{DA809BF0-2F27-463C-B770-3CD0E323662E}"/>
    <dgm:cxn modelId="{FA0BB6A9-A51B-40D1-A238-D0394AB005B3}" srcId="{ED1015D5-C03B-4683-9F3A-D44944ED9956}" destId="{05198654-B77B-4885-8CF2-941AA8ED39A1}" srcOrd="0" destOrd="0" parTransId="{031D042C-A765-4602-B54E-9D96E7DFA6A7}" sibTransId="{C35292AB-851A-4CAE-843E-F7157AB39FB5}"/>
    <dgm:cxn modelId="{D71930B1-B601-4311-83E6-4A082E10F607}" srcId="{E8901D4E-D09C-444D-9BF4-F7D6F0571193}" destId="{83ABF5D7-34A7-4F7F-861D-9780488EA77E}" srcOrd="0" destOrd="0" parTransId="{30BC798F-D12B-43C9-94A9-043B6D234887}" sibTransId="{3DC91365-3FC5-467D-83E4-74E5FFA647D8}"/>
    <dgm:cxn modelId="{43A23EB4-6730-494C-A8B5-3E738B39C1DE}" srcId="{05198654-B77B-4885-8CF2-941AA8ED39A1}" destId="{1755E9A0-FDC8-4A9A-BBE3-EDEFA165E3B2}" srcOrd="0" destOrd="0" parTransId="{473BF488-669E-4680-A23F-27E66972062F}" sibTransId="{549E2723-4733-46A0-9EAB-A303C53C642B}"/>
    <dgm:cxn modelId="{E07B42BB-47D2-42C3-BDE5-BE7BDB601813}" type="presOf" srcId="{7D617613-7102-437D-9FCF-2E2B9D6556A5}" destId="{1FB69270-4B77-4631-A5BD-319E05C480E9}" srcOrd="0" destOrd="0" presId="urn:microsoft.com/office/officeart/2005/8/layout/hierarchy3"/>
    <dgm:cxn modelId="{E6CAB7BB-54E7-4160-9AAB-1E84B269319D}" type="presOf" srcId="{1755E9A0-FDC8-4A9A-BBE3-EDEFA165E3B2}" destId="{563598D5-FE51-4B3E-A7FD-D499CDD88D4B}" srcOrd="0" destOrd="4" presId="urn:microsoft.com/office/officeart/2005/8/layout/hierarchy3"/>
    <dgm:cxn modelId="{DE4241CE-82F3-4DF4-BCA1-0F4B07A68FFB}" type="presOf" srcId="{83ABF5D7-34A7-4F7F-861D-9780488EA77E}" destId="{563598D5-FE51-4B3E-A7FD-D499CDD88D4B}" srcOrd="0" destOrd="1" presId="urn:microsoft.com/office/officeart/2005/8/layout/hierarchy3"/>
    <dgm:cxn modelId="{1DB4DCD2-ADAA-4852-87BC-3BD687485072}" type="presOf" srcId="{7D617613-7102-437D-9FCF-2E2B9D6556A5}" destId="{9D7D9654-1C6D-4D13-9FFE-669805E7E2A6}" srcOrd="1" destOrd="0" presId="urn:microsoft.com/office/officeart/2005/8/layout/hierarchy3"/>
    <dgm:cxn modelId="{DF5C08D4-F62C-43D9-9EA5-B2B26A62A6E4}" type="presOf" srcId="{8EAB65D0-0EF4-4C1E-8F08-3C6239E6C50C}" destId="{ED4A436D-DF07-456F-AF00-6A4959E10713}" srcOrd="0" destOrd="1" presId="urn:microsoft.com/office/officeart/2005/8/layout/hierarchy3"/>
    <dgm:cxn modelId="{41C7DAD6-F722-412D-8FF1-AD15DE0F51A7}" srcId="{C4B02931-6F6D-4639-A87D-927195CF8E98}" destId="{8EAB65D0-0EF4-4C1E-8F08-3C6239E6C50C}" srcOrd="0" destOrd="0" parTransId="{D5AFDCD4-483A-4EBD-BFDF-ADEA3CFA153C}" sibTransId="{9FE35CB4-048C-486E-8211-46DB819B8408}"/>
    <dgm:cxn modelId="{383241DB-C17B-4D83-A0D1-4FDBB1ACD0B2}" type="presOf" srcId="{ED1015D5-C03B-4683-9F3A-D44944ED9956}" destId="{563598D5-FE51-4B3E-A7FD-D499CDD88D4B}" srcOrd="0" destOrd="2" presId="urn:microsoft.com/office/officeart/2005/8/layout/hierarchy3"/>
    <dgm:cxn modelId="{1468CEE2-9DFB-4E93-9903-1E67D9B5AE2F}" srcId="{7C02D54D-B51F-48BE-9D5C-7A7E8BFE46F2}" destId="{1A9617EA-0320-4278-BF80-32695E7C69A6}" srcOrd="0" destOrd="0" parTransId="{FA8B548F-F2A2-4B8A-A961-9A008A011DFF}" sibTransId="{4185069A-95D2-4046-A9A6-0A66240BAD7B}"/>
    <dgm:cxn modelId="{B7ECA1F5-19C8-4C85-9ABD-ED134A95D358}" type="presOf" srcId="{1A9617EA-0320-4278-BF80-32695E7C69A6}" destId="{21EE0930-6C40-4CA6-AB48-45DF04F971E5}" srcOrd="0" destOrd="0" presId="urn:microsoft.com/office/officeart/2005/8/layout/hierarchy3"/>
    <dgm:cxn modelId="{D8B614FA-F505-4AC7-89F4-F4079864D4D3}" srcId="{1A9617EA-0320-4278-BF80-32695E7C69A6}" destId="{E8901D4E-D09C-444D-9BF4-F7D6F0571193}" srcOrd="0" destOrd="0" parTransId="{9A1B9195-4BAA-4A52-BF59-0C04FD1E080F}" sibTransId="{FAFA8E0B-D6AA-40CC-AAAC-28C7C1D7642D}"/>
    <dgm:cxn modelId="{D345FFDC-439B-42D9-8C59-31E9F42F0820}" type="presParOf" srcId="{38AC25E4-3FF6-440C-83B4-0F25B6AD7B29}" destId="{944A0074-EB42-4511-AB1B-B2F836DBC026}" srcOrd="0" destOrd="0" presId="urn:microsoft.com/office/officeart/2005/8/layout/hierarchy3"/>
    <dgm:cxn modelId="{CDD7DF59-E0FF-48CC-A010-69CF3CDA2CDC}" type="presParOf" srcId="{944A0074-EB42-4511-AB1B-B2F836DBC026}" destId="{87CB7CCE-ADAE-4E36-8ED4-71F327C9D86F}" srcOrd="0" destOrd="0" presId="urn:microsoft.com/office/officeart/2005/8/layout/hierarchy3"/>
    <dgm:cxn modelId="{C8C06BA0-5673-4210-B373-828E23E68A2A}" type="presParOf" srcId="{87CB7CCE-ADAE-4E36-8ED4-71F327C9D86F}" destId="{21EE0930-6C40-4CA6-AB48-45DF04F971E5}" srcOrd="0" destOrd="0" presId="urn:microsoft.com/office/officeart/2005/8/layout/hierarchy3"/>
    <dgm:cxn modelId="{6CFBC7BA-3156-4458-9B06-8DBD7BB520D8}" type="presParOf" srcId="{87CB7CCE-ADAE-4E36-8ED4-71F327C9D86F}" destId="{BB59D19B-B0A0-43A9-93CF-49FD1428F752}" srcOrd="1" destOrd="0" presId="urn:microsoft.com/office/officeart/2005/8/layout/hierarchy3"/>
    <dgm:cxn modelId="{6B5C59CB-DDC1-420C-AC07-A2411F8120D3}" type="presParOf" srcId="{944A0074-EB42-4511-AB1B-B2F836DBC026}" destId="{C6FCB29A-E73D-4B70-9B60-37712E2B8B02}" srcOrd="1" destOrd="0" presId="urn:microsoft.com/office/officeart/2005/8/layout/hierarchy3"/>
    <dgm:cxn modelId="{013E64AF-D12A-4B45-802E-47E5E0ABC217}" type="presParOf" srcId="{C6FCB29A-E73D-4B70-9B60-37712E2B8B02}" destId="{49988253-F332-4CA2-BAEB-BE993F6BC545}" srcOrd="0" destOrd="0" presId="urn:microsoft.com/office/officeart/2005/8/layout/hierarchy3"/>
    <dgm:cxn modelId="{C8D7FB59-4FA5-44B4-B070-F46EE04B3F27}" type="presParOf" srcId="{C6FCB29A-E73D-4B70-9B60-37712E2B8B02}" destId="{563598D5-FE51-4B3E-A7FD-D499CDD88D4B}" srcOrd="1" destOrd="0" presId="urn:microsoft.com/office/officeart/2005/8/layout/hierarchy3"/>
    <dgm:cxn modelId="{EAC0E1C4-BF59-4177-9A70-6D579521CBA2}" type="presParOf" srcId="{38AC25E4-3FF6-440C-83B4-0F25B6AD7B29}" destId="{FF730535-3749-4914-8291-9EEBFD9EE183}" srcOrd="1" destOrd="0" presId="urn:microsoft.com/office/officeart/2005/8/layout/hierarchy3"/>
    <dgm:cxn modelId="{97246F15-A43A-4C1A-96ED-878C15967769}" type="presParOf" srcId="{FF730535-3749-4914-8291-9EEBFD9EE183}" destId="{B0841555-EFBE-4A51-A9CF-01E09AEA39F1}" srcOrd="0" destOrd="0" presId="urn:microsoft.com/office/officeart/2005/8/layout/hierarchy3"/>
    <dgm:cxn modelId="{0737F1A9-C27F-409E-9B16-6BE324CDCC70}" type="presParOf" srcId="{B0841555-EFBE-4A51-A9CF-01E09AEA39F1}" destId="{06081AA0-9C56-4186-AED2-7813DAF07DC4}" srcOrd="0" destOrd="0" presId="urn:microsoft.com/office/officeart/2005/8/layout/hierarchy3"/>
    <dgm:cxn modelId="{3828FEA1-4FBB-4B14-BD7C-1EA189318B50}" type="presParOf" srcId="{B0841555-EFBE-4A51-A9CF-01E09AEA39F1}" destId="{7BAC9335-4285-4B65-BFE6-618DAFF743A5}" srcOrd="1" destOrd="0" presId="urn:microsoft.com/office/officeart/2005/8/layout/hierarchy3"/>
    <dgm:cxn modelId="{DB245D1F-DF5F-49D9-BFBA-0D41DCE8E48F}" type="presParOf" srcId="{FF730535-3749-4914-8291-9EEBFD9EE183}" destId="{2274D3FA-5FEF-4902-8325-E01156472C47}" srcOrd="1" destOrd="0" presId="urn:microsoft.com/office/officeart/2005/8/layout/hierarchy3"/>
    <dgm:cxn modelId="{B0FFF24D-06F6-444C-8457-5E1B1B93B75B}" type="presParOf" srcId="{2274D3FA-5FEF-4902-8325-E01156472C47}" destId="{39DBB36B-B655-460E-8828-1E10F8A70565}" srcOrd="0" destOrd="0" presId="urn:microsoft.com/office/officeart/2005/8/layout/hierarchy3"/>
    <dgm:cxn modelId="{BBA03531-8C94-4977-B001-D75F444B951C}" type="presParOf" srcId="{2274D3FA-5FEF-4902-8325-E01156472C47}" destId="{ED4A436D-DF07-456F-AF00-6A4959E10713}" srcOrd="1" destOrd="0" presId="urn:microsoft.com/office/officeart/2005/8/layout/hierarchy3"/>
    <dgm:cxn modelId="{78F93F7D-6C2F-4048-BF20-8080497698F0}" type="presParOf" srcId="{38AC25E4-3FF6-440C-83B4-0F25B6AD7B29}" destId="{87161AD5-6FD2-4E79-A209-27051F2D2E80}" srcOrd="2" destOrd="0" presId="urn:microsoft.com/office/officeart/2005/8/layout/hierarchy3"/>
    <dgm:cxn modelId="{7EFE97A2-C79C-4BC2-930C-FC5F6A142E4E}" type="presParOf" srcId="{87161AD5-6FD2-4E79-A209-27051F2D2E80}" destId="{7E256118-9E09-4131-8109-28C98D725674}" srcOrd="0" destOrd="0" presId="urn:microsoft.com/office/officeart/2005/8/layout/hierarchy3"/>
    <dgm:cxn modelId="{72FF13A5-CB9C-4251-858F-0A5E4D1990FF}" type="presParOf" srcId="{7E256118-9E09-4131-8109-28C98D725674}" destId="{1FB69270-4B77-4631-A5BD-319E05C480E9}" srcOrd="0" destOrd="0" presId="urn:microsoft.com/office/officeart/2005/8/layout/hierarchy3"/>
    <dgm:cxn modelId="{B0EF24C2-A32C-4182-95A6-02761E8ABB7C}" type="presParOf" srcId="{7E256118-9E09-4131-8109-28C98D725674}" destId="{9D7D9654-1C6D-4D13-9FFE-669805E7E2A6}" srcOrd="1" destOrd="0" presId="urn:microsoft.com/office/officeart/2005/8/layout/hierarchy3"/>
    <dgm:cxn modelId="{06E66E38-6154-4149-8A17-DBAB802AB9AD}" type="presParOf" srcId="{87161AD5-6FD2-4E79-A209-27051F2D2E80}" destId="{A1427BFA-E9D3-4989-8AA7-21386968B73E}" srcOrd="1" destOrd="0" presId="urn:microsoft.com/office/officeart/2005/8/layout/hierarchy3"/>
    <dgm:cxn modelId="{6D1DF0D6-63A6-4B7C-85DA-5DDB8A510419}" type="presParOf" srcId="{A1427BFA-E9D3-4989-8AA7-21386968B73E}" destId="{59015E7B-A8B3-4249-AADF-91097C91ABFE}" srcOrd="0" destOrd="0" presId="urn:microsoft.com/office/officeart/2005/8/layout/hierarchy3"/>
    <dgm:cxn modelId="{06808DAD-773F-44A8-AAF0-F00E3DBC2A50}" type="presParOf" srcId="{A1427BFA-E9D3-4989-8AA7-21386968B73E}" destId="{21926CEB-584E-4F2E-B4EB-C1181FC216AA}"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EE0930-6C40-4CA6-AB48-45DF04F971E5}">
      <dsp:nvSpPr>
        <dsp:cNvPr id="0" name=""/>
        <dsp:cNvSpPr/>
      </dsp:nvSpPr>
      <dsp:spPr>
        <a:xfrm>
          <a:off x="1342" y="1367832"/>
          <a:ext cx="3141782" cy="1570891"/>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1915" tIns="54610" rIns="81915" bIns="54610" numCol="1" spcCol="1270" anchor="ctr" anchorCtr="0">
          <a:noAutofit/>
        </a:bodyPr>
        <a:lstStyle/>
        <a:p>
          <a:pPr marL="0" lvl="0" indent="0" algn="ctr" defTabSz="1911350">
            <a:lnSpc>
              <a:spcPct val="90000"/>
            </a:lnSpc>
            <a:spcBef>
              <a:spcPct val="0"/>
            </a:spcBef>
            <a:spcAft>
              <a:spcPct val="35000"/>
            </a:spcAft>
            <a:buNone/>
          </a:pPr>
          <a:r>
            <a:rPr lang="en-US" sz="4300" kern="1200" dirty="0"/>
            <a:t>Freshwater</a:t>
          </a:r>
        </a:p>
      </dsp:txBody>
      <dsp:txXfrm>
        <a:off x="47352" y="1413842"/>
        <a:ext cx="3049762" cy="1478871"/>
      </dsp:txXfrm>
    </dsp:sp>
    <dsp:sp modelId="{49988253-F332-4CA2-BAEB-BE993F6BC545}">
      <dsp:nvSpPr>
        <dsp:cNvPr id="0" name=""/>
        <dsp:cNvSpPr/>
      </dsp:nvSpPr>
      <dsp:spPr>
        <a:xfrm>
          <a:off x="315520" y="2938724"/>
          <a:ext cx="314178" cy="1178168"/>
        </a:xfrm>
        <a:custGeom>
          <a:avLst/>
          <a:gdLst/>
          <a:ahLst/>
          <a:cxnLst/>
          <a:rect l="0" t="0" r="0" b="0"/>
          <a:pathLst>
            <a:path>
              <a:moveTo>
                <a:pt x="0" y="0"/>
              </a:moveTo>
              <a:lnTo>
                <a:pt x="0" y="1178168"/>
              </a:lnTo>
              <a:lnTo>
                <a:pt x="314178" y="1178168"/>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563598D5-FE51-4B3E-A7FD-D499CDD88D4B}">
      <dsp:nvSpPr>
        <dsp:cNvPr id="0" name=""/>
        <dsp:cNvSpPr/>
      </dsp:nvSpPr>
      <dsp:spPr>
        <a:xfrm>
          <a:off x="629699" y="3331446"/>
          <a:ext cx="2513426" cy="157089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t" anchorCtr="0">
          <a:noAutofit/>
        </a:bodyPr>
        <a:lstStyle/>
        <a:p>
          <a:pPr marL="0" lvl="0" indent="0" algn="l" defTabSz="800100">
            <a:lnSpc>
              <a:spcPct val="90000"/>
            </a:lnSpc>
            <a:spcBef>
              <a:spcPct val="0"/>
            </a:spcBef>
            <a:spcAft>
              <a:spcPct val="35000"/>
            </a:spcAft>
            <a:buNone/>
          </a:pPr>
          <a:r>
            <a:rPr lang="en-US" sz="1800" kern="1200" dirty="0"/>
            <a:t>Tilapia (Red &amp; Silver)</a:t>
          </a:r>
        </a:p>
        <a:p>
          <a:pPr marL="114300" lvl="1" indent="-114300" algn="l" defTabSz="622300">
            <a:lnSpc>
              <a:spcPct val="90000"/>
            </a:lnSpc>
            <a:spcBef>
              <a:spcPct val="0"/>
            </a:spcBef>
            <a:spcAft>
              <a:spcPct val="15000"/>
            </a:spcAft>
            <a:buChar char="•"/>
          </a:pPr>
          <a:r>
            <a:rPr lang="en-US" sz="1400" kern="1200" dirty="0" err="1"/>
            <a:t>Cascadura</a:t>
          </a:r>
          <a:endParaRPr lang="en-US" sz="1400" kern="1200" dirty="0"/>
        </a:p>
        <a:p>
          <a:pPr marL="228600" lvl="2" indent="-114300" algn="l" defTabSz="622300">
            <a:lnSpc>
              <a:spcPct val="90000"/>
            </a:lnSpc>
            <a:spcBef>
              <a:spcPct val="0"/>
            </a:spcBef>
            <a:spcAft>
              <a:spcPct val="15000"/>
            </a:spcAft>
            <a:buChar char="•"/>
          </a:pPr>
          <a:r>
            <a:rPr lang="en-US" sz="1400" kern="1200" dirty="0"/>
            <a:t>Shrimp</a:t>
          </a:r>
        </a:p>
        <a:p>
          <a:pPr marL="342900" lvl="3" indent="-114300" algn="l" defTabSz="622300">
            <a:lnSpc>
              <a:spcPct val="90000"/>
            </a:lnSpc>
            <a:spcBef>
              <a:spcPct val="0"/>
            </a:spcBef>
            <a:spcAft>
              <a:spcPct val="15000"/>
            </a:spcAft>
            <a:buChar char="•"/>
          </a:pPr>
          <a:r>
            <a:rPr lang="en-US" sz="1400" kern="1200" dirty="0"/>
            <a:t>Conch</a:t>
          </a:r>
        </a:p>
        <a:p>
          <a:pPr marL="457200" lvl="4" indent="-114300" algn="l" defTabSz="622300">
            <a:lnSpc>
              <a:spcPct val="90000"/>
            </a:lnSpc>
            <a:spcBef>
              <a:spcPct val="0"/>
            </a:spcBef>
            <a:spcAft>
              <a:spcPct val="15000"/>
            </a:spcAft>
            <a:buChar char="•"/>
          </a:pPr>
          <a:r>
            <a:rPr lang="en-US" sz="1400" kern="1200" dirty="0"/>
            <a:t>Crayfish</a:t>
          </a:r>
        </a:p>
      </dsp:txBody>
      <dsp:txXfrm>
        <a:off x="675709" y="3377456"/>
        <a:ext cx="2421406" cy="1478871"/>
      </dsp:txXfrm>
    </dsp:sp>
    <dsp:sp modelId="{06081AA0-9C56-4186-AED2-7813DAF07DC4}">
      <dsp:nvSpPr>
        <dsp:cNvPr id="0" name=""/>
        <dsp:cNvSpPr/>
      </dsp:nvSpPr>
      <dsp:spPr>
        <a:xfrm>
          <a:off x="3928571" y="1367832"/>
          <a:ext cx="3141782" cy="1570891"/>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1915" tIns="54610" rIns="81915" bIns="54610" numCol="1" spcCol="1270" anchor="ctr" anchorCtr="0">
          <a:noAutofit/>
        </a:bodyPr>
        <a:lstStyle/>
        <a:p>
          <a:pPr marL="0" lvl="0" indent="0" algn="ctr" defTabSz="1911350">
            <a:lnSpc>
              <a:spcPct val="90000"/>
            </a:lnSpc>
            <a:spcBef>
              <a:spcPct val="0"/>
            </a:spcBef>
            <a:spcAft>
              <a:spcPct val="35000"/>
            </a:spcAft>
            <a:buNone/>
          </a:pPr>
          <a:r>
            <a:rPr lang="en-US" sz="4300" kern="1200" dirty="0"/>
            <a:t>Brackish</a:t>
          </a:r>
        </a:p>
      </dsp:txBody>
      <dsp:txXfrm>
        <a:off x="3974581" y="1413842"/>
        <a:ext cx="3049762" cy="1478871"/>
      </dsp:txXfrm>
    </dsp:sp>
    <dsp:sp modelId="{39DBB36B-B655-460E-8828-1E10F8A70565}">
      <dsp:nvSpPr>
        <dsp:cNvPr id="0" name=""/>
        <dsp:cNvSpPr/>
      </dsp:nvSpPr>
      <dsp:spPr>
        <a:xfrm>
          <a:off x="4242749" y="2938724"/>
          <a:ext cx="314178" cy="1178168"/>
        </a:xfrm>
        <a:custGeom>
          <a:avLst/>
          <a:gdLst/>
          <a:ahLst/>
          <a:cxnLst/>
          <a:rect l="0" t="0" r="0" b="0"/>
          <a:pathLst>
            <a:path>
              <a:moveTo>
                <a:pt x="0" y="0"/>
              </a:moveTo>
              <a:lnTo>
                <a:pt x="0" y="1178168"/>
              </a:lnTo>
              <a:lnTo>
                <a:pt x="314178" y="1178168"/>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ED4A436D-DF07-456F-AF00-6A4959E10713}">
      <dsp:nvSpPr>
        <dsp:cNvPr id="0" name=""/>
        <dsp:cNvSpPr/>
      </dsp:nvSpPr>
      <dsp:spPr>
        <a:xfrm>
          <a:off x="4556927" y="3331446"/>
          <a:ext cx="2513426" cy="157089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t" anchorCtr="0">
          <a:noAutofit/>
        </a:bodyPr>
        <a:lstStyle/>
        <a:p>
          <a:pPr marL="0" lvl="0" indent="0" algn="l" defTabSz="800100">
            <a:lnSpc>
              <a:spcPct val="90000"/>
            </a:lnSpc>
            <a:spcBef>
              <a:spcPct val="0"/>
            </a:spcBef>
            <a:spcAft>
              <a:spcPct val="35000"/>
            </a:spcAft>
            <a:buNone/>
          </a:pPr>
          <a:r>
            <a:rPr lang="en-US" sz="1800" kern="1200" dirty="0"/>
            <a:t>Prawns</a:t>
          </a:r>
        </a:p>
        <a:p>
          <a:pPr marL="114300" lvl="1" indent="-114300" algn="l" defTabSz="622300">
            <a:lnSpc>
              <a:spcPct val="90000"/>
            </a:lnSpc>
            <a:spcBef>
              <a:spcPct val="0"/>
            </a:spcBef>
            <a:spcAft>
              <a:spcPct val="15000"/>
            </a:spcAft>
            <a:buChar char="•"/>
          </a:pPr>
          <a:r>
            <a:rPr lang="en-US" sz="1400" kern="1200" dirty="0"/>
            <a:t>Oyster</a:t>
          </a:r>
        </a:p>
      </dsp:txBody>
      <dsp:txXfrm>
        <a:off x="4602937" y="3377456"/>
        <a:ext cx="2421406" cy="1478871"/>
      </dsp:txXfrm>
    </dsp:sp>
    <dsp:sp modelId="{1FB69270-4B77-4631-A5BD-319E05C480E9}">
      <dsp:nvSpPr>
        <dsp:cNvPr id="0" name=""/>
        <dsp:cNvSpPr/>
      </dsp:nvSpPr>
      <dsp:spPr>
        <a:xfrm>
          <a:off x="7855799" y="1367832"/>
          <a:ext cx="3141782" cy="1570891"/>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1915" tIns="54610" rIns="81915" bIns="54610" numCol="1" spcCol="1270" anchor="ctr" anchorCtr="0">
          <a:noAutofit/>
        </a:bodyPr>
        <a:lstStyle/>
        <a:p>
          <a:pPr marL="0" lvl="0" indent="0" algn="ctr" defTabSz="1911350">
            <a:lnSpc>
              <a:spcPct val="90000"/>
            </a:lnSpc>
            <a:spcBef>
              <a:spcPct val="0"/>
            </a:spcBef>
            <a:spcAft>
              <a:spcPct val="35000"/>
            </a:spcAft>
            <a:buNone/>
          </a:pPr>
          <a:r>
            <a:rPr lang="en-US" sz="4300" kern="1200" dirty="0"/>
            <a:t>Seawater</a:t>
          </a:r>
        </a:p>
      </dsp:txBody>
      <dsp:txXfrm>
        <a:off x="7901809" y="1413842"/>
        <a:ext cx="3049762" cy="1478871"/>
      </dsp:txXfrm>
    </dsp:sp>
    <dsp:sp modelId="{59015E7B-A8B3-4249-AADF-91097C91ABFE}">
      <dsp:nvSpPr>
        <dsp:cNvPr id="0" name=""/>
        <dsp:cNvSpPr/>
      </dsp:nvSpPr>
      <dsp:spPr>
        <a:xfrm>
          <a:off x="8169977" y="2938724"/>
          <a:ext cx="314178" cy="1178168"/>
        </a:xfrm>
        <a:custGeom>
          <a:avLst/>
          <a:gdLst/>
          <a:ahLst/>
          <a:cxnLst/>
          <a:rect l="0" t="0" r="0" b="0"/>
          <a:pathLst>
            <a:path>
              <a:moveTo>
                <a:pt x="0" y="0"/>
              </a:moveTo>
              <a:lnTo>
                <a:pt x="0" y="1178168"/>
              </a:lnTo>
              <a:lnTo>
                <a:pt x="314178" y="1178168"/>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21926CEB-584E-4F2E-B4EB-C1181FC216AA}">
      <dsp:nvSpPr>
        <dsp:cNvPr id="0" name=""/>
        <dsp:cNvSpPr/>
      </dsp:nvSpPr>
      <dsp:spPr>
        <a:xfrm>
          <a:off x="8484156" y="3331446"/>
          <a:ext cx="2513426" cy="157089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t" anchorCtr="0">
          <a:noAutofit/>
        </a:bodyPr>
        <a:lstStyle/>
        <a:p>
          <a:pPr marL="0" lvl="0" indent="0" algn="l" defTabSz="800100">
            <a:lnSpc>
              <a:spcPct val="90000"/>
            </a:lnSpc>
            <a:spcBef>
              <a:spcPct val="0"/>
            </a:spcBef>
            <a:spcAft>
              <a:spcPct val="35000"/>
            </a:spcAft>
            <a:buNone/>
          </a:pPr>
          <a:r>
            <a:rPr lang="en-US" sz="1800" kern="1200" dirty="0"/>
            <a:t>Lobster</a:t>
          </a:r>
        </a:p>
        <a:p>
          <a:pPr marL="114300" lvl="1" indent="-114300" algn="l" defTabSz="622300">
            <a:lnSpc>
              <a:spcPct val="90000"/>
            </a:lnSpc>
            <a:spcBef>
              <a:spcPct val="0"/>
            </a:spcBef>
            <a:spcAft>
              <a:spcPct val="15000"/>
            </a:spcAft>
            <a:buChar char="•"/>
          </a:pPr>
          <a:r>
            <a:rPr lang="en-US" sz="1400" kern="1200" dirty="0"/>
            <a:t>Turtle</a:t>
          </a:r>
        </a:p>
      </dsp:txBody>
      <dsp:txXfrm>
        <a:off x="8530166" y="3377456"/>
        <a:ext cx="2421406" cy="147887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6876A3F-4FE3-4D4F-B92F-16318385074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94516C7-1FF3-F44B-93B1-24B9AA324A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C34C92B-6A45-864A-B429-22A9039765DA}" type="datetimeFigureOut">
              <a:rPr lang="en-US" smtClean="0"/>
              <a:t>3/29/2020</a:t>
            </a:fld>
            <a:endParaRPr lang="en-US" dirty="0"/>
          </a:p>
        </p:txBody>
      </p:sp>
      <p:sp>
        <p:nvSpPr>
          <p:cNvPr id="4" name="Footer Placeholder 3">
            <a:extLst>
              <a:ext uri="{FF2B5EF4-FFF2-40B4-BE49-F238E27FC236}">
                <a16:creationId xmlns:a16="http://schemas.microsoft.com/office/drawing/2014/main" id="{EDC6268A-8AA9-4C40-BEFB-029DF3E8113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8E928AC-AE76-324A-BA05-D16BF60C79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62C3C4-9460-4343-9283-24A378E2714B}" type="slidenum">
              <a:rPr lang="en-US" smtClean="0"/>
              <a:t>‹#›</a:t>
            </a:fld>
            <a:endParaRPr lang="en-US" dirty="0"/>
          </a:p>
        </p:txBody>
      </p:sp>
    </p:spTree>
    <p:extLst>
      <p:ext uri="{BB962C8B-B14F-4D97-AF65-F5344CB8AC3E}">
        <p14:creationId xmlns:p14="http://schemas.microsoft.com/office/powerpoint/2010/main" val="41905489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265FE6-BEE9-465E-9202-2D200EDE749C}" type="datetimeFigureOut">
              <a:rPr lang="en-US" noProof="0" smtClean="0"/>
              <a:t>3/29/2020</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DE8F2A-B3D4-43F2-B39B-CD77F64A1950}" type="slidenum">
              <a:rPr lang="en-US" noProof="0" smtClean="0"/>
              <a:t>‹#›</a:t>
            </a:fld>
            <a:endParaRPr lang="en-US" noProof="0" dirty="0"/>
          </a:p>
        </p:txBody>
      </p:sp>
    </p:spTree>
    <p:extLst>
      <p:ext uri="{BB962C8B-B14F-4D97-AF65-F5344CB8AC3E}">
        <p14:creationId xmlns:p14="http://schemas.microsoft.com/office/powerpoint/2010/main" val="446177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36" name="Picture Placeholder 35">
            <a:extLst>
              <a:ext uri="{FF2B5EF4-FFF2-40B4-BE49-F238E27FC236}">
                <a16:creationId xmlns:a16="http://schemas.microsoft.com/office/drawing/2014/main" id="{8B934246-87B1-4444-9DCA-06622CAD5507}"/>
              </a:ext>
            </a:extLst>
          </p:cNvPr>
          <p:cNvSpPr>
            <a:spLocks noGrp="1"/>
          </p:cNvSpPr>
          <p:nvPr>
            <p:ph type="pic" sz="quarter" idx="10" hasCustomPrompt="1"/>
          </p:nvPr>
        </p:nvSpPr>
        <p:spPr>
          <a:xfrm>
            <a:off x="123992" y="124953"/>
            <a:ext cx="11944014" cy="4372387"/>
          </a:xfrm>
          <a:custGeom>
            <a:avLst/>
            <a:gdLst>
              <a:gd name="connsiteX0" fmla="*/ 0 w 11944014"/>
              <a:gd name="connsiteY0" fmla="*/ 0 h 4372387"/>
              <a:gd name="connsiteX1" fmla="*/ 11944014 w 11944014"/>
              <a:gd name="connsiteY1" fmla="*/ 0 h 4372387"/>
              <a:gd name="connsiteX2" fmla="*/ 11944014 w 11944014"/>
              <a:gd name="connsiteY2" fmla="*/ 4064314 h 4372387"/>
              <a:gd name="connsiteX3" fmla="*/ 11419539 w 11944014"/>
              <a:gd name="connsiteY3" fmla="*/ 4152711 h 4372387"/>
              <a:gd name="connsiteX4" fmla="*/ 4857299 w 11944014"/>
              <a:gd name="connsiteY4" fmla="*/ 3772522 h 4372387"/>
              <a:gd name="connsiteX5" fmla="*/ 510557 w 11944014"/>
              <a:gd name="connsiteY5" fmla="*/ 3115117 h 4372387"/>
              <a:gd name="connsiteX6" fmla="*/ 0 w 11944014"/>
              <a:gd name="connsiteY6" fmla="*/ 3085767 h 437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4014" h="4372387">
                <a:moveTo>
                  <a:pt x="0" y="0"/>
                </a:moveTo>
                <a:lnTo>
                  <a:pt x="11944014" y="0"/>
                </a:lnTo>
                <a:lnTo>
                  <a:pt x="11944014" y="4064314"/>
                </a:lnTo>
                <a:lnTo>
                  <a:pt x="11419539" y="4152711"/>
                </a:lnTo>
                <a:cubicBezTo>
                  <a:pt x="10120431" y="4379826"/>
                  <a:pt x="8581267" y="4634432"/>
                  <a:pt x="4857299" y="3772522"/>
                </a:cubicBezTo>
                <a:cubicBezTo>
                  <a:pt x="3261016" y="3403063"/>
                  <a:pt x="1951876" y="3212078"/>
                  <a:pt x="510557" y="3115117"/>
                </a:cubicBezTo>
                <a:lnTo>
                  <a:pt x="0" y="3085767"/>
                </a:lnTo>
                <a:close/>
              </a:path>
            </a:pathLst>
          </a:custGeo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noProof="0" dirty="0"/>
              <a:t>Insert Image</a:t>
            </a:r>
          </a:p>
        </p:txBody>
      </p:sp>
      <p:sp>
        <p:nvSpPr>
          <p:cNvPr id="8" name="Freeform: Shape 7">
            <a:extLst>
              <a:ext uri="{FF2B5EF4-FFF2-40B4-BE49-F238E27FC236}">
                <a16:creationId xmlns:a16="http://schemas.microsoft.com/office/drawing/2014/main" id="{1E99C6B2-05CE-48A7-8696-CEC64BE74DF5}"/>
              </a:ext>
            </a:extLst>
          </p:cNvPr>
          <p:cNvSpPr/>
          <p:nvPr userDrawn="1"/>
        </p:nvSpPr>
        <p:spPr>
          <a:xfrm>
            <a:off x="-1" y="0"/>
            <a:ext cx="12192001" cy="6858000"/>
          </a:xfrm>
          <a:custGeom>
            <a:avLst/>
            <a:gdLst>
              <a:gd name="connsiteX0" fmla="*/ 123993 w 12192001"/>
              <a:gd name="connsiteY0" fmla="*/ 123993 h 6858000"/>
              <a:gd name="connsiteX1" fmla="*/ 123993 w 12192001"/>
              <a:gd name="connsiteY1" fmla="*/ 3209760 h 6858000"/>
              <a:gd name="connsiteX2" fmla="*/ 634550 w 12192001"/>
              <a:gd name="connsiteY2" fmla="*/ 3239110 h 6858000"/>
              <a:gd name="connsiteX3" fmla="*/ 4981292 w 12192001"/>
              <a:gd name="connsiteY3" fmla="*/ 3896515 h 6858000"/>
              <a:gd name="connsiteX4" fmla="*/ 11543532 w 12192001"/>
              <a:gd name="connsiteY4" fmla="*/ 4276704 h 6858000"/>
              <a:gd name="connsiteX5" fmla="*/ 12068007 w 12192001"/>
              <a:gd name="connsiteY5" fmla="*/ 4188307 h 6858000"/>
              <a:gd name="connsiteX6" fmla="*/ 12068007 w 12192001"/>
              <a:gd name="connsiteY6" fmla="*/ 123993 h 6858000"/>
              <a:gd name="connsiteX7" fmla="*/ 0 w 12192001"/>
              <a:gd name="connsiteY7" fmla="*/ 0 h 6858000"/>
              <a:gd name="connsiteX8" fmla="*/ 12192000 w 12192001"/>
              <a:gd name="connsiteY8" fmla="*/ 0 h 6858000"/>
              <a:gd name="connsiteX9" fmla="*/ 12192000 w 12192001"/>
              <a:gd name="connsiteY9" fmla="*/ 4167393 h 6858000"/>
              <a:gd name="connsiteX10" fmla="*/ 12192001 w 12192001"/>
              <a:gd name="connsiteY10" fmla="*/ 4167393 h 6858000"/>
              <a:gd name="connsiteX11" fmla="*/ 12192001 w 12192001"/>
              <a:gd name="connsiteY11" fmla="*/ 4799849 h 6858000"/>
              <a:gd name="connsiteX12" fmla="*/ 12192001 w 12192001"/>
              <a:gd name="connsiteY12" fmla="*/ 4950491 h 6858000"/>
              <a:gd name="connsiteX13" fmla="*/ 12192001 w 12192001"/>
              <a:gd name="connsiteY13" fmla="*/ 6858000 h 6858000"/>
              <a:gd name="connsiteX14" fmla="*/ 12192000 w 12192001"/>
              <a:gd name="connsiteY14" fmla="*/ 6858000 h 6858000"/>
              <a:gd name="connsiteX15" fmla="*/ 1 w 12192001"/>
              <a:gd name="connsiteY15" fmla="*/ 6858000 h 6858000"/>
              <a:gd name="connsiteX16" fmla="*/ 0 w 12192001"/>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1" h="6858000">
                <a:moveTo>
                  <a:pt x="123993" y="123993"/>
                </a:moveTo>
                <a:lnTo>
                  <a:pt x="123993" y="3209760"/>
                </a:lnTo>
                <a:lnTo>
                  <a:pt x="634550" y="3239110"/>
                </a:lnTo>
                <a:cubicBezTo>
                  <a:pt x="2075869" y="3336071"/>
                  <a:pt x="3385009" y="3527056"/>
                  <a:pt x="4981292" y="3896515"/>
                </a:cubicBezTo>
                <a:cubicBezTo>
                  <a:pt x="8705260" y="4758425"/>
                  <a:pt x="10244424" y="4503819"/>
                  <a:pt x="11543532" y="4276704"/>
                </a:cubicBezTo>
                <a:lnTo>
                  <a:pt x="12068007" y="4188307"/>
                </a:lnTo>
                <a:lnTo>
                  <a:pt x="12068007" y="123993"/>
                </a:lnTo>
                <a:close/>
                <a:moveTo>
                  <a:pt x="0" y="0"/>
                </a:moveTo>
                <a:lnTo>
                  <a:pt x="12192000" y="0"/>
                </a:lnTo>
                <a:lnTo>
                  <a:pt x="12192000" y="4167393"/>
                </a:lnTo>
                <a:lnTo>
                  <a:pt x="12192001" y="4167393"/>
                </a:lnTo>
                <a:lnTo>
                  <a:pt x="12192001" y="4799849"/>
                </a:lnTo>
                <a:lnTo>
                  <a:pt x="12192001" y="4950491"/>
                </a:lnTo>
                <a:lnTo>
                  <a:pt x="12192001" y="6858000"/>
                </a:lnTo>
                <a:lnTo>
                  <a:pt x="12192000" y="6858000"/>
                </a:lnTo>
                <a:lnTo>
                  <a:pt x="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sp>
        <p:nvSpPr>
          <p:cNvPr id="3" name="Subtitle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2">
                    <a:lumMod val="50000"/>
                  </a:schemeClr>
                </a:solidFill>
                <a:latin typeface="+mn-lt"/>
              </a:defRPr>
            </a:lvl1pPr>
          </a:lstStyle>
          <a:p>
            <a:pPr marL="228600" lvl="0" indent="-228600"/>
            <a:r>
              <a:rPr lang="en-US" noProof="0"/>
              <a:t>Subtitle</a:t>
            </a:r>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noProof="0"/>
              <a:t>Title</a:t>
            </a:r>
          </a:p>
        </p:txBody>
      </p:sp>
      <p:sp>
        <p:nvSpPr>
          <p:cNvPr id="11" name="Rectangle 10">
            <a:extLst>
              <a:ext uri="{FF2B5EF4-FFF2-40B4-BE49-F238E27FC236}">
                <a16:creationId xmlns:a16="http://schemas.microsoft.com/office/drawing/2014/main" id="{45C25376-E6F9-4E5A-A81D-E7FA342FB230}"/>
              </a:ext>
            </a:extLst>
          </p:cNvPr>
          <p:cNvSpPr/>
          <p:nvPr userDrawn="1"/>
        </p:nvSpPr>
        <p:spPr>
          <a:xfrm>
            <a:off x="435429" y="4726452"/>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170484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EB162-E699-464C-B2EE-136D517A9B8B}"/>
              </a:ext>
            </a:extLst>
          </p:cNvPr>
          <p:cNvSpPr>
            <a:spLocks noGrp="1"/>
          </p:cNvSpPr>
          <p:nvPr>
            <p:ph type="title"/>
          </p:nvPr>
        </p:nvSpPr>
        <p:spPr>
          <a:xfrm>
            <a:off x="446314" y="500215"/>
            <a:ext cx="11174186" cy="590931"/>
          </a:xfrm>
        </p:spPr>
        <p:txBody>
          <a:bodyPr vert="horz" wrap="square" lIns="91440" tIns="45720" rIns="91440" bIns="45720" rtlCol="0" anchor="ctr">
            <a:spAutoFit/>
          </a:bodyPr>
          <a:lstStyle>
            <a:lvl1pPr>
              <a:defRPr lang="en-GB" sz="3600" spc="-60" dirty="0"/>
            </a:lvl1pPr>
          </a:lstStyle>
          <a:p>
            <a:pPr lvl="0"/>
            <a:r>
              <a:rPr lang="en-US" noProof="0"/>
              <a:t>Click to edit Master title style</a:t>
            </a:r>
          </a:p>
        </p:txBody>
      </p:sp>
      <p:sp>
        <p:nvSpPr>
          <p:cNvPr id="5" name="Picture Placeholder 4">
            <a:extLst>
              <a:ext uri="{FF2B5EF4-FFF2-40B4-BE49-F238E27FC236}">
                <a16:creationId xmlns:a16="http://schemas.microsoft.com/office/drawing/2014/main" id="{92C6531E-FB8E-4000-B873-B745C681E2F5}"/>
              </a:ext>
            </a:extLst>
          </p:cNvPr>
          <p:cNvSpPr>
            <a:spLocks noGrp="1"/>
          </p:cNvSpPr>
          <p:nvPr>
            <p:ph type="pic" sz="quarter" idx="13" hasCustomPrompt="1"/>
          </p:nvPr>
        </p:nvSpPr>
        <p:spPr>
          <a:xfrm>
            <a:off x="0" y="1248876"/>
            <a:ext cx="12192000" cy="2119313"/>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hasCustomPrompt="1"/>
          </p:nvPr>
        </p:nvSpPr>
        <p:spPr>
          <a:xfrm>
            <a:off x="735240" y="3802065"/>
            <a:ext cx="9784080" cy="334508"/>
          </a:xfrm>
        </p:spPr>
        <p:txBody>
          <a:bodyPr>
            <a:noAutofit/>
          </a:bodyPr>
          <a:lstStyle>
            <a:lvl1pPr marL="0" indent="0" algn="l">
              <a:buNone/>
              <a:defRPr sz="1600" b="1">
                <a:solidFill>
                  <a:schemeClr val="accent3"/>
                </a:solidFill>
                <a:latin typeface="+mn-lt"/>
              </a:defRPr>
            </a:lvl1pPr>
          </a:lstStyle>
          <a:p>
            <a:pPr lvl="0"/>
            <a:r>
              <a:rPr lang="en-US" noProof="0"/>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hasCustomPrompt="1"/>
          </p:nvPr>
        </p:nvSpPr>
        <p:spPr>
          <a:xfrm>
            <a:off x="735240" y="4294303"/>
            <a:ext cx="9784080" cy="1737360"/>
          </a:xfrm>
        </p:spPr>
        <p:txBody>
          <a:bodyPr>
            <a:noAutofit/>
          </a:bodyPr>
          <a:lstStyle>
            <a:lvl1pPr marL="0" indent="0" algn="l">
              <a:buNone/>
              <a:defRPr sz="1400" b="0">
                <a:solidFill>
                  <a:schemeClr val="tx1">
                    <a:lumMod val="75000"/>
                    <a:lumOff val="25000"/>
                  </a:schemeClr>
                </a:solidFill>
                <a:latin typeface="+mn-lt"/>
              </a:defRPr>
            </a:lvl1pPr>
          </a:lstStyle>
          <a:p>
            <a:pPr lvl="0"/>
            <a:r>
              <a:rPr lang="en-US" noProof="0"/>
              <a:t>Edit Master text styles</a:t>
            </a:r>
          </a:p>
        </p:txBody>
      </p:sp>
      <p:sp>
        <p:nvSpPr>
          <p:cNvPr id="15" name="Rectangle 14">
            <a:extLst>
              <a:ext uri="{FF2B5EF4-FFF2-40B4-BE49-F238E27FC236}">
                <a16:creationId xmlns:a16="http://schemas.microsoft.com/office/drawing/2014/main" id="{05951AB2-D568-4A7E-9408-FADC8BED4119}"/>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Tree>
    <p:extLst>
      <p:ext uri="{BB962C8B-B14F-4D97-AF65-F5344CB8AC3E}">
        <p14:creationId xmlns:p14="http://schemas.microsoft.com/office/powerpoint/2010/main" val="1424147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 Three Sectio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5" name="Picture Placeholder 4">
            <a:extLst>
              <a:ext uri="{FF2B5EF4-FFF2-40B4-BE49-F238E27FC236}">
                <a16:creationId xmlns:a16="http://schemas.microsoft.com/office/drawing/2014/main" id="{92C6531E-FB8E-4000-B873-B745C681E2F5}"/>
              </a:ext>
            </a:extLst>
          </p:cNvPr>
          <p:cNvSpPr>
            <a:spLocks noGrp="1"/>
          </p:cNvSpPr>
          <p:nvPr>
            <p:ph type="pic" sz="quarter" idx="13" hasCustomPrompt="1"/>
          </p:nvPr>
        </p:nvSpPr>
        <p:spPr>
          <a:xfrm>
            <a:off x="0" y="1248876"/>
            <a:ext cx="12192000" cy="2119313"/>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hasCustomPrompt="1"/>
          </p:nvPr>
        </p:nvSpPr>
        <p:spPr>
          <a:xfrm>
            <a:off x="735240" y="3802065"/>
            <a:ext cx="2820761" cy="334508"/>
          </a:xfrm>
        </p:spPr>
        <p:txBody>
          <a:bodyPr>
            <a:noAutofit/>
          </a:bodyPr>
          <a:lstStyle>
            <a:lvl1pPr marL="0" indent="0" algn="ctr">
              <a:buNone/>
              <a:defRPr sz="1600" b="1">
                <a:solidFill>
                  <a:schemeClr val="accent6"/>
                </a:solidFill>
                <a:latin typeface="+mn-lt"/>
              </a:defRPr>
            </a:lvl1pPr>
          </a:lstStyle>
          <a:p>
            <a:pPr lvl="0"/>
            <a:r>
              <a:rPr lang="en-US" noProof="0"/>
              <a:t>Edit Master text styles</a:t>
            </a:r>
          </a:p>
        </p:txBody>
      </p:sp>
      <p:sp>
        <p:nvSpPr>
          <p:cNvPr id="10" name="Text Placeholder 8">
            <a:extLst>
              <a:ext uri="{FF2B5EF4-FFF2-40B4-BE49-F238E27FC236}">
                <a16:creationId xmlns:a16="http://schemas.microsoft.com/office/drawing/2014/main" id="{3F93C618-7612-42AB-B890-45E85BD492F4}"/>
              </a:ext>
            </a:extLst>
          </p:cNvPr>
          <p:cNvSpPr>
            <a:spLocks noGrp="1"/>
          </p:cNvSpPr>
          <p:nvPr>
            <p:ph type="body" sz="quarter" idx="15" hasCustomPrompt="1"/>
          </p:nvPr>
        </p:nvSpPr>
        <p:spPr>
          <a:xfrm>
            <a:off x="4623026" y="3802065"/>
            <a:ext cx="2820761" cy="334508"/>
          </a:xfrm>
        </p:spPr>
        <p:txBody>
          <a:bodyPr>
            <a:noAutofit/>
          </a:bodyPr>
          <a:lstStyle>
            <a:lvl1pPr marL="0" indent="0" algn="ctr">
              <a:buNone/>
              <a:defRPr sz="1600" b="1">
                <a:solidFill>
                  <a:schemeClr val="accent3"/>
                </a:solidFill>
                <a:latin typeface="+mn-lt"/>
              </a:defRPr>
            </a:lvl1pPr>
          </a:lstStyle>
          <a:p>
            <a:pPr lvl="0"/>
            <a:r>
              <a:rPr lang="en-US" noProof="0"/>
              <a:t>Edit Master text styles</a:t>
            </a:r>
          </a:p>
        </p:txBody>
      </p:sp>
      <p:sp>
        <p:nvSpPr>
          <p:cNvPr id="11" name="Text Placeholder 8">
            <a:extLst>
              <a:ext uri="{FF2B5EF4-FFF2-40B4-BE49-F238E27FC236}">
                <a16:creationId xmlns:a16="http://schemas.microsoft.com/office/drawing/2014/main" id="{08664829-F6FB-4E31-BF5C-C895ADF2BA7F}"/>
              </a:ext>
            </a:extLst>
          </p:cNvPr>
          <p:cNvSpPr>
            <a:spLocks noGrp="1"/>
          </p:cNvSpPr>
          <p:nvPr>
            <p:ph type="body" sz="quarter" idx="16" hasCustomPrompt="1"/>
          </p:nvPr>
        </p:nvSpPr>
        <p:spPr>
          <a:xfrm>
            <a:off x="8635999" y="3802065"/>
            <a:ext cx="2820761" cy="334508"/>
          </a:xfrm>
        </p:spPr>
        <p:txBody>
          <a:bodyPr>
            <a:noAutofit/>
          </a:bodyPr>
          <a:lstStyle>
            <a:lvl1pPr marL="0" indent="0" algn="ctr">
              <a:buNone/>
              <a:defRPr sz="1600" b="1">
                <a:solidFill>
                  <a:schemeClr val="accent5">
                    <a:lumMod val="75000"/>
                  </a:schemeClr>
                </a:solidFill>
                <a:latin typeface="+mn-lt"/>
              </a:defRPr>
            </a:lvl1pPr>
          </a:lstStyle>
          <a:p>
            <a:pPr lvl="0"/>
            <a:r>
              <a:rPr lang="en-US" noProof="0"/>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hasCustomPrompt="1"/>
          </p:nvPr>
        </p:nvSpPr>
        <p:spPr>
          <a:xfrm>
            <a:off x="735240"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noProof="0"/>
              <a:t>Edit Master text styles</a:t>
            </a:r>
          </a:p>
        </p:txBody>
      </p:sp>
      <p:sp>
        <p:nvSpPr>
          <p:cNvPr id="13" name="Text Placeholder 8">
            <a:extLst>
              <a:ext uri="{FF2B5EF4-FFF2-40B4-BE49-F238E27FC236}">
                <a16:creationId xmlns:a16="http://schemas.microsoft.com/office/drawing/2014/main" id="{464BC696-49A6-4328-BB42-5566BAC00F80}"/>
              </a:ext>
            </a:extLst>
          </p:cNvPr>
          <p:cNvSpPr>
            <a:spLocks noGrp="1"/>
          </p:cNvSpPr>
          <p:nvPr>
            <p:ph type="body" sz="quarter" idx="18" hasCustomPrompt="1"/>
          </p:nvPr>
        </p:nvSpPr>
        <p:spPr>
          <a:xfrm>
            <a:off x="4623026"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noProof="0"/>
              <a:t>Edit Master text styles</a:t>
            </a:r>
          </a:p>
        </p:txBody>
      </p:sp>
      <p:sp>
        <p:nvSpPr>
          <p:cNvPr id="14" name="Text Placeholder 8">
            <a:extLst>
              <a:ext uri="{FF2B5EF4-FFF2-40B4-BE49-F238E27FC236}">
                <a16:creationId xmlns:a16="http://schemas.microsoft.com/office/drawing/2014/main" id="{7E9E558E-F7EF-4347-AD3C-FDB2A9BCF618}"/>
              </a:ext>
            </a:extLst>
          </p:cNvPr>
          <p:cNvSpPr>
            <a:spLocks noGrp="1"/>
          </p:cNvSpPr>
          <p:nvPr>
            <p:ph type="body" sz="quarter" idx="19" hasCustomPrompt="1"/>
          </p:nvPr>
        </p:nvSpPr>
        <p:spPr>
          <a:xfrm>
            <a:off x="8635999"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noProof="0"/>
              <a:t>Edit Master text styles</a:t>
            </a:r>
          </a:p>
        </p:txBody>
      </p:sp>
      <p:sp>
        <p:nvSpPr>
          <p:cNvPr id="3" name="Title 2">
            <a:extLst>
              <a:ext uri="{FF2B5EF4-FFF2-40B4-BE49-F238E27FC236}">
                <a16:creationId xmlns:a16="http://schemas.microsoft.com/office/drawing/2014/main" id="{B9AD2AC4-32E8-BC46-848C-BEA37118CB63}"/>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554481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alf Page Photo + Text">
    <p:spTree>
      <p:nvGrpSpPr>
        <p:cNvPr id="1" name=""/>
        <p:cNvGrpSpPr/>
        <p:nvPr/>
      </p:nvGrpSpPr>
      <p:grpSpPr>
        <a:xfrm>
          <a:off x="0" y="0"/>
          <a:ext cx="0" cy="0"/>
          <a:chOff x="0" y="0"/>
          <a:chExt cx="0" cy="0"/>
        </a:xfrm>
      </p:grpSpPr>
      <p:sp>
        <p:nvSpPr>
          <p:cNvPr id="11" name="Picture Placeholder 4">
            <a:extLst>
              <a:ext uri="{FF2B5EF4-FFF2-40B4-BE49-F238E27FC236}">
                <a16:creationId xmlns:a16="http://schemas.microsoft.com/office/drawing/2014/main" id="{679784BB-7CDD-484B-8F47-9CF1D79993F5}"/>
              </a:ext>
            </a:extLst>
          </p:cNvPr>
          <p:cNvSpPr>
            <a:spLocks noGrp="1"/>
          </p:cNvSpPr>
          <p:nvPr>
            <p:ph type="pic" sz="quarter" idx="13" hasCustomPrompt="1"/>
          </p:nvPr>
        </p:nvSpPr>
        <p:spPr>
          <a:xfrm>
            <a:off x="6299200" y="0"/>
            <a:ext cx="5892800"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2" name="Title 1">
            <a:extLst>
              <a:ext uri="{FF2B5EF4-FFF2-40B4-BE49-F238E27FC236}">
                <a16:creationId xmlns:a16="http://schemas.microsoft.com/office/drawing/2014/main" id="{8EDEB162-E699-464C-B2EE-136D517A9B8B}"/>
              </a:ext>
            </a:extLst>
          </p:cNvPr>
          <p:cNvSpPr>
            <a:spLocks noGrp="1"/>
          </p:cNvSpPr>
          <p:nvPr>
            <p:ph type="title"/>
          </p:nvPr>
        </p:nvSpPr>
        <p:spPr>
          <a:xfrm>
            <a:off x="446314" y="493776"/>
            <a:ext cx="5170715" cy="1089529"/>
          </a:xfrm>
        </p:spPr>
        <p:txBody>
          <a:bodyPr vert="horz" wrap="square" lIns="91440" tIns="45720" rIns="91440" bIns="45720" rtlCol="0" anchor="ctr">
            <a:spAutoFit/>
          </a:bodyPr>
          <a:lstStyle>
            <a:lvl1pPr>
              <a:defRPr lang="en-GB" sz="3600" spc="-60" dirty="0"/>
            </a:lvl1pPr>
          </a:lstStyle>
          <a:p>
            <a:pPr lvl="0"/>
            <a:r>
              <a:rPr lang="en-US" noProof="0"/>
              <a:t>Click to edit Master title style</a:t>
            </a:r>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hasCustomPrompt="1"/>
          </p:nvPr>
        </p:nvSpPr>
        <p:spPr>
          <a:xfrm>
            <a:off x="571499" y="2061165"/>
            <a:ext cx="5045529" cy="334508"/>
          </a:xfrm>
        </p:spPr>
        <p:txBody>
          <a:bodyPr>
            <a:noAutofit/>
          </a:bodyPr>
          <a:lstStyle>
            <a:lvl1pPr marL="0" indent="0" algn="l">
              <a:buNone/>
              <a:defRPr sz="1600" b="1">
                <a:solidFill>
                  <a:schemeClr val="accent3"/>
                </a:solidFill>
                <a:latin typeface="+mn-lt"/>
              </a:defRPr>
            </a:lvl1pPr>
          </a:lstStyle>
          <a:p>
            <a:pPr lvl="0"/>
            <a:r>
              <a:rPr lang="en-US" noProof="0"/>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hasCustomPrompt="1"/>
          </p:nvPr>
        </p:nvSpPr>
        <p:spPr>
          <a:xfrm>
            <a:off x="571499" y="2708227"/>
            <a:ext cx="5045529"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noProof="0"/>
              <a:t>Edit Master text styles</a:t>
            </a: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8" name="Rectangle 7">
            <a:extLst>
              <a:ext uri="{FF2B5EF4-FFF2-40B4-BE49-F238E27FC236}">
                <a16:creationId xmlns:a16="http://schemas.microsoft.com/office/drawing/2014/main" id="{1E6A75B6-7B4E-496F-A846-0FFBB6E1D164}"/>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0" name="Slide Number Placeholder 5">
            <a:extLst>
              <a:ext uri="{FF2B5EF4-FFF2-40B4-BE49-F238E27FC236}">
                <a16:creationId xmlns:a16="http://schemas.microsoft.com/office/drawing/2014/main" id="{7648ACB4-9C22-4636-800F-578055A5BC10}"/>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Tree>
    <p:extLst>
      <p:ext uri="{BB962C8B-B14F-4D97-AF65-F5344CB8AC3E}">
        <p14:creationId xmlns:p14="http://schemas.microsoft.com/office/powerpoint/2010/main" val="2043872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Flowchart: Document 3">
            <a:extLst>
              <a:ext uri="{FF2B5EF4-FFF2-40B4-BE49-F238E27FC236}">
                <a16:creationId xmlns:a16="http://schemas.microsoft.com/office/drawing/2014/main" id="{D5C833BC-89A8-4D28-9D63-F45F14D694BF}"/>
              </a:ext>
            </a:extLst>
          </p:cNvPr>
          <p:cNvSpPr/>
          <p:nvPr userDrawn="1"/>
        </p:nvSpPr>
        <p:spPr>
          <a:xfrm flipH="1">
            <a:off x="123987" y="124955"/>
            <a:ext cx="11953415" cy="440800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17 w 21617"/>
              <a:gd name="connsiteY0" fmla="*/ 0 h 23765"/>
              <a:gd name="connsiteX1" fmla="*/ 21617 w 21617"/>
              <a:gd name="connsiteY1" fmla="*/ 0 h 23765"/>
              <a:gd name="connsiteX2" fmla="*/ 21617 w 21617"/>
              <a:gd name="connsiteY2" fmla="*/ 17322 h 23765"/>
              <a:gd name="connsiteX3" fmla="*/ 0 w 21617"/>
              <a:gd name="connsiteY3" fmla="*/ 22875 h 23765"/>
              <a:gd name="connsiteX4" fmla="*/ 17 w 21617"/>
              <a:gd name="connsiteY4" fmla="*/ 0 h 23765"/>
              <a:gd name="connsiteX0" fmla="*/ 17 w 21617"/>
              <a:gd name="connsiteY0" fmla="*/ 0 h 24368"/>
              <a:gd name="connsiteX1" fmla="*/ 21617 w 21617"/>
              <a:gd name="connsiteY1" fmla="*/ 0 h 24368"/>
              <a:gd name="connsiteX2" fmla="*/ 21617 w 21617"/>
              <a:gd name="connsiteY2" fmla="*/ 17322 h 24368"/>
              <a:gd name="connsiteX3" fmla="*/ 0 w 21617"/>
              <a:gd name="connsiteY3" fmla="*/ 22875 h 24368"/>
              <a:gd name="connsiteX4" fmla="*/ 17 w 21617"/>
              <a:gd name="connsiteY4" fmla="*/ 0 h 24368"/>
              <a:gd name="connsiteX0" fmla="*/ 17 w 21617"/>
              <a:gd name="connsiteY0" fmla="*/ 0 h 24514"/>
              <a:gd name="connsiteX1" fmla="*/ 21617 w 21617"/>
              <a:gd name="connsiteY1" fmla="*/ 0 h 24514"/>
              <a:gd name="connsiteX2" fmla="*/ 21617 w 21617"/>
              <a:gd name="connsiteY2" fmla="*/ 17322 h 24514"/>
              <a:gd name="connsiteX3" fmla="*/ 0 w 21617"/>
              <a:gd name="connsiteY3" fmla="*/ 22875 h 24514"/>
              <a:gd name="connsiteX4" fmla="*/ 17 w 21617"/>
              <a:gd name="connsiteY4" fmla="*/ 0 h 24514"/>
              <a:gd name="connsiteX0" fmla="*/ 17 w 21617"/>
              <a:gd name="connsiteY0" fmla="*/ 0 h 24569"/>
              <a:gd name="connsiteX1" fmla="*/ 21617 w 21617"/>
              <a:gd name="connsiteY1" fmla="*/ 0 h 24569"/>
              <a:gd name="connsiteX2" fmla="*/ 21617 w 21617"/>
              <a:gd name="connsiteY2" fmla="*/ 17322 h 24569"/>
              <a:gd name="connsiteX3" fmla="*/ 0 w 21617"/>
              <a:gd name="connsiteY3" fmla="*/ 22875 h 24569"/>
              <a:gd name="connsiteX4" fmla="*/ 17 w 21617"/>
              <a:gd name="connsiteY4" fmla="*/ 0 h 24569"/>
              <a:gd name="connsiteX0" fmla="*/ 17 w 21617"/>
              <a:gd name="connsiteY0" fmla="*/ 0 h 24698"/>
              <a:gd name="connsiteX1" fmla="*/ 21617 w 21617"/>
              <a:gd name="connsiteY1" fmla="*/ 0 h 24698"/>
              <a:gd name="connsiteX2" fmla="*/ 21617 w 21617"/>
              <a:gd name="connsiteY2" fmla="*/ 17322 h 24698"/>
              <a:gd name="connsiteX3" fmla="*/ 0 w 21617"/>
              <a:gd name="connsiteY3" fmla="*/ 22875 h 24698"/>
              <a:gd name="connsiteX4" fmla="*/ 17 w 21617"/>
              <a:gd name="connsiteY4" fmla="*/ 0 h 24698"/>
              <a:gd name="connsiteX0" fmla="*/ 17 w 21617"/>
              <a:gd name="connsiteY0" fmla="*/ 0 h 24785"/>
              <a:gd name="connsiteX1" fmla="*/ 21617 w 21617"/>
              <a:gd name="connsiteY1" fmla="*/ 0 h 24785"/>
              <a:gd name="connsiteX2" fmla="*/ 21617 w 21617"/>
              <a:gd name="connsiteY2" fmla="*/ 17322 h 24785"/>
              <a:gd name="connsiteX3" fmla="*/ 0 w 21617"/>
              <a:gd name="connsiteY3" fmla="*/ 22875 h 24785"/>
              <a:gd name="connsiteX4" fmla="*/ 17 w 21617"/>
              <a:gd name="connsiteY4" fmla="*/ 0 h 24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7" h="24785">
                <a:moveTo>
                  <a:pt x="17" y="0"/>
                </a:moveTo>
                <a:lnTo>
                  <a:pt x="21617" y="0"/>
                </a:lnTo>
                <a:lnTo>
                  <a:pt x="21617" y="17322"/>
                </a:lnTo>
                <a:cubicBezTo>
                  <a:pt x="10919" y="19230"/>
                  <a:pt x="10221" y="28798"/>
                  <a:pt x="0" y="22875"/>
                </a:cubicBezTo>
                <a:cubicBezTo>
                  <a:pt x="6" y="15250"/>
                  <a:pt x="11" y="7625"/>
                  <a:pt x="1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sp>
        <p:nvSpPr>
          <p:cNvPr id="3" name="Subtitle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2">
                    <a:lumMod val="50000"/>
                  </a:schemeClr>
                </a:solidFill>
                <a:latin typeface="+mn-lt"/>
              </a:defRPr>
            </a:lvl1pPr>
          </a:lstStyle>
          <a:p>
            <a:pPr marL="228600" lvl="0" indent="-228600"/>
            <a:r>
              <a:rPr lang="en-US" noProof="0"/>
              <a:t>Subtitle</a:t>
            </a:r>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noProof="0"/>
              <a:t>Title</a:t>
            </a:r>
          </a:p>
        </p:txBody>
      </p:sp>
      <p:sp>
        <p:nvSpPr>
          <p:cNvPr id="11" name="Rectangle 10">
            <a:extLst>
              <a:ext uri="{FF2B5EF4-FFF2-40B4-BE49-F238E27FC236}">
                <a16:creationId xmlns:a16="http://schemas.microsoft.com/office/drawing/2014/main" id="{45C25376-E6F9-4E5A-A81D-E7FA342FB230}"/>
              </a:ext>
            </a:extLst>
          </p:cNvPr>
          <p:cNvSpPr/>
          <p:nvPr userDrawn="1"/>
        </p:nvSpPr>
        <p:spPr>
          <a:xfrm>
            <a:off x="435429" y="4726452"/>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582240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4" name="Flowchart: Document 3">
            <a:extLst>
              <a:ext uri="{FF2B5EF4-FFF2-40B4-BE49-F238E27FC236}">
                <a16:creationId xmlns:a16="http://schemas.microsoft.com/office/drawing/2014/main" id="{7F75D8AF-79DE-4E2B-A15F-8EC66948BC31}"/>
              </a:ext>
            </a:extLst>
          </p:cNvPr>
          <p:cNvSpPr/>
          <p:nvPr userDrawn="1"/>
        </p:nvSpPr>
        <p:spPr>
          <a:xfrm flipH="1" flipV="1">
            <a:off x="114590" y="4581492"/>
            <a:ext cx="11962815" cy="2152681"/>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17 w 21617"/>
              <a:gd name="connsiteY0" fmla="*/ 0 h 23765"/>
              <a:gd name="connsiteX1" fmla="*/ 21617 w 21617"/>
              <a:gd name="connsiteY1" fmla="*/ 0 h 23765"/>
              <a:gd name="connsiteX2" fmla="*/ 21617 w 21617"/>
              <a:gd name="connsiteY2" fmla="*/ 17322 h 23765"/>
              <a:gd name="connsiteX3" fmla="*/ 0 w 21617"/>
              <a:gd name="connsiteY3" fmla="*/ 22875 h 23765"/>
              <a:gd name="connsiteX4" fmla="*/ 17 w 21617"/>
              <a:gd name="connsiteY4" fmla="*/ 0 h 23765"/>
              <a:gd name="connsiteX0" fmla="*/ 17 w 21617"/>
              <a:gd name="connsiteY0" fmla="*/ 0 h 24368"/>
              <a:gd name="connsiteX1" fmla="*/ 21617 w 21617"/>
              <a:gd name="connsiteY1" fmla="*/ 0 h 24368"/>
              <a:gd name="connsiteX2" fmla="*/ 21617 w 21617"/>
              <a:gd name="connsiteY2" fmla="*/ 17322 h 24368"/>
              <a:gd name="connsiteX3" fmla="*/ 0 w 21617"/>
              <a:gd name="connsiteY3" fmla="*/ 22875 h 24368"/>
              <a:gd name="connsiteX4" fmla="*/ 17 w 21617"/>
              <a:gd name="connsiteY4" fmla="*/ 0 h 24368"/>
              <a:gd name="connsiteX0" fmla="*/ 17 w 21617"/>
              <a:gd name="connsiteY0" fmla="*/ 0 h 24514"/>
              <a:gd name="connsiteX1" fmla="*/ 21617 w 21617"/>
              <a:gd name="connsiteY1" fmla="*/ 0 h 24514"/>
              <a:gd name="connsiteX2" fmla="*/ 21617 w 21617"/>
              <a:gd name="connsiteY2" fmla="*/ 17322 h 24514"/>
              <a:gd name="connsiteX3" fmla="*/ 0 w 21617"/>
              <a:gd name="connsiteY3" fmla="*/ 22875 h 24514"/>
              <a:gd name="connsiteX4" fmla="*/ 17 w 21617"/>
              <a:gd name="connsiteY4" fmla="*/ 0 h 24514"/>
              <a:gd name="connsiteX0" fmla="*/ 17 w 21617"/>
              <a:gd name="connsiteY0" fmla="*/ 0 h 24569"/>
              <a:gd name="connsiteX1" fmla="*/ 21617 w 21617"/>
              <a:gd name="connsiteY1" fmla="*/ 0 h 24569"/>
              <a:gd name="connsiteX2" fmla="*/ 21617 w 21617"/>
              <a:gd name="connsiteY2" fmla="*/ 17322 h 24569"/>
              <a:gd name="connsiteX3" fmla="*/ 0 w 21617"/>
              <a:gd name="connsiteY3" fmla="*/ 22875 h 24569"/>
              <a:gd name="connsiteX4" fmla="*/ 17 w 21617"/>
              <a:gd name="connsiteY4" fmla="*/ 0 h 24569"/>
              <a:gd name="connsiteX0" fmla="*/ 17 w 21617"/>
              <a:gd name="connsiteY0" fmla="*/ 0 h 24698"/>
              <a:gd name="connsiteX1" fmla="*/ 21617 w 21617"/>
              <a:gd name="connsiteY1" fmla="*/ 0 h 24698"/>
              <a:gd name="connsiteX2" fmla="*/ 21617 w 21617"/>
              <a:gd name="connsiteY2" fmla="*/ 17322 h 24698"/>
              <a:gd name="connsiteX3" fmla="*/ 0 w 21617"/>
              <a:gd name="connsiteY3" fmla="*/ 22875 h 24698"/>
              <a:gd name="connsiteX4" fmla="*/ 17 w 21617"/>
              <a:gd name="connsiteY4" fmla="*/ 0 h 24698"/>
              <a:gd name="connsiteX0" fmla="*/ 17 w 21617"/>
              <a:gd name="connsiteY0" fmla="*/ 0 h 24785"/>
              <a:gd name="connsiteX1" fmla="*/ 21617 w 21617"/>
              <a:gd name="connsiteY1" fmla="*/ 0 h 24785"/>
              <a:gd name="connsiteX2" fmla="*/ 21617 w 21617"/>
              <a:gd name="connsiteY2" fmla="*/ 17322 h 24785"/>
              <a:gd name="connsiteX3" fmla="*/ 0 w 21617"/>
              <a:gd name="connsiteY3" fmla="*/ 22875 h 24785"/>
              <a:gd name="connsiteX4" fmla="*/ 17 w 21617"/>
              <a:gd name="connsiteY4" fmla="*/ 0 h 24785"/>
              <a:gd name="connsiteX0" fmla="*/ 34 w 21634"/>
              <a:gd name="connsiteY0" fmla="*/ 0 h 36778"/>
              <a:gd name="connsiteX1" fmla="*/ 21634 w 21634"/>
              <a:gd name="connsiteY1" fmla="*/ 0 h 36778"/>
              <a:gd name="connsiteX2" fmla="*/ 21634 w 21634"/>
              <a:gd name="connsiteY2" fmla="*/ 17322 h 36778"/>
              <a:gd name="connsiteX3" fmla="*/ 0 w 21634"/>
              <a:gd name="connsiteY3" fmla="*/ 35787 h 36778"/>
              <a:gd name="connsiteX4" fmla="*/ 34 w 21634"/>
              <a:gd name="connsiteY4" fmla="*/ 0 h 36778"/>
              <a:gd name="connsiteX0" fmla="*/ 34 w 21634"/>
              <a:gd name="connsiteY0" fmla="*/ 0 h 41874"/>
              <a:gd name="connsiteX1" fmla="*/ 21634 w 21634"/>
              <a:gd name="connsiteY1" fmla="*/ 0 h 41874"/>
              <a:gd name="connsiteX2" fmla="*/ 21634 w 21634"/>
              <a:gd name="connsiteY2" fmla="*/ 17322 h 41874"/>
              <a:gd name="connsiteX3" fmla="*/ 0 w 21634"/>
              <a:gd name="connsiteY3" fmla="*/ 35787 h 41874"/>
              <a:gd name="connsiteX4" fmla="*/ 34 w 21634"/>
              <a:gd name="connsiteY4" fmla="*/ 0 h 41874"/>
              <a:gd name="connsiteX0" fmla="*/ 34 w 21634"/>
              <a:gd name="connsiteY0" fmla="*/ 0 h 42123"/>
              <a:gd name="connsiteX1" fmla="*/ 21634 w 21634"/>
              <a:gd name="connsiteY1" fmla="*/ 0 h 42123"/>
              <a:gd name="connsiteX2" fmla="*/ 21634 w 21634"/>
              <a:gd name="connsiteY2" fmla="*/ 17322 h 42123"/>
              <a:gd name="connsiteX3" fmla="*/ 0 w 21634"/>
              <a:gd name="connsiteY3" fmla="*/ 35787 h 42123"/>
              <a:gd name="connsiteX4" fmla="*/ 34 w 21634"/>
              <a:gd name="connsiteY4" fmla="*/ 0 h 4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34" h="42123">
                <a:moveTo>
                  <a:pt x="34" y="0"/>
                </a:moveTo>
                <a:lnTo>
                  <a:pt x="21634" y="0"/>
                </a:lnTo>
                <a:lnTo>
                  <a:pt x="21634" y="17322"/>
                </a:lnTo>
                <a:cubicBezTo>
                  <a:pt x="10970" y="21444"/>
                  <a:pt x="9198" y="56098"/>
                  <a:pt x="0" y="35787"/>
                </a:cubicBezTo>
                <a:cubicBezTo>
                  <a:pt x="6" y="28162"/>
                  <a:pt x="28" y="7625"/>
                  <a:pt x="3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sp>
        <p:nvSpPr>
          <p:cNvPr id="2" name="Title 1">
            <a:extLst>
              <a:ext uri="{FF2B5EF4-FFF2-40B4-BE49-F238E27FC236}">
                <a16:creationId xmlns:a16="http://schemas.microsoft.com/office/drawing/2014/main" id="{8C9A3716-1F35-4634-B53D-27722735B2D5}"/>
              </a:ext>
            </a:extLst>
          </p:cNvPr>
          <p:cNvSpPr>
            <a:spLocks noGrp="1"/>
          </p:cNvSpPr>
          <p:nvPr>
            <p:ph type="title" hasCustomPrompt="1"/>
          </p:nvPr>
        </p:nvSpPr>
        <p:spPr>
          <a:xfrm>
            <a:off x="696686" y="1611383"/>
            <a:ext cx="9666514" cy="746846"/>
          </a:xfrm>
        </p:spPr>
        <p:txBody>
          <a:bodyPr anchor="t">
            <a:noAutofit/>
          </a:bodyPr>
          <a:lstStyle>
            <a:lvl1pPr>
              <a:defRPr sz="4800" spc="-150">
                <a:solidFill>
                  <a:schemeClr val="tx1">
                    <a:lumMod val="75000"/>
                    <a:lumOff val="25000"/>
                  </a:schemeClr>
                </a:solidFill>
              </a:defRPr>
            </a:lvl1pPr>
          </a:lstStyle>
          <a:p>
            <a:r>
              <a:rPr lang="en-US" noProof="0"/>
              <a:t>Section Header 1</a:t>
            </a:r>
          </a:p>
        </p:txBody>
      </p:sp>
      <p:sp>
        <p:nvSpPr>
          <p:cNvPr id="3" name="Text Placeholder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696686" y="2464424"/>
            <a:ext cx="9666514" cy="221599"/>
          </a:xfrm>
        </p:spPr>
        <p:txBody>
          <a:bodyPr tIns="0" bIns="0">
            <a:spAutoFit/>
          </a:bodyPr>
          <a:lstStyle>
            <a:lvl1pPr marL="0" indent="0">
              <a:buNone/>
              <a:defRPr sz="16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Subtitle</a:t>
            </a:r>
          </a:p>
        </p:txBody>
      </p:sp>
      <p:sp>
        <p:nvSpPr>
          <p:cNvPr id="13" name="Rectangle 12">
            <a:extLst>
              <a:ext uri="{FF2B5EF4-FFF2-40B4-BE49-F238E27FC236}">
                <a16:creationId xmlns:a16="http://schemas.microsoft.com/office/drawing/2014/main" id="{560C8850-C2CD-4E0B-AA6F-6B884EB94B4B}"/>
              </a:ext>
            </a:extLst>
          </p:cNvPr>
          <p:cNvSpPr/>
          <p:nvPr userDrawn="1"/>
        </p:nvSpPr>
        <p:spPr>
          <a:xfrm>
            <a:off x="435429" y="1532049"/>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80D3D7B7-CDD7-4664-B2D8-6F60FEAEAC45}"/>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Slide Number Placeholder 5">
            <a:extLst>
              <a:ext uri="{FF2B5EF4-FFF2-40B4-BE49-F238E27FC236}">
                <a16:creationId xmlns:a16="http://schemas.microsoft.com/office/drawing/2014/main" id="{9E81145E-5F17-4CB6-9E17-ECF3BB38DE75}"/>
              </a:ext>
            </a:extLst>
          </p:cNvPr>
          <p:cNvSpPr txBox="1">
            <a:spLocks/>
          </p:cNvSpPr>
          <p:nvPr userDrawn="1"/>
        </p:nvSpPr>
        <p:spPr>
          <a:xfrm>
            <a:off x="11360016" y="6369050"/>
            <a:ext cx="335909" cy="365125"/>
          </a:xfrm>
          <a:prstGeom prst="rect">
            <a:avLst/>
          </a:prstGeom>
          <a:solidFill>
            <a:schemeClr val="bg1">
              <a:lumMod val="85000"/>
            </a:schemeClr>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tx1"/>
                </a:solidFill>
              </a:rPr>
              <a:pPr/>
              <a:t>‹#›</a:t>
            </a:fld>
            <a:endParaRPr lang="en-US" b="1" noProof="0" dirty="0">
              <a:solidFill>
                <a:schemeClr val="tx1"/>
              </a:solidFill>
            </a:endParaRPr>
          </a:p>
        </p:txBody>
      </p:sp>
    </p:spTree>
    <p:extLst>
      <p:ext uri="{BB962C8B-B14F-4D97-AF65-F5344CB8AC3E}">
        <p14:creationId xmlns:p14="http://schemas.microsoft.com/office/powerpoint/2010/main" val="23672193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p:txBody>
          <a:bodyPr/>
          <a:lstStyle/>
          <a:p>
            <a:r>
              <a:rPr lang="en-US" noProof="0"/>
              <a:t>Click to edit Master title style</a:t>
            </a:r>
          </a:p>
        </p:txBody>
      </p:sp>
      <p:sp>
        <p:nvSpPr>
          <p:cNvPr id="11" name="Content Placeholder 2">
            <a:extLst>
              <a:ext uri="{FF2B5EF4-FFF2-40B4-BE49-F238E27FC236}">
                <a16:creationId xmlns:a16="http://schemas.microsoft.com/office/drawing/2014/main" id="{758E3AAF-44AA-41E0-AE18-8B461598AD07}"/>
              </a:ext>
            </a:extLst>
          </p:cNvPr>
          <p:cNvSpPr>
            <a:spLocks noGrp="1"/>
          </p:cNvSpPr>
          <p:nvPr>
            <p:ph sz="half" idx="1" hasCustomPrompt="1"/>
          </p:nvPr>
        </p:nvSpPr>
        <p:spPr>
          <a:xfrm>
            <a:off x="446314" y="1825625"/>
            <a:ext cx="5306787" cy="4351338"/>
          </a:xfrm>
        </p:spPr>
        <p:txBody>
          <a:bodyPr>
            <a:normAutofit/>
          </a:bodyPr>
          <a:lstStyle>
            <a:lvl1pPr>
              <a:defRPr sz="2000"/>
            </a:lvl1pPr>
            <a:lvl2pPr>
              <a:defRPr sz="1800"/>
            </a:lvl2pPr>
            <a:lvl3pPr>
              <a:defRPr sz="16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a:extLst>
              <a:ext uri="{FF2B5EF4-FFF2-40B4-BE49-F238E27FC236}">
                <a16:creationId xmlns:a16="http://schemas.microsoft.com/office/drawing/2014/main" id="{FC1B8B60-5429-4EF9-93D0-2CCCF562B916}"/>
              </a:ext>
            </a:extLst>
          </p:cNvPr>
          <p:cNvSpPr>
            <a:spLocks noGrp="1"/>
          </p:cNvSpPr>
          <p:nvPr>
            <p:ph sz="half" idx="2" hasCustomPrompt="1"/>
          </p:nvPr>
        </p:nvSpPr>
        <p:spPr>
          <a:xfrm>
            <a:off x="64389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694700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a:xfrm>
            <a:off x="839788" y="734043"/>
            <a:ext cx="3932237" cy="1089529"/>
          </a:xfrm>
        </p:spPr>
        <p:txBody>
          <a:bodyPr/>
          <a:lstStyle/>
          <a:p>
            <a:r>
              <a:rPr lang="en-US" noProof="0"/>
              <a:t>Click to edit Master title style</a:t>
            </a:r>
          </a:p>
        </p:txBody>
      </p:sp>
      <p:sp>
        <p:nvSpPr>
          <p:cNvPr id="15" name="Text Placeholder 3">
            <a:extLst>
              <a:ext uri="{FF2B5EF4-FFF2-40B4-BE49-F238E27FC236}">
                <a16:creationId xmlns:a16="http://schemas.microsoft.com/office/drawing/2014/main" id="{9B6692B7-0F8A-4381-96B4-5F358BFD1E9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6" name="Content Placeholder 2">
            <a:extLst>
              <a:ext uri="{FF2B5EF4-FFF2-40B4-BE49-F238E27FC236}">
                <a16:creationId xmlns:a16="http://schemas.microsoft.com/office/drawing/2014/main" id="{B43535EE-90E2-422C-B7AC-4D346E8D6E04}"/>
              </a:ext>
            </a:extLst>
          </p:cNvPr>
          <p:cNvSpPr>
            <a:spLocks noGrp="1"/>
          </p:cNvSpPr>
          <p:nvPr>
            <p:ph idx="1" hasCustomPrompt="1"/>
          </p:nvPr>
        </p:nvSpPr>
        <p:spPr>
          <a:xfrm>
            <a:off x="5183188" y="500215"/>
            <a:ext cx="6172200" cy="5368773"/>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764241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a:xfrm>
            <a:off x="839788" y="734043"/>
            <a:ext cx="3932237" cy="1089529"/>
          </a:xfrm>
        </p:spPr>
        <p:txBody>
          <a:bodyPr/>
          <a:lstStyle/>
          <a:p>
            <a:r>
              <a:rPr lang="en-US" noProof="0"/>
              <a:t>Click to edit Master title style</a:t>
            </a:r>
          </a:p>
        </p:txBody>
      </p:sp>
      <p:sp>
        <p:nvSpPr>
          <p:cNvPr id="15" name="Text Placeholder 3">
            <a:extLst>
              <a:ext uri="{FF2B5EF4-FFF2-40B4-BE49-F238E27FC236}">
                <a16:creationId xmlns:a16="http://schemas.microsoft.com/office/drawing/2014/main" id="{9B6692B7-0F8A-4381-96B4-5F358BFD1E9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1" name="Picture Placeholder 2">
            <a:extLst>
              <a:ext uri="{FF2B5EF4-FFF2-40B4-BE49-F238E27FC236}">
                <a16:creationId xmlns:a16="http://schemas.microsoft.com/office/drawing/2014/main" id="{131CB29F-0BE0-476F-B57A-7638E9BFAE76}"/>
              </a:ext>
            </a:extLst>
          </p:cNvPr>
          <p:cNvSpPr>
            <a:spLocks noGrp="1"/>
          </p:cNvSpPr>
          <p:nvPr>
            <p:ph type="pic" idx="1"/>
          </p:nvPr>
        </p:nvSpPr>
        <p:spPr>
          <a:xfrm>
            <a:off x="5183188" y="500215"/>
            <a:ext cx="6172200" cy="536877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Tree>
    <p:extLst>
      <p:ext uri="{BB962C8B-B14F-4D97-AF65-F5344CB8AC3E}">
        <p14:creationId xmlns:p14="http://schemas.microsoft.com/office/powerpoint/2010/main" val="16409964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34329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E46C0F6-F728-4FF0-A7F3-F6AECCD35B33}"/>
              </a:ext>
            </a:extLst>
          </p:cNvPr>
          <p:cNvSpPr>
            <a:spLocks noGrp="1"/>
          </p:cNvSpPr>
          <p:nvPr>
            <p:ph type="pic" sz="quarter" idx="13" hasCustomPrompt="1"/>
          </p:nvPr>
        </p:nvSpPr>
        <p:spPr>
          <a:xfrm>
            <a:off x="120650" y="136525"/>
            <a:ext cx="11950700" cy="6584951"/>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7" name="Text Placeholder 6">
            <a:extLst>
              <a:ext uri="{FF2B5EF4-FFF2-40B4-BE49-F238E27FC236}">
                <a16:creationId xmlns:a16="http://schemas.microsoft.com/office/drawing/2014/main" id="{E4DAD220-8CE3-4FF4-957A-1E24442C6565}"/>
              </a:ext>
            </a:extLst>
          </p:cNvPr>
          <p:cNvSpPr>
            <a:spLocks noGrp="1"/>
          </p:cNvSpPr>
          <p:nvPr>
            <p:ph type="body" sz="quarter" idx="14" hasCustomPrompt="1"/>
          </p:nvPr>
        </p:nvSpPr>
        <p:spPr>
          <a:xfrm>
            <a:off x="1587500" y="4022725"/>
            <a:ext cx="10033000" cy="1236236"/>
          </a:xfrm>
          <a:solidFill>
            <a:schemeClr val="tx1">
              <a:alpha val="68000"/>
            </a:schemeClr>
          </a:solidFill>
        </p:spPr>
        <p:txBody>
          <a:bodyPr lIns="274320" tIns="274320" rIns="274320" bIns="274320" anchor="ctr">
            <a:spAutoFit/>
          </a:bodyPr>
          <a:lstStyle>
            <a:lvl1pPr marL="0" indent="0">
              <a:lnSpc>
                <a:spcPct val="100000"/>
              </a:lnSpc>
              <a:buNone/>
              <a:defRPr sz="1800" b="0">
                <a:solidFill>
                  <a:schemeClr val="bg1"/>
                </a:solidFill>
              </a:defRPr>
            </a:lvl1pPr>
          </a:lstStyle>
          <a:p>
            <a:pPr lvl="0"/>
            <a:r>
              <a:rPr lang="en-US" noProof="0"/>
              <a:t>Edit Master text styles</a:t>
            </a:r>
          </a:p>
          <a:p>
            <a:pPr lvl="0"/>
            <a:endParaRPr lang="en-US" noProof="0"/>
          </a:p>
        </p:txBody>
      </p:sp>
      <p:sp>
        <p:nvSpPr>
          <p:cNvPr id="8" name="Text Placeholder 6">
            <a:extLst>
              <a:ext uri="{FF2B5EF4-FFF2-40B4-BE49-F238E27FC236}">
                <a16:creationId xmlns:a16="http://schemas.microsoft.com/office/drawing/2014/main" id="{58FDDD78-44AA-4B92-90B8-DFC56D688C50}"/>
              </a:ext>
            </a:extLst>
          </p:cNvPr>
          <p:cNvSpPr>
            <a:spLocks noGrp="1"/>
          </p:cNvSpPr>
          <p:nvPr>
            <p:ph type="body" sz="quarter" idx="15" hasCustomPrompt="1"/>
          </p:nvPr>
        </p:nvSpPr>
        <p:spPr>
          <a:xfrm>
            <a:off x="336550" y="3269342"/>
            <a:ext cx="1155366" cy="2576090"/>
          </a:xfrm>
          <a:noFill/>
        </p:spPr>
        <p:txBody>
          <a:bodyPr wrap="square" lIns="182880" tIns="182880" rIns="182880" bIns="91440">
            <a:spAutoFit/>
          </a:bodyPr>
          <a:lstStyle>
            <a:lvl1pPr marL="0" indent="0">
              <a:buNone/>
              <a:defRPr sz="16600" b="1">
                <a:solidFill>
                  <a:schemeClr val="bg1"/>
                </a:solidFill>
                <a:latin typeface="Arial" panose="020B0604020202020204" pitchFamily="34" charset="0"/>
                <a:cs typeface="Arial" panose="020B0604020202020204" pitchFamily="34" charset="0"/>
              </a:defRPr>
            </a:lvl1pPr>
          </a:lstStyle>
          <a:p>
            <a:pPr lvl="0"/>
            <a:r>
              <a:rPr lang="en-US" noProof="0"/>
              <a:t>“</a:t>
            </a:r>
          </a:p>
        </p:txBody>
      </p:sp>
      <p:sp>
        <p:nvSpPr>
          <p:cNvPr id="9" name="Frame 8">
            <a:extLst>
              <a:ext uri="{FF2B5EF4-FFF2-40B4-BE49-F238E27FC236}">
                <a16:creationId xmlns:a16="http://schemas.microsoft.com/office/drawing/2014/main" id="{0283712C-6C33-4303-985C-6493AAFAF40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0" name="Rectangle 9">
            <a:extLst>
              <a:ext uri="{FF2B5EF4-FFF2-40B4-BE49-F238E27FC236}">
                <a16:creationId xmlns:a16="http://schemas.microsoft.com/office/drawing/2014/main" id="{5793B617-BDEC-4471-BF16-3ADF8D92DD69}"/>
              </a:ext>
            </a:extLst>
          </p:cNvPr>
          <p:cNvSpPr/>
          <p:nvPr userDrawn="1"/>
        </p:nvSpPr>
        <p:spPr>
          <a:xfrm>
            <a:off x="11360016" y="6369050"/>
            <a:ext cx="335909" cy="48895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1" name="Slide Number Placeholder 5">
            <a:extLst>
              <a:ext uri="{FF2B5EF4-FFF2-40B4-BE49-F238E27FC236}">
                <a16:creationId xmlns:a16="http://schemas.microsoft.com/office/drawing/2014/main" id="{33D238BD-C38B-4BEB-92A5-657AAB9C5351}"/>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2" name="Title 1">
            <a:extLst>
              <a:ext uri="{FF2B5EF4-FFF2-40B4-BE49-F238E27FC236}">
                <a16:creationId xmlns:a16="http://schemas.microsoft.com/office/drawing/2014/main" id="{50E81040-AE93-4763-96F3-062F0F2D8F14}"/>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070143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with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314F9CD-0693-4A94-A67A-F71413300A64}"/>
              </a:ext>
            </a:extLst>
          </p:cNvPr>
          <p:cNvSpPr>
            <a:spLocks noGrp="1"/>
          </p:cNvSpPr>
          <p:nvPr>
            <p:ph type="pic" sz="quarter" idx="11" hasCustomPrompt="1"/>
          </p:nvPr>
        </p:nvSpPr>
        <p:spPr>
          <a:xfrm>
            <a:off x="0" y="0"/>
            <a:ext cx="12191999" cy="3962400"/>
          </a:xfr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noProof="0" dirty="0"/>
              <a:t>Insert Image</a:t>
            </a:r>
          </a:p>
        </p:txBody>
      </p:sp>
      <p:sp>
        <p:nvSpPr>
          <p:cNvPr id="3" name="Subtitle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3"/>
                </a:solidFill>
                <a:latin typeface="+mn-lt"/>
              </a:defRPr>
            </a:lvl1pPr>
          </a:lstStyle>
          <a:p>
            <a:pPr marL="228600" lvl="0" indent="-228600"/>
            <a:r>
              <a:rPr lang="en-US" noProof="0"/>
              <a:t>Subtitle</a:t>
            </a:r>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noProof="0"/>
              <a:t>Title</a:t>
            </a:r>
          </a:p>
        </p:txBody>
      </p:sp>
      <p:sp>
        <p:nvSpPr>
          <p:cNvPr id="11" name="Rectangle 10">
            <a:extLst>
              <a:ext uri="{FF2B5EF4-FFF2-40B4-BE49-F238E27FC236}">
                <a16:creationId xmlns:a16="http://schemas.microsoft.com/office/drawing/2014/main" id="{45C25376-E6F9-4E5A-A81D-E7FA342FB230}"/>
              </a:ext>
            </a:extLst>
          </p:cNvPr>
          <p:cNvSpPr/>
          <p:nvPr userDrawn="1"/>
        </p:nvSpPr>
        <p:spPr>
          <a:xfrm>
            <a:off x="435429" y="4726452"/>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Rectangle 3">
            <a:extLst>
              <a:ext uri="{FF2B5EF4-FFF2-40B4-BE49-F238E27FC236}">
                <a16:creationId xmlns:a16="http://schemas.microsoft.com/office/drawing/2014/main" id="{7B386286-CEE2-E94A-BBC0-0A3723EB14DE}"/>
              </a:ext>
            </a:extLst>
          </p:cNvPr>
          <p:cNvSpPr/>
          <p:nvPr userDrawn="1"/>
        </p:nvSpPr>
        <p:spPr>
          <a:xfrm>
            <a:off x="11008895" y="6220326"/>
            <a:ext cx="866273" cy="637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spTree>
    <p:extLst>
      <p:ext uri="{BB962C8B-B14F-4D97-AF65-F5344CB8AC3E}">
        <p14:creationId xmlns:p14="http://schemas.microsoft.com/office/powerpoint/2010/main" val="35397571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7C719AD2-39D2-425C-90E5-8FD2D783ADDF}"/>
              </a:ext>
            </a:extLst>
          </p:cNvPr>
          <p:cNvSpPr>
            <a:spLocks noGrp="1"/>
          </p:cNvSpPr>
          <p:nvPr>
            <p:ph type="pic" sz="quarter" idx="13" hasCustomPrompt="1"/>
          </p:nvPr>
        </p:nvSpPr>
        <p:spPr>
          <a:xfrm>
            <a:off x="0" y="0"/>
            <a:ext cx="12192000"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4907643" cy="701731"/>
          </a:xfrm>
        </p:spPr>
        <p:txBody>
          <a:bodyPr vert="horz" wrap="square" lIns="91440" tIns="45720" rIns="91440" bIns="45720" rtlCol="0" anchor="b">
            <a:spAutoFit/>
          </a:bodyPr>
          <a:lstStyle>
            <a:lvl1pPr>
              <a:defRPr lang="en-GB" sz="4400" b="1" spc="-150" dirty="0">
                <a:solidFill>
                  <a:schemeClr val="bg1"/>
                </a:solidFill>
                <a:latin typeface="+mj-lt"/>
              </a:defRPr>
            </a:lvl1pPr>
          </a:lstStyle>
          <a:p>
            <a:pPr marL="0" lvl="0"/>
            <a:r>
              <a:rPr lang="en-US" noProof="0"/>
              <a:t>Thank You</a:t>
            </a:r>
          </a:p>
        </p:txBody>
      </p:sp>
    </p:spTree>
    <p:extLst>
      <p:ext uri="{BB962C8B-B14F-4D97-AF65-F5344CB8AC3E}">
        <p14:creationId xmlns:p14="http://schemas.microsoft.com/office/powerpoint/2010/main" val="734192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with Image 1">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6D24BA90-E7BA-471E-AA13-3329EDCD80A2}"/>
              </a:ext>
            </a:extLst>
          </p:cNvPr>
          <p:cNvSpPr/>
          <p:nvPr userDrawn="1"/>
        </p:nvSpPr>
        <p:spPr>
          <a:xfrm flipV="1">
            <a:off x="-1" y="-3"/>
            <a:ext cx="12192001" cy="6858003"/>
          </a:xfrm>
          <a:custGeom>
            <a:avLst/>
            <a:gdLst>
              <a:gd name="connsiteX0" fmla="*/ 9171734 w 12192001"/>
              <a:gd name="connsiteY0" fmla="*/ 2269381 h 6858003"/>
              <a:gd name="connsiteX1" fmla="*/ 4981292 w 12192001"/>
              <a:gd name="connsiteY1" fmla="*/ 1670903 h 6858003"/>
              <a:gd name="connsiteX2" fmla="*/ 634550 w 12192001"/>
              <a:gd name="connsiteY2" fmla="*/ 1013497 h 6858003"/>
              <a:gd name="connsiteX3" fmla="*/ 123993 w 12192001"/>
              <a:gd name="connsiteY3" fmla="*/ 984148 h 6858003"/>
              <a:gd name="connsiteX4" fmla="*/ 123993 w 12192001"/>
              <a:gd name="connsiteY4" fmla="*/ 123993 h 6858003"/>
              <a:gd name="connsiteX5" fmla="*/ 12068007 w 12192001"/>
              <a:gd name="connsiteY5" fmla="*/ 123993 h 6858003"/>
              <a:gd name="connsiteX6" fmla="*/ 12068007 w 12192001"/>
              <a:gd name="connsiteY6" fmla="*/ 1962695 h 6858003"/>
              <a:gd name="connsiteX7" fmla="*/ 11543532 w 12192001"/>
              <a:gd name="connsiteY7" fmla="*/ 2051091 h 6858003"/>
              <a:gd name="connsiteX8" fmla="*/ 9171734 w 12192001"/>
              <a:gd name="connsiteY8" fmla="*/ 2269381 h 6858003"/>
              <a:gd name="connsiteX9" fmla="*/ 1 w 12192001"/>
              <a:gd name="connsiteY9" fmla="*/ 6858003 h 6858003"/>
              <a:gd name="connsiteX10" fmla="*/ 12192001 w 12192001"/>
              <a:gd name="connsiteY10" fmla="*/ 6858003 h 6858003"/>
              <a:gd name="connsiteX11" fmla="*/ 12192001 w 12192001"/>
              <a:gd name="connsiteY11" fmla="*/ 2724879 h 6858003"/>
              <a:gd name="connsiteX12" fmla="*/ 12192001 w 12192001"/>
              <a:gd name="connsiteY12" fmla="*/ 2477360 h 6858003"/>
              <a:gd name="connsiteX13" fmla="*/ 12192001 w 12192001"/>
              <a:gd name="connsiteY13" fmla="*/ 1941781 h 6858003"/>
              <a:gd name="connsiteX14" fmla="*/ 12192000 w 12192001"/>
              <a:gd name="connsiteY14" fmla="*/ 1941781 h 6858003"/>
              <a:gd name="connsiteX15" fmla="*/ 12192000 w 12192001"/>
              <a:gd name="connsiteY15" fmla="*/ 0 h 6858003"/>
              <a:gd name="connsiteX16" fmla="*/ 0 w 12192001"/>
              <a:gd name="connsiteY16" fmla="*/ 0 h 6858003"/>
              <a:gd name="connsiteX17" fmla="*/ 0 w 12192001"/>
              <a:gd name="connsiteY17" fmla="*/ 6858000 h 6858003"/>
              <a:gd name="connsiteX18" fmla="*/ 1 w 12192001"/>
              <a:gd name="connsiteY18" fmla="*/ 6858000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1" h="6858003">
                <a:moveTo>
                  <a:pt x="9171734" y="2269381"/>
                </a:moveTo>
                <a:cubicBezTo>
                  <a:pt x="8159059" y="2253684"/>
                  <a:pt x="6843276" y="2101858"/>
                  <a:pt x="4981292" y="1670903"/>
                </a:cubicBezTo>
                <a:cubicBezTo>
                  <a:pt x="3385010" y="1301444"/>
                  <a:pt x="2075869" y="1110459"/>
                  <a:pt x="634550" y="1013497"/>
                </a:cubicBezTo>
                <a:lnTo>
                  <a:pt x="123993" y="984148"/>
                </a:lnTo>
                <a:lnTo>
                  <a:pt x="123993" y="123993"/>
                </a:lnTo>
                <a:lnTo>
                  <a:pt x="12068007" y="123993"/>
                </a:lnTo>
                <a:lnTo>
                  <a:pt x="12068007" y="1962695"/>
                </a:lnTo>
                <a:lnTo>
                  <a:pt x="11543532" y="2051091"/>
                </a:lnTo>
                <a:cubicBezTo>
                  <a:pt x="10893978" y="2164649"/>
                  <a:pt x="10184410" y="2285079"/>
                  <a:pt x="9171734" y="2269381"/>
                </a:cubicBezTo>
                <a:close/>
                <a:moveTo>
                  <a:pt x="1" y="6858003"/>
                </a:moveTo>
                <a:lnTo>
                  <a:pt x="12192001" y="6858003"/>
                </a:lnTo>
                <a:lnTo>
                  <a:pt x="12192001" y="2724879"/>
                </a:lnTo>
                <a:lnTo>
                  <a:pt x="12192001" y="2477360"/>
                </a:lnTo>
                <a:lnTo>
                  <a:pt x="12192001" y="1941781"/>
                </a:lnTo>
                <a:lnTo>
                  <a:pt x="12192000" y="1941781"/>
                </a:lnTo>
                <a:lnTo>
                  <a:pt x="12192000" y="0"/>
                </a:lnTo>
                <a:lnTo>
                  <a:pt x="0" y="0"/>
                </a:lnTo>
                <a:lnTo>
                  <a:pt x="0" y="6858000"/>
                </a:lnTo>
                <a:lnTo>
                  <a:pt x="1"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Picture Placeholder 10">
            <a:extLst>
              <a:ext uri="{FF2B5EF4-FFF2-40B4-BE49-F238E27FC236}">
                <a16:creationId xmlns:a16="http://schemas.microsoft.com/office/drawing/2014/main" id="{9467520A-F508-4AA5-BBCF-30AE2B312E04}"/>
              </a:ext>
            </a:extLst>
          </p:cNvPr>
          <p:cNvSpPr>
            <a:spLocks noGrp="1"/>
          </p:cNvSpPr>
          <p:nvPr>
            <p:ph type="pic" sz="quarter" idx="13" hasCustomPrompt="1"/>
          </p:nvPr>
        </p:nvSpPr>
        <p:spPr>
          <a:xfrm>
            <a:off x="123992" y="4587876"/>
            <a:ext cx="11944014" cy="2146775"/>
          </a:xfrm>
          <a:custGeom>
            <a:avLst/>
            <a:gdLst>
              <a:gd name="connsiteX0" fmla="*/ 9047741 w 11944014"/>
              <a:gd name="connsiteY0" fmla="*/ 1387 h 2146775"/>
              <a:gd name="connsiteX1" fmla="*/ 11419539 w 11944014"/>
              <a:gd name="connsiteY1" fmla="*/ 219677 h 2146775"/>
              <a:gd name="connsiteX2" fmla="*/ 11944014 w 11944014"/>
              <a:gd name="connsiteY2" fmla="*/ 308073 h 2146775"/>
              <a:gd name="connsiteX3" fmla="*/ 11944014 w 11944014"/>
              <a:gd name="connsiteY3" fmla="*/ 2146775 h 2146775"/>
              <a:gd name="connsiteX4" fmla="*/ 0 w 11944014"/>
              <a:gd name="connsiteY4" fmla="*/ 2146775 h 2146775"/>
              <a:gd name="connsiteX5" fmla="*/ 0 w 11944014"/>
              <a:gd name="connsiteY5" fmla="*/ 1286620 h 2146775"/>
              <a:gd name="connsiteX6" fmla="*/ 510557 w 11944014"/>
              <a:gd name="connsiteY6" fmla="*/ 1257271 h 2146775"/>
              <a:gd name="connsiteX7" fmla="*/ 4857299 w 11944014"/>
              <a:gd name="connsiteY7" fmla="*/ 599865 h 2146775"/>
              <a:gd name="connsiteX8" fmla="*/ 9047741 w 11944014"/>
              <a:gd name="connsiteY8" fmla="*/ 1387 h 214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4014" h="2146775">
                <a:moveTo>
                  <a:pt x="9047741" y="1387"/>
                </a:moveTo>
                <a:cubicBezTo>
                  <a:pt x="10060417" y="-14311"/>
                  <a:pt x="10769985" y="106119"/>
                  <a:pt x="11419539" y="219677"/>
                </a:cubicBezTo>
                <a:lnTo>
                  <a:pt x="11944014" y="308073"/>
                </a:lnTo>
                <a:lnTo>
                  <a:pt x="11944014" y="2146775"/>
                </a:lnTo>
                <a:lnTo>
                  <a:pt x="0" y="2146775"/>
                </a:lnTo>
                <a:lnTo>
                  <a:pt x="0" y="1286620"/>
                </a:lnTo>
                <a:lnTo>
                  <a:pt x="510557" y="1257271"/>
                </a:lnTo>
                <a:cubicBezTo>
                  <a:pt x="1951876" y="1160309"/>
                  <a:pt x="3261017" y="969324"/>
                  <a:pt x="4857299" y="599865"/>
                </a:cubicBezTo>
                <a:cubicBezTo>
                  <a:pt x="6719283" y="168910"/>
                  <a:pt x="8035066" y="17084"/>
                  <a:pt x="9047741" y="1387"/>
                </a:cubicBezTo>
                <a:close/>
              </a:path>
            </a:pathLst>
          </a:custGeo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noProof="0" dirty="0"/>
              <a:t>Insert Image</a:t>
            </a:r>
          </a:p>
        </p:txBody>
      </p:sp>
      <p:sp>
        <p:nvSpPr>
          <p:cNvPr id="2" name="Title 1">
            <a:extLst>
              <a:ext uri="{FF2B5EF4-FFF2-40B4-BE49-F238E27FC236}">
                <a16:creationId xmlns:a16="http://schemas.microsoft.com/office/drawing/2014/main" id="{8C9A3716-1F35-4634-B53D-27722735B2D5}"/>
              </a:ext>
            </a:extLst>
          </p:cNvPr>
          <p:cNvSpPr>
            <a:spLocks noGrp="1"/>
          </p:cNvSpPr>
          <p:nvPr>
            <p:ph type="title" hasCustomPrompt="1"/>
          </p:nvPr>
        </p:nvSpPr>
        <p:spPr>
          <a:xfrm>
            <a:off x="696686" y="1611383"/>
            <a:ext cx="9666514" cy="746846"/>
          </a:xfrm>
        </p:spPr>
        <p:txBody>
          <a:bodyPr anchor="t">
            <a:noAutofit/>
          </a:bodyPr>
          <a:lstStyle>
            <a:lvl1pPr>
              <a:defRPr sz="4800" spc="-150">
                <a:solidFill>
                  <a:schemeClr val="tx1">
                    <a:lumMod val="75000"/>
                    <a:lumOff val="25000"/>
                  </a:schemeClr>
                </a:solidFill>
              </a:defRPr>
            </a:lvl1pPr>
          </a:lstStyle>
          <a:p>
            <a:r>
              <a:rPr lang="en-US" noProof="0"/>
              <a:t>Section Header 1</a:t>
            </a:r>
          </a:p>
        </p:txBody>
      </p:sp>
      <p:sp>
        <p:nvSpPr>
          <p:cNvPr id="3" name="Text Placeholder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696686" y="2464424"/>
            <a:ext cx="9666514" cy="221599"/>
          </a:xfrm>
        </p:spPr>
        <p:txBody>
          <a:bodyPr tIns="0" bIns="0">
            <a:spAutoFit/>
          </a:bodyPr>
          <a:lstStyle>
            <a:lvl1pPr marL="0" indent="0">
              <a:buNone/>
              <a:defRPr sz="16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Subtitle</a:t>
            </a:r>
          </a:p>
        </p:txBody>
      </p:sp>
      <p:sp>
        <p:nvSpPr>
          <p:cNvPr id="13" name="Rectangle 12">
            <a:extLst>
              <a:ext uri="{FF2B5EF4-FFF2-40B4-BE49-F238E27FC236}">
                <a16:creationId xmlns:a16="http://schemas.microsoft.com/office/drawing/2014/main" id="{560C8850-C2CD-4E0B-AA6F-6B884EB94B4B}"/>
              </a:ext>
            </a:extLst>
          </p:cNvPr>
          <p:cNvSpPr/>
          <p:nvPr userDrawn="1"/>
        </p:nvSpPr>
        <p:spPr>
          <a:xfrm>
            <a:off x="435429" y="1532049"/>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80D3D7B7-CDD7-4664-B2D8-6F60FEAEAC45}"/>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Slide Number Placeholder 5">
            <a:extLst>
              <a:ext uri="{FF2B5EF4-FFF2-40B4-BE49-F238E27FC236}">
                <a16:creationId xmlns:a16="http://schemas.microsoft.com/office/drawing/2014/main" id="{9E81145E-5F17-4CB6-9E17-ECF3BB38DE75}"/>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Tree>
    <p:extLst>
      <p:ext uri="{BB962C8B-B14F-4D97-AF65-F5344CB8AC3E}">
        <p14:creationId xmlns:p14="http://schemas.microsoft.com/office/powerpoint/2010/main" val="3839139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with Image 2">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A836EFBB-5449-47CB-96D6-CB08287F755D}"/>
              </a:ext>
            </a:extLst>
          </p:cNvPr>
          <p:cNvSpPr>
            <a:spLocks noGrp="1"/>
          </p:cNvSpPr>
          <p:nvPr>
            <p:ph type="pic" sz="quarter" idx="11" hasCustomPrompt="1"/>
          </p:nvPr>
        </p:nvSpPr>
        <p:spPr>
          <a:xfrm>
            <a:off x="0" y="0"/>
            <a:ext cx="12191999"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dirty="0">
                <a:solidFill>
                  <a:schemeClr val="tx1"/>
                </a:solidFill>
              </a:defRPr>
            </a:lvl1pPr>
          </a:lstStyle>
          <a:p>
            <a:pPr marL="228600" lvl="0" indent="-228600" algn="ctr"/>
            <a:r>
              <a:rPr lang="en-US" noProof="0" dirty="0"/>
              <a:t>Insert Image</a:t>
            </a:r>
          </a:p>
        </p:txBody>
      </p:sp>
      <p:sp>
        <p:nvSpPr>
          <p:cNvPr id="2" name="Title 1">
            <a:extLst>
              <a:ext uri="{FF2B5EF4-FFF2-40B4-BE49-F238E27FC236}">
                <a16:creationId xmlns:a16="http://schemas.microsoft.com/office/drawing/2014/main" id="{8C9A3716-1F35-4634-B53D-27722735B2D5}"/>
              </a:ext>
            </a:extLst>
          </p:cNvPr>
          <p:cNvSpPr>
            <a:spLocks noGrp="1"/>
          </p:cNvSpPr>
          <p:nvPr>
            <p:ph type="title" hasCustomPrompt="1"/>
          </p:nvPr>
        </p:nvSpPr>
        <p:spPr>
          <a:xfrm>
            <a:off x="696686" y="3860800"/>
            <a:ext cx="9666514" cy="1686720"/>
          </a:xfrm>
        </p:spPr>
        <p:txBody>
          <a:bodyPr anchor="b">
            <a:noAutofit/>
          </a:bodyPr>
          <a:lstStyle>
            <a:lvl1pPr>
              <a:defRPr sz="4800" spc="-150">
                <a:solidFill>
                  <a:schemeClr val="bg1"/>
                </a:solidFill>
              </a:defRPr>
            </a:lvl1pPr>
          </a:lstStyle>
          <a:p>
            <a:r>
              <a:rPr lang="en-US" noProof="0"/>
              <a:t>Section Header 2</a:t>
            </a:r>
          </a:p>
        </p:txBody>
      </p:sp>
      <p:sp>
        <p:nvSpPr>
          <p:cNvPr id="3" name="Text Placeholder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696686" y="5610170"/>
            <a:ext cx="9666514" cy="221599"/>
          </a:xfrm>
        </p:spPr>
        <p:txBody>
          <a:bodyPr tIns="0" bIns="0">
            <a:sp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Subtitle</a:t>
            </a:r>
          </a:p>
        </p:txBody>
      </p:sp>
      <p:sp>
        <p:nvSpPr>
          <p:cNvPr id="8" name="Rectangle 7">
            <a:extLst>
              <a:ext uri="{FF2B5EF4-FFF2-40B4-BE49-F238E27FC236}">
                <a16:creationId xmlns:a16="http://schemas.microsoft.com/office/drawing/2014/main" id="{5B68A07C-35C9-40A7-8487-9EAD314C595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Slide Number Placeholder 5">
            <a:extLst>
              <a:ext uri="{FF2B5EF4-FFF2-40B4-BE49-F238E27FC236}">
                <a16:creationId xmlns:a16="http://schemas.microsoft.com/office/drawing/2014/main" id="{CE9143E8-1B27-4F08-9F20-BE30B14AC24E}"/>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Tree>
    <p:extLst>
      <p:ext uri="{BB962C8B-B14F-4D97-AF65-F5344CB8AC3E}">
        <p14:creationId xmlns:p14="http://schemas.microsoft.com/office/powerpoint/2010/main" val="1547055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p:txBody>
          <a:bodyPr/>
          <a:lstStyle/>
          <a:p>
            <a:r>
              <a:rPr lang="en-US" noProof="0"/>
              <a:t>Click to edit Master title style</a:t>
            </a:r>
          </a:p>
        </p:txBody>
      </p:sp>
      <p:sp>
        <p:nvSpPr>
          <p:cNvPr id="10" name="Content Placeholder 2">
            <a:extLst>
              <a:ext uri="{FF2B5EF4-FFF2-40B4-BE49-F238E27FC236}">
                <a16:creationId xmlns:a16="http://schemas.microsoft.com/office/drawing/2014/main" id="{3B7F86AE-7774-0B40-8944-DF91C77B02F3}"/>
              </a:ext>
            </a:extLst>
          </p:cNvPr>
          <p:cNvSpPr>
            <a:spLocks noGrp="1"/>
          </p:cNvSpPr>
          <p:nvPr>
            <p:ph idx="1" hasCustomPrompt="1"/>
          </p:nvPr>
        </p:nvSpPr>
        <p:spPr>
          <a:xfrm>
            <a:off x="446315" y="1463040"/>
            <a:ext cx="8030935" cy="4770098"/>
          </a:xfrm>
        </p:spPr>
        <p:txBody>
          <a:bodyPr>
            <a:noAutofit/>
          </a:bodyPr>
          <a:lstStyle>
            <a:lvl1pPr>
              <a:lnSpc>
                <a:spcPct val="100000"/>
              </a:lnSpc>
              <a:spcBef>
                <a:spcPts val="600"/>
              </a:spcBef>
              <a:spcAft>
                <a:spcPts val="1200"/>
              </a:spcAft>
              <a:defRPr sz="1800">
                <a:solidFill>
                  <a:schemeClr val="tx1">
                    <a:lumMod val="75000"/>
                    <a:lumOff val="25000"/>
                  </a:schemeClr>
                </a:solidFill>
              </a:defRPr>
            </a:lvl1pPr>
            <a:lvl2pPr>
              <a:lnSpc>
                <a:spcPct val="100000"/>
              </a:lnSpc>
              <a:spcBef>
                <a:spcPts val="600"/>
              </a:spcBef>
              <a:spcAft>
                <a:spcPts val="1200"/>
              </a:spcAft>
              <a:defRPr sz="1600">
                <a:solidFill>
                  <a:schemeClr val="tx1">
                    <a:lumMod val="75000"/>
                    <a:lumOff val="25000"/>
                  </a:schemeClr>
                </a:solidFill>
              </a:defRPr>
            </a:lvl2pPr>
            <a:lvl3pPr>
              <a:lnSpc>
                <a:spcPct val="100000"/>
              </a:lnSpc>
              <a:spcBef>
                <a:spcPts val="600"/>
              </a:spcBef>
              <a:spcAft>
                <a:spcPts val="1200"/>
              </a:spcAft>
              <a:defRPr sz="1400">
                <a:solidFill>
                  <a:schemeClr val="tx1">
                    <a:lumMod val="75000"/>
                    <a:lumOff val="25000"/>
                  </a:schemeClr>
                </a:solidFill>
              </a:defRPr>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630125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EB162-E699-464C-B2EE-136D517A9B8B}"/>
              </a:ext>
            </a:extLst>
          </p:cNvPr>
          <p:cNvSpPr>
            <a:spLocks noGrp="1"/>
          </p:cNvSpPr>
          <p:nvPr>
            <p:ph type="title"/>
          </p:nvPr>
        </p:nvSpPr>
        <p:spPr>
          <a:xfrm>
            <a:off x="446314" y="500215"/>
            <a:ext cx="11174186" cy="590931"/>
          </a:xfrm>
        </p:spPr>
        <p:txBody>
          <a:bodyPr vert="horz" wrap="square" lIns="91440" tIns="45720" rIns="91440" bIns="45720" rtlCol="0" anchor="ctr">
            <a:spAutoFit/>
          </a:bodyPr>
          <a:lstStyle>
            <a:lvl1pPr>
              <a:defRPr lang="en-GB" sz="3600" spc="-60" dirty="0"/>
            </a:lvl1pPr>
          </a:lstStyle>
          <a:p>
            <a:pPr lvl="0"/>
            <a:r>
              <a:rPr lang="en-US" noProof="0"/>
              <a:t>Click to edit Master title style</a:t>
            </a:r>
          </a:p>
        </p:txBody>
      </p:sp>
      <p:sp>
        <p:nvSpPr>
          <p:cNvPr id="3" name="Content Placeholder 2">
            <a:extLst>
              <a:ext uri="{FF2B5EF4-FFF2-40B4-BE49-F238E27FC236}">
                <a16:creationId xmlns:a16="http://schemas.microsoft.com/office/drawing/2014/main" id="{72618346-1C0B-46DB-AAA6-71C865DE85FE}"/>
              </a:ext>
            </a:extLst>
          </p:cNvPr>
          <p:cNvSpPr>
            <a:spLocks noGrp="1"/>
          </p:cNvSpPr>
          <p:nvPr>
            <p:ph idx="1" hasCustomPrompt="1"/>
          </p:nvPr>
        </p:nvSpPr>
        <p:spPr>
          <a:xfrm>
            <a:off x="446315" y="1463040"/>
            <a:ext cx="8030935" cy="4770098"/>
          </a:xfrm>
        </p:spPr>
        <p:txBody>
          <a:bodyPr>
            <a:noAutofit/>
          </a:bodyPr>
          <a:lstStyle>
            <a:lvl1pPr>
              <a:lnSpc>
                <a:spcPct val="100000"/>
              </a:lnSpc>
              <a:spcBef>
                <a:spcPts val="600"/>
              </a:spcBef>
              <a:spcAft>
                <a:spcPts val="1200"/>
              </a:spcAft>
              <a:defRPr sz="1800">
                <a:solidFill>
                  <a:schemeClr val="tx1">
                    <a:lumMod val="75000"/>
                    <a:lumOff val="25000"/>
                  </a:schemeClr>
                </a:solidFill>
              </a:defRPr>
            </a:lvl1pPr>
            <a:lvl2pPr>
              <a:lnSpc>
                <a:spcPct val="100000"/>
              </a:lnSpc>
              <a:spcBef>
                <a:spcPts val="600"/>
              </a:spcBef>
              <a:spcAft>
                <a:spcPts val="1200"/>
              </a:spcAft>
              <a:defRPr sz="1600">
                <a:solidFill>
                  <a:schemeClr val="tx1">
                    <a:lumMod val="75000"/>
                    <a:lumOff val="25000"/>
                  </a:schemeClr>
                </a:solidFill>
              </a:defRPr>
            </a:lvl2pPr>
            <a:lvl3pPr>
              <a:lnSpc>
                <a:spcPct val="100000"/>
              </a:lnSpc>
              <a:spcBef>
                <a:spcPts val="600"/>
              </a:spcBef>
              <a:spcAft>
                <a:spcPts val="1200"/>
              </a:spcAft>
              <a:defRPr sz="1400">
                <a:solidFill>
                  <a:schemeClr val="tx1">
                    <a:lumMod val="75000"/>
                    <a:lumOff val="25000"/>
                  </a:schemeClr>
                </a:solidFill>
              </a:defRPr>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Tree>
    <p:extLst>
      <p:ext uri="{BB962C8B-B14F-4D97-AF65-F5344CB8AC3E}">
        <p14:creationId xmlns:p14="http://schemas.microsoft.com/office/powerpoint/2010/main" val="1093201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3" name="Title 2">
            <a:extLst>
              <a:ext uri="{FF2B5EF4-FFF2-40B4-BE49-F238E27FC236}">
                <a16:creationId xmlns:a16="http://schemas.microsoft.com/office/drawing/2014/main" id="{05328109-BF43-024A-B25B-C69E4098CFDA}"/>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14518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p:txBody>
          <a:bodyPr/>
          <a:lstStyle/>
          <a:p>
            <a:r>
              <a:rPr lang="en-US" noProof="0"/>
              <a:t>Click to edit Master title style</a:t>
            </a:r>
          </a:p>
        </p:txBody>
      </p:sp>
      <p:sp>
        <p:nvSpPr>
          <p:cNvPr id="16" name="Text Placeholder 4">
            <a:extLst>
              <a:ext uri="{FF2B5EF4-FFF2-40B4-BE49-F238E27FC236}">
                <a16:creationId xmlns:a16="http://schemas.microsoft.com/office/drawing/2014/main" id="{1F05F3BA-65F5-4621-807B-C8B857D01CA9}"/>
              </a:ext>
            </a:extLst>
          </p:cNvPr>
          <p:cNvSpPr>
            <a:spLocks noGrp="1"/>
          </p:cNvSpPr>
          <p:nvPr>
            <p:ph type="body" sz="quarter" idx="3" hasCustomPrompt="1"/>
          </p:nvPr>
        </p:nvSpPr>
        <p:spPr>
          <a:xfrm>
            <a:off x="6438900" y="1463346"/>
            <a:ext cx="5181600" cy="487003"/>
          </a:xfrm>
        </p:spPr>
        <p:txBody>
          <a:bodyPr anchor="b">
            <a:normAutofit/>
          </a:bodyPr>
          <a:lstStyle>
            <a:lvl1pPr marL="0" indent="0">
              <a:buNone/>
              <a:defRPr sz="16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8" name="Content Placeholder 5">
            <a:extLst>
              <a:ext uri="{FF2B5EF4-FFF2-40B4-BE49-F238E27FC236}">
                <a16:creationId xmlns:a16="http://schemas.microsoft.com/office/drawing/2014/main" id="{CDF89E18-CCB2-4D69-AB77-CAB656EC211C}"/>
              </a:ext>
            </a:extLst>
          </p:cNvPr>
          <p:cNvSpPr>
            <a:spLocks noGrp="1"/>
          </p:cNvSpPr>
          <p:nvPr>
            <p:ph sz="quarter" idx="4" hasCustomPrompt="1"/>
          </p:nvPr>
        </p:nvSpPr>
        <p:spPr>
          <a:xfrm>
            <a:off x="6438898" y="2149311"/>
            <a:ext cx="5181601" cy="4040352"/>
          </a:xfrm>
        </p:spPr>
        <p:txBody>
          <a:bodyPr>
            <a:normAutofit/>
          </a:bodyPr>
          <a:lstStyle>
            <a:lvl1pPr>
              <a:defRPr sz="1400"/>
            </a:lvl1pPr>
            <a:lvl2pPr>
              <a:defRPr sz="1400"/>
            </a:lvl2pPr>
            <a:lvl3pPr>
              <a:defRPr sz="14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2">
            <a:extLst>
              <a:ext uri="{FF2B5EF4-FFF2-40B4-BE49-F238E27FC236}">
                <a16:creationId xmlns:a16="http://schemas.microsoft.com/office/drawing/2014/main" id="{986F9159-693C-4325-939A-8C6869B22466}"/>
              </a:ext>
            </a:extLst>
          </p:cNvPr>
          <p:cNvSpPr>
            <a:spLocks noGrp="1"/>
          </p:cNvSpPr>
          <p:nvPr>
            <p:ph type="body" idx="1" hasCustomPrompt="1"/>
          </p:nvPr>
        </p:nvSpPr>
        <p:spPr>
          <a:xfrm>
            <a:off x="446314" y="1463346"/>
            <a:ext cx="5306787" cy="487003"/>
          </a:xfrm>
        </p:spPr>
        <p:txBody>
          <a:bodyPr anchor="b">
            <a:normAutofit/>
          </a:bodyPr>
          <a:lstStyle>
            <a:lvl1pPr marL="0" indent="0">
              <a:buNone/>
              <a:defRPr sz="1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0" name="Content Placeholder 3">
            <a:extLst>
              <a:ext uri="{FF2B5EF4-FFF2-40B4-BE49-F238E27FC236}">
                <a16:creationId xmlns:a16="http://schemas.microsoft.com/office/drawing/2014/main" id="{BEA361C8-0231-48E8-965E-6BB6D606C9FC}"/>
              </a:ext>
            </a:extLst>
          </p:cNvPr>
          <p:cNvSpPr>
            <a:spLocks noGrp="1"/>
          </p:cNvSpPr>
          <p:nvPr>
            <p:ph sz="half" idx="2" hasCustomPrompt="1"/>
          </p:nvPr>
        </p:nvSpPr>
        <p:spPr>
          <a:xfrm>
            <a:off x="446314" y="2149311"/>
            <a:ext cx="5306789" cy="4040352"/>
          </a:xfrm>
        </p:spPr>
        <p:txBody>
          <a:bodyPr>
            <a:normAutofit/>
          </a:bodyPr>
          <a:lstStyle>
            <a:lvl1pPr>
              <a:defRPr sz="1400"/>
            </a:lvl1pPr>
            <a:lvl2pPr>
              <a:defRPr sz="1400"/>
            </a:lvl2pPr>
            <a:lvl3pPr>
              <a:defRPr sz="14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015963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white backgroun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hasCustomPrompt="1"/>
          </p:nvPr>
        </p:nvSpPr>
        <p:spPr>
          <a:xfrm>
            <a:off x="571500" y="1509626"/>
            <a:ext cx="4900386" cy="334508"/>
          </a:xfrm>
        </p:spPr>
        <p:txBody>
          <a:bodyPr>
            <a:noAutofit/>
          </a:bodyPr>
          <a:lstStyle>
            <a:lvl1pPr marL="0" indent="0" algn="l">
              <a:buNone/>
              <a:defRPr sz="1600" b="1">
                <a:solidFill>
                  <a:schemeClr val="accent3"/>
                </a:solidFill>
                <a:latin typeface="+mn-lt"/>
              </a:defRPr>
            </a:lvl1pPr>
          </a:lstStyle>
          <a:p>
            <a:pPr lvl="0"/>
            <a:r>
              <a:rPr lang="en-US" noProof="0"/>
              <a:t>Edit Master text styles</a:t>
            </a:r>
          </a:p>
        </p:txBody>
      </p:sp>
      <p:sp>
        <p:nvSpPr>
          <p:cNvPr id="10" name="Text Placeholder 8">
            <a:extLst>
              <a:ext uri="{FF2B5EF4-FFF2-40B4-BE49-F238E27FC236}">
                <a16:creationId xmlns:a16="http://schemas.microsoft.com/office/drawing/2014/main" id="{3F93C618-7612-42AB-B890-45E85BD492F4}"/>
              </a:ext>
            </a:extLst>
          </p:cNvPr>
          <p:cNvSpPr>
            <a:spLocks noGrp="1"/>
          </p:cNvSpPr>
          <p:nvPr>
            <p:ph type="body" sz="quarter" idx="15" hasCustomPrompt="1"/>
          </p:nvPr>
        </p:nvSpPr>
        <p:spPr>
          <a:xfrm>
            <a:off x="6720114" y="1509626"/>
            <a:ext cx="4900386" cy="334508"/>
          </a:xfrm>
        </p:spPr>
        <p:txBody>
          <a:bodyPr>
            <a:noAutofit/>
          </a:bodyPr>
          <a:lstStyle>
            <a:lvl1pPr marL="0" indent="0" algn="l">
              <a:buNone/>
              <a:defRPr sz="1600" b="1">
                <a:solidFill>
                  <a:schemeClr val="accent6"/>
                </a:solidFill>
                <a:latin typeface="+mn-lt"/>
              </a:defRPr>
            </a:lvl1pPr>
          </a:lstStyle>
          <a:p>
            <a:pPr lvl="0"/>
            <a:r>
              <a:rPr lang="en-US" noProof="0"/>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hasCustomPrompt="1"/>
          </p:nvPr>
        </p:nvSpPr>
        <p:spPr>
          <a:xfrm>
            <a:off x="571500" y="2156688"/>
            <a:ext cx="4900386"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noProof="0"/>
              <a:t>Edit Master text styles</a:t>
            </a:r>
          </a:p>
        </p:txBody>
      </p:sp>
      <p:sp>
        <p:nvSpPr>
          <p:cNvPr id="13" name="Text Placeholder 8">
            <a:extLst>
              <a:ext uri="{FF2B5EF4-FFF2-40B4-BE49-F238E27FC236}">
                <a16:creationId xmlns:a16="http://schemas.microsoft.com/office/drawing/2014/main" id="{464BC696-49A6-4328-BB42-5566BAC00F80}"/>
              </a:ext>
            </a:extLst>
          </p:cNvPr>
          <p:cNvSpPr>
            <a:spLocks noGrp="1"/>
          </p:cNvSpPr>
          <p:nvPr>
            <p:ph type="body" sz="quarter" idx="18" hasCustomPrompt="1"/>
          </p:nvPr>
        </p:nvSpPr>
        <p:spPr>
          <a:xfrm>
            <a:off x="6720114" y="2156688"/>
            <a:ext cx="4900386"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noProof="0"/>
              <a:t>Edit Master text styles</a:t>
            </a:r>
          </a:p>
        </p:txBody>
      </p:sp>
      <p:sp>
        <p:nvSpPr>
          <p:cNvPr id="3" name="Title 2">
            <a:extLst>
              <a:ext uri="{FF2B5EF4-FFF2-40B4-BE49-F238E27FC236}">
                <a16:creationId xmlns:a16="http://schemas.microsoft.com/office/drawing/2014/main" id="{E0FB9F81-CC7F-5244-95A6-279BE4B51AB1}"/>
              </a:ext>
            </a:extLst>
          </p:cNvPr>
          <p:cNvSpPr>
            <a:spLocks noGrp="1"/>
          </p:cNvSpPr>
          <p:nvPr>
            <p:ph type="title"/>
          </p:nvPr>
        </p:nvSpPr>
        <p:spPr>
          <a:xfrm>
            <a:off x="446314" y="500215"/>
            <a:ext cx="11174186" cy="590931"/>
          </a:xfrm>
        </p:spPr>
        <p:txBody>
          <a:bodyPr/>
          <a:lstStyle/>
          <a:p>
            <a:r>
              <a:rPr lang="en-US" noProof="0"/>
              <a:t>Click to edit Master title style</a:t>
            </a:r>
          </a:p>
        </p:txBody>
      </p:sp>
    </p:spTree>
    <p:extLst>
      <p:ext uri="{BB962C8B-B14F-4D97-AF65-F5344CB8AC3E}">
        <p14:creationId xmlns:p14="http://schemas.microsoft.com/office/powerpoint/2010/main" val="1440253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1B3994-EC85-4CEE-B849-7AE33810F50A}"/>
              </a:ext>
            </a:extLst>
          </p:cNvPr>
          <p:cNvSpPr>
            <a:spLocks noGrp="1"/>
          </p:cNvSpPr>
          <p:nvPr>
            <p:ph type="title"/>
          </p:nvPr>
        </p:nvSpPr>
        <p:spPr>
          <a:xfrm>
            <a:off x="446314" y="500215"/>
            <a:ext cx="11174186" cy="590931"/>
          </a:xfrm>
          <a:prstGeom prst="rect">
            <a:avLst/>
          </a:prstGeom>
        </p:spPr>
        <p:txBody>
          <a:bodyPr vert="horz" wrap="square" lIns="91440" tIns="45720" rIns="91440" bIns="45720" rtlCol="0" anchor="ctr">
            <a:spAutoFit/>
          </a:bodyPr>
          <a:lstStyle/>
          <a:p>
            <a:pPr lvl="0"/>
            <a:r>
              <a:rPr lang="en-US" noProof="0"/>
              <a:t>Click to edit Master title style</a:t>
            </a:r>
          </a:p>
        </p:txBody>
      </p:sp>
      <p:sp>
        <p:nvSpPr>
          <p:cNvPr id="3" name="Text Placeholder 2">
            <a:extLst>
              <a:ext uri="{FF2B5EF4-FFF2-40B4-BE49-F238E27FC236}">
                <a16:creationId xmlns:a16="http://schemas.microsoft.com/office/drawing/2014/main" id="{EE88709A-CA63-4EAC-968C-8873D088E691}"/>
              </a:ext>
            </a:extLst>
          </p:cNvPr>
          <p:cNvSpPr>
            <a:spLocks noGrp="1"/>
          </p:cNvSpPr>
          <p:nvPr>
            <p:ph type="body" idx="1"/>
          </p:nvPr>
        </p:nvSpPr>
        <p:spPr>
          <a:xfrm>
            <a:off x="446314" y="1253331"/>
            <a:ext cx="11174186" cy="4770098"/>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6BBA3C17-8AAC-4933-A7DA-CD7D3F840BEB}"/>
              </a:ext>
            </a:extLst>
          </p:cNvPr>
          <p:cNvSpPr>
            <a:spLocks noGrp="1"/>
          </p:cNvSpPr>
          <p:nvPr>
            <p:ph type="ftr" sz="quarter" idx="3"/>
          </p:nvPr>
        </p:nvSpPr>
        <p:spPr>
          <a:xfrm>
            <a:off x="446314" y="6356350"/>
            <a:ext cx="4114800"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endParaRPr lang="en-US" noProof="0" dirty="0"/>
          </a:p>
        </p:txBody>
      </p:sp>
      <p:sp>
        <p:nvSpPr>
          <p:cNvPr id="7" name="Rectangle 6">
            <a:extLst>
              <a:ext uri="{FF2B5EF4-FFF2-40B4-BE49-F238E27FC236}">
                <a16:creationId xmlns:a16="http://schemas.microsoft.com/office/drawing/2014/main" id="{72B1D122-60D0-8B4D-896A-2A770C0B6343}"/>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8" name="Slide Number Placeholder 5">
            <a:extLst>
              <a:ext uri="{FF2B5EF4-FFF2-40B4-BE49-F238E27FC236}">
                <a16:creationId xmlns:a16="http://schemas.microsoft.com/office/drawing/2014/main" id="{6B5B9FA1-1805-A944-AC99-868579EBA1AD}"/>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Tree>
    <p:extLst>
      <p:ext uri="{BB962C8B-B14F-4D97-AF65-F5344CB8AC3E}">
        <p14:creationId xmlns:p14="http://schemas.microsoft.com/office/powerpoint/2010/main" val="398157569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61" r:id="rId4"/>
    <p:sldLayoutId id="2147483662" r:id="rId5"/>
    <p:sldLayoutId id="2147483650" r:id="rId6"/>
    <p:sldLayoutId id="2147483668" r:id="rId7"/>
    <p:sldLayoutId id="2147483674" r:id="rId8"/>
    <p:sldLayoutId id="2147483666" r:id="rId9"/>
    <p:sldLayoutId id="2147483664" r:id="rId10"/>
    <p:sldLayoutId id="2147483663" r:id="rId11"/>
    <p:sldLayoutId id="2147483667" r:id="rId12"/>
    <p:sldLayoutId id="2147483671" r:id="rId13"/>
    <p:sldLayoutId id="2147483672" r:id="rId14"/>
    <p:sldLayoutId id="2147483673" r:id="rId15"/>
    <p:sldLayoutId id="2147483675" r:id="rId16"/>
    <p:sldLayoutId id="2147483676" r:id="rId17"/>
    <p:sldLayoutId id="2147483665" r:id="rId18"/>
    <p:sldLayoutId id="2147483669" r:id="rId19"/>
    <p:sldLayoutId id="2147483670" r:id="rId20"/>
  </p:sldLayoutIdLst>
  <p:hf hdr="0" ftr="0" dt="0"/>
  <p:txStyles>
    <p:title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60" userDrawn="1">
          <p15:clr>
            <a:srgbClr val="F26B43"/>
          </p15:clr>
        </p15:guide>
        <p15:guide id="4" pos="7320" userDrawn="1">
          <p15:clr>
            <a:srgbClr val="F26B43"/>
          </p15:clr>
        </p15:guide>
        <p15:guide id="5" orient="horz" pos="360" userDrawn="1">
          <p15:clr>
            <a:srgbClr val="F26B43"/>
          </p15:clr>
        </p15:guide>
        <p15:guide id="6" orient="horz" pos="39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5.xml"/><Relationship Id="rId1" Type="http://schemas.openxmlformats.org/officeDocument/2006/relationships/video" Target="https://www.youtube.com/embed/EpuCvFByVzk"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fif"/><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g"/><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BF8833C-D907-D24E-949C-65190DF62995}"/>
              </a:ext>
            </a:extLst>
          </p:cNvPr>
          <p:cNvPicPr>
            <a:picLocks noGrp="1" noChangeAspect="1"/>
          </p:cNvPicPr>
          <p:nvPr>
            <p:ph type="pic" sz="quarter" idx="11"/>
          </p:nvPr>
        </p:nvPicPr>
        <p:blipFill rotWithShape="1">
          <a:blip r:embed="rId2"/>
          <a:srcRect t="17881" b="38785"/>
          <a:stretch/>
        </p:blipFill>
        <p:spPr>
          <a:xfrm>
            <a:off x="20" y="10"/>
            <a:ext cx="12191979" cy="3962390"/>
          </a:xfrm>
          <a:prstGeom prst="ellipse">
            <a:avLst/>
          </a:prstGeom>
          <a:noFill/>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2" name="Subtitle 51">
            <a:extLst>
              <a:ext uri="{FF2B5EF4-FFF2-40B4-BE49-F238E27FC236}">
                <a16:creationId xmlns:a16="http://schemas.microsoft.com/office/drawing/2014/main" id="{46FF1827-B46B-4BC4-8665-8914CF45DE0C}"/>
              </a:ext>
            </a:extLst>
          </p:cNvPr>
          <p:cNvSpPr>
            <a:spLocks noGrp="1"/>
          </p:cNvSpPr>
          <p:nvPr>
            <p:ph type="subTitle" idx="1"/>
          </p:nvPr>
        </p:nvSpPr>
        <p:spPr>
          <a:xfrm>
            <a:off x="694871" y="5603181"/>
            <a:ext cx="9144000" cy="341632"/>
          </a:xfrm>
        </p:spPr>
        <p:txBody>
          <a:bodyPr>
            <a:normAutofit/>
          </a:bodyPr>
          <a:lstStyle/>
          <a:p>
            <a:r>
              <a:rPr lang="en-US" dirty="0"/>
              <a:t>The cultivation of aquatic plants and animals under controlled conditions</a:t>
            </a:r>
          </a:p>
        </p:txBody>
      </p:sp>
      <p:sp>
        <p:nvSpPr>
          <p:cNvPr id="51" name="Title 50">
            <a:extLst>
              <a:ext uri="{FF2B5EF4-FFF2-40B4-BE49-F238E27FC236}">
                <a16:creationId xmlns:a16="http://schemas.microsoft.com/office/drawing/2014/main" id="{D8694222-4D81-4A9A-93A2-23C89102F234}"/>
              </a:ext>
            </a:extLst>
          </p:cNvPr>
          <p:cNvSpPr>
            <a:spLocks noGrp="1"/>
          </p:cNvSpPr>
          <p:nvPr>
            <p:ph type="ctrTitle"/>
          </p:nvPr>
        </p:nvSpPr>
        <p:spPr>
          <a:xfrm>
            <a:off x="694871" y="4901450"/>
            <a:ext cx="10607040" cy="701731"/>
          </a:xfrm>
        </p:spPr>
        <p:txBody>
          <a:bodyPr wrap="square" anchor="b">
            <a:normAutofit/>
          </a:bodyPr>
          <a:lstStyle/>
          <a:p>
            <a:r>
              <a:rPr lang="en-US" dirty="0"/>
              <a:t>Aquaculture</a:t>
            </a:r>
          </a:p>
        </p:txBody>
      </p:sp>
    </p:spTree>
    <p:extLst>
      <p:ext uri="{BB962C8B-B14F-4D97-AF65-F5344CB8AC3E}">
        <p14:creationId xmlns:p14="http://schemas.microsoft.com/office/powerpoint/2010/main" val="3830756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9F961E-B64E-44B5-A743-2A18E82B4375}"/>
              </a:ext>
            </a:extLst>
          </p:cNvPr>
          <p:cNvSpPr>
            <a:spLocks noGrp="1"/>
          </p:cNvSpPr>
          <p:nvPr>
            <p:ph type="title"/>
          </p:nvPr>
        </p:nvSpPr>
        <p:spPr>
          <a:xfrm>
            <a:off x="446314" y="500215"/>
            <a:ext cx="11174186" cy="590931"/>
          </a:xfrm>
        </p:spPr>
        <p:txBody>
          <a:bodyPr/>
          <a:lstStyle/>
          <a:p>
            <a:r>
              <a:rPr lang="en-US"/>
              <a:t>Hapa production of Fingerlings</a:t>
            </a:r>
            <a:endParaRPr lang="en-US" dirty="0"/>
          </a:p>
        </p:txBody>
      </p:sp>
      <p:pic>
        <p:nvPicPr>
          <p:cNvPr id="11" name="Content Placeholder 10" descr="A group of people posing for the camera&#10;&#10;Description automatically generated">
            <a:extLst>
              <a:ext uri="{FF2B5EF4-FFF2-40B4-BE49-F238E27FC236}">
                <a16:creationId xmlns:a16="http://schemas.microsoft.com/office/drawing/2014/main" id="{BE477523-6E2D-46B1-870A-FECB8B3FB32D}"/>
              </a:ext>
            </a:extLst>
          </p:cNvPr>
          <p:cNvPicPr>
            <a:picLocks noGrp="1" noChangeAspect="1"/>
          </p:cNvPicPr>
          <p:nvPr>
            <p:ph sz="half" idx="1"/>
          </p:nvPr>
        </p:nvPicPr>
        <p:blipFill>
          <a:blip r:embed="rId2"/>
          <a:stretch>
            <a:fillRect/>
          </a:stretch>
        </p:blipFill>
        <p:spPr>
          <a:xfrm>
            <a:off x="446088" y="2011164"/>
            <a:ext cx="5307012" cy="3980259"/>
          </a:xfrm>
        </p:spPr>
      </p:pic>
      <p:pic>
        <p:nvPicPr>
          <p:cNvPr id="13" name="Content Placeholder 12" descr="A river running through a body of water&#10;&#10;Description automatically generated">
            <a:extLst>
              <a:ext uri="{FF2B5EF4-FFF2-40B4-BE49-F238E27FC236}">
                <a16:creationId xmlns:a16="http://schemas.microsoft.com/office/drawing/2014/main" id="{F94D1FE8-8AE0-4D41-BDC8-569CE9427AFA}"/>
              </a:ext>
            </a:extLst>
          </p:cNvPr>
          <p:cNvPicPr>
            <a:picLocks noGrp="1" noChangeAspect="1"/>
          </p:cNvPicPr>
          <p:nvPr>
            <p:ph sz="half" idx="2"/>
          </p:nvPr>
        </p:nvPicPr>
        <p:blipFill>
          <a:blip r:embed="rId3"/>
          <a:stretch>
            <a:fillRect/>
          </a:stretch>
        </p:blipFill>
        <p:spPr>
          <a:xfrm>
            <a:off x="6438900" y="2058194"/>
            <a:ext cx="5181600" cy="3886200"/>
          </a:xfrm>
        </p:spPr>
      </p:pic>
    </p:spTree>
    <p:extLst>
      <p:ext uri="{BB962C8B-B14F-4D97-AF65-F5344CB8AC3E}">
        <p14:creationId xmlns:p14="http://schemas.microsoft.com/office/powerpoint/2010/main" val="3770545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D53DE-1875-4EDE-A848-CB9F9CABCBB3}"/>
              </a:ext>
            </a:extLst>
          </p:cNvPr>
          <p:cNvSpPr>
            <a:spLocks noGrp="1"/>
          </p:cNvSpPr>
          <p:nvPr>
            <p:ph type="title"/>
          </p:nvPr>
        </p:nvSpPr>
        <p:spPr/>
        <p:txBody>
          <a:bodyPr/>
          <a:lstStyle/>
          <a:p>
            <a:r>
              <a:rPr lang="en-US"/>
              <a:t>Fingerlings</a:t>
            </a:r>
            <a:endParaRPr lang="en-US" dirty="0"/>
          </a:p>
        </p:txBody>
      </p:sp>
      <p:pic>
        <p:nvPicPr>
          <p:cNvPr id="6" name="Content Placeholder 5" descr="A picture containing food, soup, white, sitting&#10;&#10;Description automatically generated">
            <a:extLst>
              <a:ext uri="{FF2B5EF4-FFF2-40B4-BE49-F238E27FC236}">
                <a16:creationId xmlns:a16="http://schemas.microsoft.com/office/drawing/2014/main" id="{DE51DCB4-7DE8-417F-B7A0-6836E855A097}"/>
              </a:ext>
            </a:extLst>
          </p:cNvPr>
          <p:cNvPicPr>
            <a:picLocks noGrp="1" noChangeAspect="1"/>
          </p:cNvPicPr>
          <p:nvPr>
            <p:ph sz="half" idx="1"/>
          </p:nvPr>
        </p:nvPicPr>
        <p:blipFill>
          <a:blip r:embed="rId2"/>
          <a:stretch>
            <a:fillRect/>
          </a:stretch>
        </p:blipFill>
        <p:spPr>
          <a:xfrm>
            <a:off x="446088" y="2011164"/>
            <a:ext cx="5307012" cy="3980259"/>
          </a:xfrm>
        </p:spPr>
      </p:pic>
      <p:pic>
        <p:nvPicPr>
          <p:cNvPr id="8" name="Content Placeholder 7" descr="A picture containing food, cup, half, table&#10;&#10;Description automatically generated">
            <a:extLst>
              <a:ext uri="{FF2B5EF4-FFF2-40B4-BE49-F238E27FC236}">
                <a16:creationId xmlns:a16="http://schemas.microsoft.com/office/drawing/2014/main" id="{E21B20D2-35C7-46C8-9BED-4945D0312173}"/>
              </a:ext>
            </a:extLst>
          </p:cNvPr>
          <p:cNvPicPr>
            <a:picLocks noGrp="1" noChangeAspect="1"/>
          </p:cNvPicPr>
          <p:nvPr>
            <p:ph sz="half" idx="2"/>
          </p:nvPr>
        </p:nvPicPr>
        <p:blipFill>
          <a:blip r:embed="rId3"/>
          <a:stretch>
            <a:fillRect/>
          </a:stretch>
        </p:blipFill>
        <p:spPr>
          <a:xfrm>
            <a:off x="6438900" y="2058194"/>
            <a:ext cx="5181600" cy="3886200"/>
          </a:xfrm>
        </p:spPr>
      </p:pic>
    </p:spTree>
    <p:extLst>
      <p:ext uri="{BB962C8B-B14F-4D97-AF65-F5344CB8AC3E}">
        <p14:creationId xmlns:p14="http://schemas.microsoft.com/office/powerpoint/2010/main" val="724365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Fish pond management</a:t>
            </a:r>
          </a:p>
        </p:txBody>
      </p:sp>
      <p:pic>
        <p:nvPicPr>
          <p:cNvPr id="4" name="EpuCvFByVzk"/>
          <p:cNvPicPr>
            <a:picLocks noGrp="1" noRot="1" noChangeAspect="1"/>
          </p:cNvPicPr>
          <p:nvPr>
            <p:ph idx="1"/>
            <a:videoFile r:link="rId1"/>
          </p:nvPr>
        </p:nvPicPr>
        <p:blipFill>
          <a:blip r:embed="rId3"/>
          <a:stretch>
            <a:fillRect/>
          </a:stretch>
        </p:blipFill>
        <p:spPr>
          <a:xfrm>
            <a:off x="1100274" y="1147788"/>
            <a:ext cx="9415326" cy="5296120"/>
          </a:xfrm>
          <a:prstGeom prst="rect">
            <a:avLst/>
          </a:prstGeom>
        </p:spPr>
      </p:pic>
    </p:spTree>
    <p:extLst>
      <p:ext uri="{BB962C8B-B14F-4D97-AF65-F5344CB8AC3E}">
        <p14:creationId xmlns:p14="http://schemas.microsoft.com/office/powerpoint/2010/main" val="3802848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Harvesting</a:t>
            </a:r>
          </a:p>
        </p:txBody>
      </p:sp>
      <p:sp>
        <p:nvSpPr>
          <p:cNvPr id="3" name="TextBox 2"/>
          <p:cNvSpPr txBox="1"/>
          <p:nvPr/>
        </p:nvSpPr>
        <p:spPr>
          <a:xfrm>
            <a:off x="600891" y="1293223"/>
            <a:ext cx="10789920" cy="2585323"/>
          </a:xfrm>
          <a:prstGeom prst="rect">
            <a:avLst/>
          </a:prstGeom>
          <a:noFill/>
        </p:spPr>
        <p:txBody>
          <a:bodyPr wrap="square" rtlCol="0">
            <a:spAutoFit/>
          </a:bodyPr>
          <a:lstStyle/>
          <a:p>
            <a:r>
              <a:rPr lang="en-US" dirty="0"/>
              <a:t>Harvesting takes place when fish have reached a market weight of 0.5 – 0.75 kg usually around five to six months.</a:t>
            </a:r>
          </a:p>
          <a:p>
            <a:endParaRPr lang="en-US" dirty="0"/>
          </a:p>
          <a:p>
            <a:r>
              <a:rPr lang="en-US" dirty="0"/>
              <a:t>There are several methods of harvesting:-							</a:t>
            </a:r>
          </a:p>
          <a:p>
            <a:pPr marL="285750" indent="-285750">
              <a:buFont typeface="Wingdings" panose="05000000000000000000" pitchFamily="2" charset="2"/>
              <a:buChar char="Ø"/>
            </a:pPr>
            <a:r>
              <a:rPr lang="en-US" dirty="0"/>
              <a:t>Use of drain pipes</a:t>
            </a:r>
          </a:p>
          <a:p>
            <a:pPr marL="285750" indent="-285750">
              <a:buFont typeface="Wingdings" panose="05000000000000000000" pitchFamily="2" charset="2"/>
              <a:buChar char="Ø"/>
            </a:pPr>
            <a:r>
              <a:rPr lang="en-US" dirty="0"/>
              <a:t>Nets</a:t>
            </a:r>
          </a:p>
          <a:p>
            <a:pPr marL="285750" indent="-285750">
              <a:buFont typeface="Wingdings" panose="05000000000000000000" pitchFamily="2" charset="2"/>
              <a:buChar char="Ø"/>
            </a:pPr>
            <a:r>
              <a:rPr lang="en-US" dirty="0"/>
              <a:t>Hooks</a:t>
            </a:r>
          </a:p>
          <a:p>
            <a:pPr marL="285750" indent="-285750">
              <a:buFont typeface="Wingdings" panose="05000000000000000000" pitchFamily="2" charset="2"/>
              <a:buChar char="Ø"/>
            </a:pPr>
            <a:endParaRPr lang="en-US" dirty="0"/>
          </a:p>
          <a:p>
            <a:r>
              <a:rPr lang="en-US" dirty="0"/>
              <a:t>The pond should be constructed to allow easy harvesting</a:t>
            </a:r>
          </a:p>
        </p:txBody>
      </p:sp>
      <p:pic>
        <p:nvPicPr>
          <p:cNvPr id="4" name="Picture 3"/>
          <p:cNvPicPr>
            <a:picLocks noChangeAspect="1"/>
          </p:cNvPicPr>
          <p:nvPr/>
        </p:nvPicPr>
        <p:blipFill>
          <a:blip r:embed="rId2"/>
          <a:srcRect/>
          <a:stretch/>
        </p:blipFill>
        <p:spPr>
          <a:xfrm>
            <a:off x="736600" y="4080623"/>
            <a:ext cx="2946400" cy="2209800"/>
          </a:xfrm>
          <a:prstGeom prst="rect">
            <a:avLst/>
          </a:prstGeom>
        </p:spPr>
      </p:pic>
      <p:pic>
        <p:nvPicPr>
          <p:cNvPr id="5" name="Picture 4"/>
          <p:cNvPicPr>
            <a:picLocks noChangeAspect="1"/>
          </p:cNvPicPr>
          <p:nvPr/>
        </p:nvPicPr>
        <p:blipFill>
          <a:blip r:embed="rId3"/>
          <a:srcRect/>
          <a:stretch/>
        </p:blipFill>
        <p:spPr>
          <a:xfrm>
            <a:off x="4292963" y="4080623"/>
            <a:ext cx="2946400" cy="2209800"/>
          </a:xfrm>
          <a:prstGeom prst="rect">
            <a:avLst/>
          </a:prstGeom>
        </p:spPr>
      </p:pic>
      <p:pic>
        <p:nvPicPr>
          <p:cNvPr id="7" name="Picture 6" descr="A close up of some grass&#10;&#10;Description automatically generated">
            <a:extLst>
              <a:ext uri="{FF2B5EF4-FFF2-40B4-BE49-F238E27FC236}">
                <a16:creationId xmlns:a16="http://schemas.microsoft.com/office/drawing/2014/main" id="{BB27E4E5-FAEE-401C-B693-58CA3EC48F3D}"/>
              </a:ext>
            </a:extLst>
          </p:cNvPr>
          <p:cNvPicPr>
            <a:picLocks noChangeAspect="1"/>
          </p:cNvPicPr>
          <p:nvPr/>
        </p:nvPicPr>
        <p:blipFill>
          <a:blip r:embed="rId4"/>
          <a:stretch>
            <a:fillRect/>
          </a:stretch>
        </p:blipFill>
        <p:spPr>
          <a:xfrm>
            <a:off x="8017511" y="4080623"/>
            <a:ext cx="2946398" cy="2209800"/>
          </a:xfrm>
          <a:prstGeom prst="rect">
            <a:avLst/>
          </a:prstGeom>
        </p:spPr>
      </p:pic>
    </p:spTree>
    <p:extLst>
      <p:ext uri="{BB962C8B-B14F-4D97-AF65-F5344CB8AC3E}">
        <p14:creationId xmlns:p14="http://schemas.microsoft.com/office/powerpoint/2010/main" val="585457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8557C52B-FF7B-4358-81A2-8E139E5C53DE}"/>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tretch>
            <a:fillRect/>
          </a:stretch>
        </p:blipFill>
        <p:spPr>
          <a:xfrm>
            <a:off x="0" y="0"/>
            <a:ext cx="7637618" cy="4371702"/>
          </a:xfr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0850" y="2944774"/>
            <a:ext cx="5881150" cy="3913226"/>
          </a:xfrm>
          <a:prstGeom prst="rect">
            <a:avLst/>
          </a:prstGeom>
        </p:spPr>
      </p:pic>
      <p:sp>
        <p:nvSpPr>
          <p:cNvPr id="51" name="Title 50">
            <a:extLst>
              <a:ext uri="{FF2B5EF4-FFF2-40B4-BE49-F238E27FC236}">
                <a16:creationId xmlns:a16="http://schemas.microsoft.com/office/drawing/2014/main" id="{D8694222-4D81-4A9A-93A2-23C89102F234}"/>
              </a:ext>
            </a:extLst>
          </p:cNvPr>
          <p:cNvSpPr>
            <a:spLocks noGrp="1"/>
          </p:cNvSpPr>
          <p:nvPr>
            <p:ph type="ctrTitle"/>
          </p:nvPr>
        </p:nvSpPr>
        <p:spPr/>
        <p:txBody>
          <a:bodyPr/>
          <a:lstStyle/>
          <a:p>
            <a:r>
              <a:rPr lang="en-US" dirty="0"/>
              <a:t>Species of Fish</a:t>
            </a:r>
          </a:p>
        </p:txBody>
      </p:sp>
      <p:sp>
        <p:nvSpPr>
          <p:cNvPr id="52" name="Subtitle 51">
            <a:extLst>
              <a:ext uri="{FF2B5EF4-FFF2-40B4-BE49-F238E27FC236}">
                <a16:creationId xmlns:a16="http://schemas.microsoft.com/office/drawing/2014/main" id="{46FF1827-B46B-4BC4-8665-8914CF45DE0C}"/>
              </a:ext>
            </a:extLst>
          </p:cNvPr>
          <p:cNvSpPr>
            <a:spLocks noGrp="1"/>
          </p:cNvSpPr>
          <p:nvPr>
            <p:ph type="subTitle" idx="1"/>
          </p:nvPr>
        </p:nvSpPr>
        <p:spPr/>
        <p:txBody>
          <a:bodyPr/>
          <a:lstStyle/>
          <a:p>
            <a:r>
              <a:rPr lang="en-US" dirty="0"/>
              <a:t>Based on aquatic environment</a:t>
            </a:r>
          </a:p>
        </p:txBody>
      </p:sp>
      <p:pic>
        <p:nvPicPr>
          <p:cNvPr id="4" name="Picture 3" descr="A fish swimming under water&#10;&#10;Description automatically generated">
            <a:extLst>
              <a:ext uri="{FF2B5EF4-FFF2-40B4-BE49-F238E27FC236}">
                <a16:creationId xmlns:a16="http://schemas.microsoft.com/office/drawing/2014/main" id="{C0EADD42-A407-4D97-8D2A-5C00F0BDCB15}"/>
              </a:ext>
            </a:extLst>
          </p:cNvPr>
          <p:cNvPicPr>
            <a:picLocks noChangeAspect="1"/>
          </p:cNvPicPr>
          <p:nvPr/>
        </p:nvPicPr>
        <p:blipFill>
          <a:blip r:embed="rId4"/>
          <a:stretch>
            <a:fillRect/>
          </a:stretch>
        </p:blipFill>
        <p:spPr>
          <a:xfrm>
            <a:off x="7525293" y="579600"/>
            <a:ext cx="3776618" cy="2832464"/>
          </a:xfrm>
          <a:prstGeom prst="ellipse">
            <a:avLst/>
          </a:prstGeom>
        </p:spPr>
      </p:pic>
    </p:spTree>
    <p:extLst>
      <p:ext uri="{BB962C8B-B14F-4D97-AF65-F5344CB8AC3E}">
        <p14:creationId xmlns:p14="http://schemas.microsoft.com/office/powerpoint/2010/main" val="460324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person holding a fish&#10;&#10;Description automatically generated">
            <a:extLst>
              <a:ext uri="{FF2B5EF4-FFF2-40B4-BE49-F238E27FC236}">
                <a16:creationId xmlns:a16="http://schemas.microsoft.com/office/drawing/2014/main" id="{F5703EC6-7E5A-4873-8390-6EA68789CCA6}"/>
              </a:ext>
            </a:extLst>
          </p:cNvPr>
          <p:cNvPicPr>
            <a:picLocks noGrp="1" noChangeAspect="1"/>
          </p:cNvPicPr>
          <p:nvPr>
            <p:ph type="pic" sz="quarter" idx="11"/>
          </p:nvPr>
        </p:nvPicPr>
        <p:blipFill rotWithShape="1">
          <a:blip r:embed="rId2"/>
          <a:srcRect t="10990" b="14010"/>
          <a:stretch/>
        </p:blipFill>
        <p:spPr>
          <a:xfrm>
            <a:off x="20" y="10"/>
            <a:ext cx="12191980" cy="6857990"/>
          </a:xfrm>
          <a:noFill/>
        </p:spPr>
      </p:pic>
    </p:spTree>
    <p:extLst>
      <p:ext uri="{BB962C8B-B14F-4D97-AF65-F5344CB8AC3E}">
        <p14:creationId xmlns:p14="http://schemas.microsoft.com/office/powerpoint/2010/main" val="4249351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holding a fish&#10;&#10;Description automatically generated">
            <a:extLst>
              <a:ext uri="{FF2B5EF4-FFF2-40B4-BE49-F238E27FC236}">
                <a16:creationId xmlns:a16="http://schemas.microsoft.com/office/drawing/2014/main" id="{85C8A93C-3B16-48EF-B9CC-01B83BAF2C73}"/>
              </a:ext>
            </a:extLst>
          </p:cNvPr>
          <p:cNvPicPr>
            <a:picLocks noGrp="1" noChangeAspect="1"/>
          </p:cNvPicPr>
          <p:nvPr>
            <p:ph type="pic" sz="quarter" idx="11"/>
          </p:nvPr>
        </p:nvPicPr>
        <p:blipFill rotWithShape="1">
          <a:blip r:embed="rId2"/>
          <a:srcRect t="2559" b="22441"/>
          <a:stretch/>
        </p:blipFill>
        <p:spPr>
          <a:xfrm>
            <a:off x="20" y="10"/>
            <a:ext cx="12191980" cy="6857990"/>
          </a:xfrm>
          <a:noFill/>
        </p:spPr>
      </p:pic>
    </p:spTree>
    <p:extLst>
      <p:ext uri="{BB962C8B-B14F-4D97-AF65-F5344CB8AC3E}">
        <p14:creationId xmlns:p14="http://schemas.microsoft.com/office/powerpoint/2010/main" val="2744872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804205228"/>
              </p:ext>
            </p:extLst>
          </p:nvPr>
        </p:nvGraphicFramePr>
        <p:xfrm>
          <a:off x="718457" y="274320"/>
          <a:ext cx="10998925" cy="62701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45128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US" dirty="0"/>
              <a:t>Topography</a:t>
            </a:r>
          </a:p>
        </p:txBody>
      </p:sp>
      <p:sp>
        <p:nvSpPr>
          <p:cNvPr id="4" name="Text Placeholder 3"/>
          <p:cNvSpPr>
            <a:spLocks noGrp="1"/>
          </p:cNvSpPr>
          <p:nvPr>
            <p:ph type="body" sz="quarter" idx="15"/>
          </p:nvPr>
        </p:nvSpPr>
        <p:spPr/>
        <p:txBody>
          <a:bodyPr/>
          <a:lstStyle/>
          <a:p>
            <a:r>
              <a:rPr lang="en-US" dirty="0"/>
              <a:t>Source of Water</a:t>
            </a:r>
          </a:p>
        </p:txBody>
      </p:sp>
      <p:sp>
        <p:nvSpPr>
          <p:cNvPr id="5" name="Text Placeholder 4"/>
          <p:cNvSpPr>
            <a:spLocks noGrp="1"/>
          </p:cNvSpPr>
          <p:nvPr>
            <p:ph type="body" sz="quarter" idx="16"/>
          </p:nvPr>
        </p:nvSpPr>
        <p:spPr/>
        <p:txBody>
          <a:bodyPr/>
          <a:lstStyle/>
          <a:p>
            <a:r>
              <a:rPr lang="en-US" dirty="0"/>
              <a:t>Soil Type</a:t>
            </a:r>
          </a:p>
        </p:txBody>
      </p:sp>
      <p:sp>
        <p:nvSpPr>
          <p:cNvPr id="6" name="Text Placeholder 5"/>
          <p:cNvSpPr>
            <a:spLocks noGrp="1"/>
          </p:cNvSpPr>
          <p:nvPr>
            <p:ph type="body" sz="quarter" idx="17"/>
          </p:nvPr>
        </p:nvSpPr>
        <p:spPr>
          <a:xfrm>
            <a:off x="735240" y="4136574"/>
            <a:ext cx="2820761" cy="2172786"/>
          </a:xfrm>
        </p:spPr>
        <p:txBody>
          <a:bodyPr/>
          <a:lstStyle/>
          <a:p>
            <a:pPr marL="285750" indent="-285750">
              <a:buFont typeface="Wingdings" panose="05000000000000000000" pitchFamily="2" charset="2"/>
              <a:buChar char="Ø"/>
            </a:pPr>
            <a:r>
              <a:rPr lang="en-US" dirty="0"/>
              <a:t>Not prone to flooding</a:t>
            </a:r>
          </a:p>
          <a:p>
            <a:pPr marL="285750" indent="-285750">
              <a:buFont typeface="Wingdings" panose="05000000000000000000" pitchFamily="2" charset="2"/>
              <a:buChar char="Ø"/>
            </a:pPr>
            <a:r>
              <a:rPr lang="en-US" dirty="0"/>
              <a:t>Flat land</a:t>
            </a:r>
          </a:p>
          <a:p>
            <a:pPr marL="285750" indent="-285750">
              <a:buFont typeface="Wingdings" panose="05000000000000000000" pitchFamily="2" charset="2"/>
              <a:buChar char="Ø"/>
            </a:pPr>
            <a:r>
              <a:rPr lang="en-US" dirty="0"/>
              <a:t>Controlled drainage</a:t>
            </a:r>
          </a:p>
          <a:p>
            <a:pPr marL="285750" indent="-285750">
              <a:buFont typeface="Wingdings" panose="05000000000000000000" pitchFamily="2" charset="2"/>
              <a:buChar char="Ø"/>
            </a:pPr>
            <a:r>
              <a:rPr lang="en-US" dirty="0"/>
              <a:t>Graded ponds</a:t>
            </a:r>
          </a:p>
          <a:p>
            <a:pPr marL="285750" indent="-285750">
              <a:buFont typeface="Wingdings" panose="05000000000000000000" pitchFamily="2" charset="2"/>
              <a:buChar char="Ø"/>
            </a:pPr>
            <a:r>
              <a:rPr lang="en-US" dirty="0"/>
              <a:t>Marginal lands</a:t>
            </a:r>
          </a:p>
        </p:txBody>
      </p:sp>
      <p:sp>
        <p:nvSpPr>
          <p:cNvPr id="7" name="Text Placeholder 6"/>
          <p:cNvSpPr>
            <a:spLocks noGrp="1"/>
          </p:cNvSpPr>
          <p:nvPr>
            <p:ph type="body" sz="quarter" idx="18"/>
          </p:nvPr>
        </p:nvSpPr>
        <p:spPr>
          <a:xfrm>
            <a:off x="3696790" y="4136573"/>
            <a:ext cx="4010296" cy="3583576"/>
          </a:xfrm>
        </p:spPr>
        <p:txBody>
          <a:bodyPr/>
          <a:lstStyle/>
          <a:p>
            <a:pPr marL="285750" indent="-285750">
              <a:buFont typeface="Wingdings" panose="05000000000000000000" pitchFamily="2" charset="2"/>
              <a:buChar char="Ø"/>
            </a:pPr>
            <a:r>
              <a:rPr lang="en-US" dirty="0"/>
              <a:t>Reliable &amp; adequate</a:t>
            </a:r>
          </a:p>
          <a:p>
            <a:pPr marL="285750" indent="-285750">
              <a:buFont typeface="Wingdings" panose="05000000000000000000" pitchFamily="2" charset="2"/>
              <a:buChar char="Ø"/>
            </a:pPr>
            <a:r>
              <a:rPr lang="en-US" dirty="0"/>
              <a:t>Use of spring/ river/ rain</a:t>
            </a:r>
          </a:p>
          <a:p>
            <a:pPr marL="285750" indent="-285750">
              <a:buFont typeface="Wingdings" panose="05000000000000000000" pitchFamily="2" charset="2"/>
              <a:buChar char="Ø"/>
            </a:pPr>
            <a:r>
              <a:rPr lang="en-US" dirty="0"/>
              <a:t>Non-polluted water</a:t>
            </a:r>
          </a:p>
          <a:p>
            <a:pPr marL="285750" indent="-285750">
              <a:buFont typeface="Wingdings" panose="05000000000000000000" pitchFamily="2" charset="2"/>
              <a:buChar char="Ø"/>
            </a:pPr>
            <a:r>
              <a:rPr lang="en-US" dirty="0"/>
              <a:t>No untreated commercial water</a:t>
            </a:r>
          </a:p>
          <a:p>
            <a:pPr marL="285750" indent="-285750">
              <a:buFont typeface="Wingdings" panose="05000000000000000000" pitchFamily="2" charset="2"/>
              <a:buChar char="Ø"/>
            </a:pPr>
            <a:r>
              <a:rPr lang="en-US" dirty="0"/>
              <a:t>A spillway to avoid overflow</a:t>
            </a:r>
          </a:p>
          <a:p>
            <a:pPr marL="285750" indent="-285750">
              <a:buFont typeface="Wingdings" panose="05000000000000000000" pitchFamily="2" charset="2"/>
              <a:buChar char="Ø"/>
            </a:pPr>
            <a:r>
              <a:rPr lang="en-US" dirty="0"/>
              <a:t>Water must be clear not turbid</a:t>
            </a:r>
          </a:p>
          <a:p>
            <a:pPr marL="285750" indent="-285750">
              <a:buFont typeface="Wingdings" panose="05000000000000000000" pitchFamily="2" charset="2"/>
              <a:buChar char="Ø"/>
            </a:pPr>
            <a:r>
              <a:rPr lang="en-US" dirty="0"/>
              <a:t>Water must be neutral to alkaline</a:t>
            </a:r>
          </a:p>
        </p:txBody>
      </p:sp>
      <p:sp>
        <p:nvSpPr>
          <p:cNvPr id="8" name="Text Placeholder 7"/>
          <p:cNvSpPr>
            <a:spLocks noGrp="1"/>
          </p:cNvSpPr>
          <p:nvPr>
            <p:ph type="body" sz="quarter" idx="19"/>
          </p:nvPr>
        </p:nvSpPr>
        <p:spPr>
          <a:xfrm>
            <a:off x="8635999" y="4294302"/>
            <a:ext cx="3316515" cy="2563698"/>
          </a:xfrm>
        </p:spPr>
        <p:txBody>
          <a:bodyPr/>
          <a:lstStyle/>
          <a:p>
            <a:pPr marL="285750" indent="-285750">
              <a:buFont typeface="Wingdings" panose="05000000000000000000" pitchFamily="2" charset="2"/>
              <a:buChar char="Ø"/>
            </a:pPr>
            <a:r>
              <a:rPr lang="en-US" dirty="0"/>
              <a:t>Preferably clay</a:t>
            </a:r>
          </a:p>
          <a:p>
            <a:pPr marL="285750" indent="-285750">
              <a:buFont typeface="Wingdings" panose="05000000000000000000" pitchFamily="2" charset="2"/>
              <a:buChar char="Ø"/>
            </a:pPr>
            <a:r>
              <a:rPr lang="en-US" dirty="0"/>
              <a:t>If loamy it must be compact</a:t>
            </a:r>
          </a:p>
          <a:p>
            <a:pPr marL="285750" indent="-285750">
              <a:buFont typeface="Wingdings" panose="05000000000000000000" pitchFamily="2" charset="2"/>
              <a:buChar char="Ø"/>
            </a:pPr>
            <a:r>
              <a:rPr lang="en-US" dirty="0"/>
              <a:t>If sandy use a plastic liner</a:t>
            </a:r>
          </a:p>
          <a:p>
            <a:pPr marL="285750" indent="-285750">
              <a:buFont typeface="Wingdings" panose="05000000000000000000" pitchFamily="2" charset="2"/>
              <a:buChar char="Ø"/>
            </a:pPr>
            <a:r>
              <a:rPr lang="en-US" dirty="0"/>
              <a:t>Free from leachable chemicals</a:t>
            </a:r>
          </a:p>
          <a:p>
            <a:pPr marL="285750" indent="-285750">
              <a:buFont typeface="Wingdings" panose="05000000000000000000" pitchFamily="2" charset="2"/>
              <a:buChar char="Ø"/>
            </a:pPr>
            <a:r>
              <a:rPr lang="en-US" dirty="0"/>
              <a:t>Ponds should be 1.5 to 2 m deep</a:t>
            </a:r>
          </a:p>
        </p:txBody>
      </p:sp>
      <p:sp>
        <p:nvSpPr>
          <p:cNvPr id="9" name="Title 8"/>
          <p:cNvSpPr>
            <a:spLocks noGrp="1"/>
          </p:cNvSpPr>
          <p:nvPr>
            <p:ph type="title"/>
          </p:nvPr>
        </p:nvSpPr>
        <p:spPr/>
        <p:txBody>
          <a:bodyPr/>
          <a:lstStyle/>
          <a:p>
            <a:r>
              <a:rPr lang="en-US" dirty="0"/>
              <a:t>Factors to consider when siting a fish farm</a:t>
            </a:r>
          </a:p>
        </p:txBody>
      </p:sp>
      <p:pic>
        <p:nvPicPr>
          <p:cNvPr id="13" name="Picture Placeholder 12" descr="A body of water surrounded by trees&#10;&#10;Description automatically generated">
            <a:extLst>
              <a:ext uri="{FF2B5EF4-FFF2-40B4-BE49-F238E27FC236}">
                <a16:creationId xmlns:a16="http://schemas.microsoft.com/office/drawing/2014/main" id="{F5C0D0F9-E8E5-484A-83EA-02C1124527AF}"/>
              </a:ext>
            </a:extLst>
          </p:cNvPr>
          <p:cNvPicPr>
            <a:picLocks noGrp="1" noChangeAspect="1"/>
          </p:cNvPicPr>
          <p:nvPr>
            <p:ph type="pic" sz="quarter" idx="13"/>
          </p:nvPr>
        </p:nvPicPr>
        <p:blipFill>
          <a:blip r:embed="rId2"/>
          <a:srcRect t="38411" b="38411"/>
          <a:stretch>
            <a:fillRect/>
          </a:stretch>
        </p:blipFill>
        <p:spPr>
          <a:xfrm>
            <a:off x="0" y="1248876"/>
            <a:ext cx="12192000" cy="2119313"/>
          </a:xfrm>
        </p:spPr>
      </p:pic>
    </p:spTree>
    <p:extLst>
      <p:ext uri="{BB962C8B-B14F-4D97-AF65-F5344CB8AC3E}">
        <p14:creationId xmlns:p14="http://schemas.microsoft.com/office/powerpoint/2010/main" val="2290212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US" dirty="0"/>
              <a:t>Protection</a:t>
            </a:r>
          </a:p>
        </p:txBody>
      </p:sp>
      <p:sp>
        <p:nvSpPr>
          <p:cNvPr id="4" name="Text Placeholder 3"/>
          <p:cNvSpPr>
            <a:spLocks noGrp="1"/>
          </p:cNvSpPr>
          <p:nvPr>
            <p:ph type="body" sz="quarter" idx="15"/>
          </p:nvPr>
        </p:nvSpPr>
        <p:spPr/>
        <p:txBody>
          <a:bodyPr/>
          <a:lstStyle/>
          <a:p>
            <a:r>
              <a:rPr lang="en-US" dirty="0"/>
              <a:t>Aeration</a:t>
            </a:r>
          </a:p>
        </p:txBody>
      </p:sp>
      <p:sp>
        <p:nvSpPr>
          <p:cNvPr id="5" name="Text Placeholder 4"/>
          <p:cNvSpPr>
            <a:spLocks noGrp="1"/>
          </p:cNvSpPr>
          <p:nvPr>
            <p:ph type="body" sz="quarter" idx="16"/>
          </p:nvPr>
        </p:nvSpPr>
        <p:spPr/>
        <p:txBody>
          <a:bodyPr/>
          <a:lstStyle/>
          <a:p>
            <a:r>
              <a:rPr lang="en-US" dirty="0" err="1"/>
              <a:t>Fertllising</a:t>
            </a:r>
            <a:endParaRPr lang="en-US" dirty="0"/>
          </a:p>
        </p:txBody>
      </p:sp>
      <p:sp>
        <p:nvSpPr>
          <p:cNvPr id="6" name="Text Placeholder 5"/>
          <p:cNvSpPr>
            <a:spLocks noGrp="1"/>
          </p:cNvSpPr>
          <p:nvPr>
            <p:ph type="body" sz="quarter" idx="17"/>
          </p:nvPr>
        </p:nvSpPr>
        <p:spPr/>
        <p:txBody>
          <a:bodyPr/>
          <a:lstStyle/>
          <a:p>
            <a:r>
              <a:rPr lang="en-US" dirty="0"/>
              <a:t>Fences and bird nets can be used to protect fish against predators such as caimans and birds</a:t>
            </a:r>
          </a:p>
          <a:p>
            <a:endParaRPr lang="en-US" dirty="0"/>
          </a:p>
        </p:txBody>
      </p:sp>
      <p:sp>
        <p:nvSpPr>
          <p:cNvPr id="7" name="Text Placeholder 6"/>
          <p:cNvSpPr>
            <a:spLocks noGrp="1"/>
          </p:cNvSpPr>
          <p:nvPr>
            <p:ph type="body" sz="quarter" idx="18"/>
          </p:nvPr>
        </p:nvSpPr>
        <p:spPr/>
        <p:txBody>
          <a:bodyPr/>
          <a:lstStyle/>
          <a:p>
            <a:r>
              <a:rPr lang="en-US" dirty="0"/>
              <a:t>Ponds with a high stocking density of fish needs to be aerated to ensure a supply of oxygen in the water</a:t>
            </a:r>
          </a:p>
        </p:txBody>
      </p:sp>
      <p:sp>
        <p:nvSpPr>
          <p:cNvPr id="8" name="Text Placeholder 7"/>
          <p:cNvSpPr>
            <a:spLocks noGrp="1"/>
          </p:cNvSpPr>
          <p:nvPr>
            <p:ph type="body" sz="quarter" idx="19"/>
          </p:nvPr>
        </p:nvSpPr>
        <p:spPr>
          <a:xfrm>
            <a:off x="8635999" y="4294303"/>
            <a:ext cx="2820761" cy="1884428"/>
          </a:xfrm>
        </p:spPr>
        <p:txBody>
          <a:bodyPr/>
          <a:lstStyle/>
          <a:p>
            <a:r>
              <a:rPr lang="en-US" dirty="0" err="1"/>
              <a:t>Fertilisers</a:t>
            </a:r>
            <a:r>
              <a:rPr lang="en-US" dirty="0"/>
              <a:t> can be added to the water to encourage the growth of algae which fish eat. In integrated farming systems animal pens can be built over the ponds so that pen manures </a:t>
            </a:r>
            <a:r>
              <a:rPr lang="en-US" dirty="0" err="1"/>
              <a:t>fertilise</a:t>
            </a:r>
            <a:r>
              <a:rPr lang="en-US" dirty="0"/>
              <a:t> the algae</a:t>
            </a:r>
          </a:p>
        </p:txBody>
      </p:sp>
      <p:sp>
        <p:nvSpPr>
          <p:cNvPr id="9" name="Title 8"/>
          <p:cNvSpPr>
            <a:spLocks noGrp="1"/>
          </p:cNvSpPr>
          <p:nvPr>
            <p:ph type="title"/>
          </p:nvPr>
        </p:nvSpPr>
        <p:spPr/>
        <p:txBody>
          <a:bodyPr/>
          <a:lstStyle/>
          <a:p>
            <a:r>
              <a:rPr lang="en-US" dirty="0"/>
              <a:t>Management of a fish farm</a:t>
            </a:r>
          </a:p>
        </p:txBody>
      </p:sp>
      <p:pic>
        <p:nvPicPr>
          <p:cNvPr id="13" name="Picture Placeholder 12" descr="A large body of water&#10;&#10;Description automatically generated">
            <a:extLst>
              <a:ext uri="{FF2B5EF4-FFF2-40B4-BE49-F238E27FC236}">
                <a16:creationId xmlns:a16="http://schemas.microsoft.com/office/drawing/2014/main" id="{DAE85FC6-3733-44EE-A637-80EDC82CC2F3}"/>
              </a:ext>
            </a:extLst>
          </p:cNvPr>
          <p:cNvPicPr>
            <a:picLocks noGrp="1" noChangeAspect="1"/>
          </p:cNvPicPr>
          <p:nvPr>
            <p:ph type="pic" sz="quarter" idx="13"/>
          </p:nvPr>
        </p:nvPicPr>
        <p:blipFill>
          <a:blip r:embed="rId2"/>
          <a:srcRect t="38411" b="38411"/>
          <a:stretch>
            <a:fillRect/>
          </a:stretch>
        </p:blipFill>
        <p:spPr/>
      </p:pic>
    </p:spTree>
    <p:extLst>
      <p:ext uri="{BB962C8B-B14F-4D97-AF65-F5344CB8AC3E}">
        <p14:creationId xmlns:p14="http://schemas.microsoft.com/office/powerpoint/2010/main" val="935614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US" dirty="0"/>
              <a:t>Weed control</a:t>
            </a:r>
          </a:p>
        </p:txBody>
      </p:sp>
      <p:sp>
        <p:nvSpPr>
          <p:cNvPr id="4" name="Text Placeholder 3"/>
          <p:cNvSpPr>
            <a:spLocks noGrp="1"/>
          </p:cNvSpPr>
          <p:nvPr>
            <p:ph type="body" sz="quarter" idx="15"/>
          </p:nvPr>
        </p:nvSpPr>
        <p:spPr/>
        <p:txBody>
          <a:bodyPr/>
          <a:lstStyle/>
          <a:p>
            <a:r>
              <a:rPr lang="en-US" dirty="0"/>
              <a:t>Water quality</a:t>
            </a:r>
          </a:p>
        </p:txBody>
      </p:sp>
      <p:sp>
        <p:nvSpPr>
          <p:cNvPr id="5" name="Text Placeholder 4"/>
          <p:cNvSpPr>
            <a:spLocks noGrp="1"/>
          </p:cNvSpPr>
          <p:nvPr>
            <p:ph type="body" sz="quarter" idx="16"/>
          </p:nvPr>
        </p:nvSpPr>
        <p:spPr/>
        <p:txBody>
          <a:bodyPr/>
          <a:lstStyle/>
          <a:p>
            <a:r>
              <a:rPr lang="en-US" dirty="0"/>
              <a:t>Feeding</a:t>
            </a:r>
          </a:p>
        </p:txBody>
      </p:sp>
      <p:sp>
        <p:nvSpPr>
          <p:cNvPr id="6" name="Text Placeholder 5"/>
          <p:cNvSpPr>
            <a:spLocks noGrp="1"/>
          </p:cNvSpPr>
          <p:nvPr>
            <p:ph type="body" sz="quarter" idx="17"/>
          </p:nvPr>
        </p:nvSpPr>
        <p:spPr/>
        <p:txBody>
          <a:bodyPr/>
          <a:lstStyle/>
          <a:p>
            <a:r>
              <a:rPr lang="en-US" dirty="0"/>
              <a:t>While vegetation is encouraged to grow on the banks to prevent erosion, it should be kept low. Aquatic weeds should be controlled</a:t>
            </a:r>
          </a:p>
        </p:txBody>
      </p:sp>
      <p:sp>
        <p:nvSpPr>
          <p:cNvPr id="7" name="Text Placeholder 6"/>
          <p:cNvSpPr>
            <a:spLocks noGrp="1"/>
          </p:cNvSpPr>
          <p:nvPr>
            <p:ph type="body" sz="quarter" idx="18"/>
          </p:nvPr>
        </p:nvSpPr>
        <p:spPr>
          <a:xfrm>
            <a:off x="4193178" y="4294303"/>
            <a:ext cx="3513908" cy="1975868"/>
          </a:xfrm>
        </p:spPr>
        <p:txBody>
          <a:bodyPr/>
          <a:lstStyle/>
          <a:p>
            <a:r>
              <a:rPr lang="en-US" dirty="0"/>
              <a:t>Prevent the water from becoming muddy or mucky</a:t>
            </a:r>
          </a:p>
          <a:p>
            <a:r>
              <a:rPr lang="en-US" dirty="0"/>
              <a:t>Maintain a constant water level</a:t>
            </a:r>
          </a:p>
          <a:p>
            <a:r>
              <a:rPr lang="en-US" dirty="0"/>
              <a:t>Avoid overcrowding and over feeding</a:t>
            </a:r>
          </a:p>
        </p:txBody>
      </p:sp>
      <p:sp>
        <p:nvSpPr>
          <p:cNvPr id="8" name="Text Placeholder 7"/>
          <p:cNvSpPr>
            <a:spLocks noGrp="1"/>
          </p:cNvSpPr>
          <p:nvPr>
            <p:ph type="body" sz="quarter" idx="19"/>
          </p:nvPr>
        </p:nvSpPr>
        <p:spPr>
          <a:xfrm>
            <a:off x="8344263" y="4294302"/>
            <a:ext cx="3112497" cy="1832177"/>
          </a:xfrm>
        </p:spPr>
        <p:txBody>
          <a:bodyPr/>
          <a:lstStyle/>
          <a:p>
            <a:r>
              <a:rPr lang="en-US" dirty="0"/>
              <a:t>Feed at 3% bodyweight</a:t>
            </a:r>
          </a:p>
          <a:p>
            <a:r>
              <a:rPr lang="en-US" dirty="0"/>
              <a:t>Use sinking or floating pellets</a:t>
            </a:r>
          </a:p>
          <a:p>
            <a:r>
              <a:rPr lang="en-US" dirty="0"/>
              <a:t>Use a suitable fish food</a:t>
            </a:r>
          </a:p>
          <a:p>
            <a:r>
              <a:rPr lang="en-US" dirty="0"/>
              <a:t>Feed at the same spot everyday</a:t>
            </a:r>
          </a:p>
        </p:txBody>
      </p:sp>
      <p:sp>
        <p:nvSpPr>
          <p:cNvPr id="9" name="Title 8"/>
          <p:cNvSpPr>
            <a:spLocks noGrp="1"/>
          </p:cNvSpPr>
          <p:nvPr>
            <p:ph type="title"/>
          </p:nvPr>
        </p:nvSpPr>
        <p:spPr/>
        <p:txBody>
          <a:bodyPr/>
          <a:lstStyle/>
          <a:p>
            <a:r>
              <a:rPr lang="en-US" dirty="0"/>
              <a:t>Management of a fish farm cont’d</a:t>
            </a:r>
          </a:p>
        </p:txBody>
      </p:sp>
      <p:pic>
        <p:nvPicPr>
          <p:cNvPr id="13" name="Picture Placeholder 12" descr="A large body of water&#10;&#10;Description automatically generated">
            <a:extLst>
              <a:ext uri="{FF2B5EF4-FFF2-40B4-BE49-F238E27FC236}">
                <a16:creationId xmlns:a16="http://schemas.microsoft.com/office/drawing/2014/main" id="{EDF6A0AA-94EE-43F4-B529-631ADEDC0339}"/>
              </a:ext>
            </a:extLst>
          </p:cNvPr>
          <p:cNvPicPr>
            <a:picLocks noGrp="1" noChangeAspect="1"/>
          </p:cNvPicPr>
          <p:nvPr>
            <p:ph type="pic" sz="quarter" idx="13"/>
          </p:nvPr>
        </p:nvPicPr>
        <p:blipFill>
          <a:blip r:embed="rId2"/>
          <a:srcRect t="38411" b="38411"/>
          <a:stretch>
            <a:fillRect/>
          </a:stretch>
        </p:blipFill>
        <p:spPr/>
      </p:pic>
    </p:spTree>
    <p:extLst>
      <p:ext uri="{BB962C8B-B14F-4D97-AF65-F5344CB8AC3E}">
        <p14:creationId xmlns:p14="http://schemas.microsoft.com/office/powerpoint/2010/main" val="2780862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descr="A picture containing food&#10;&#10;Description automatically generated">
            <a:extLst>
              <a:ext uri="{FF2B5EF4-FFF2-40B4-BE49-F238E27FC236}">
                <a16:creationId xmlns:a16="http://schemas.microsoft.com/office/drawing/2014/main" id="{309CD7D1-E572-4E00-977F-33DBCD8E9C19}"/>
              </a:ext>
            </a:extLst>
          </p:cNvPr>
          <p:cNvPicPr>
            <a:picLocks noGrp="1" noChangeAspect="1"/>
          </p:cNvPicPr>
          <p:nvPr>
            <p:ph type="pic" sz="quarter" idx="13"/>
          </p:nvPr>
        </p:nvPicPr>
        <p:blipFill rotWithShape="1">
          <a:blip r:embed="rId2"/>
          <a:srcRect t="12631" b="12369"/>
          <a:stretch/>
        </p:blipFill>
        <p:spPr>
          <a:xfrm>
            <a:off x="20" y="10"/>
            <a:ext cx="12191980" cy="6857990"/>
          </a:xfrm>
          <a:noFill/>
        </p:spPr>
      </p:pic>
      <p:sp>
        <p:nvSpPr>
          <p:cNvPr id="19" name="Title 2">
            <a:extLst>
              <a:ext uri="{FF2B5EF4-FFF2-40B4-BE49-F238E27FC236}">
                <a16:creationId xmlns:a16="http://schemas.microsoft.com/office/drawing/2014/main" id="{5C514BED-7F57-4AF7-9CF8-7707D909104D}"/>
              </a:ext>
            </a:extLst>
          </p:cNvPr>
          <p:cNvSpPr>
            <a:spLocks noGrp="1"/>
          </p:cNvSpPr>
          <p:nvPr>
            <p:ph type="ctrTitle"/>
          </p:nvPr>
        </p:nvSpPr>
        <p:spPr>
          <a:xfrm>
            <a:off x="370407" y="5476637"/>
            <a:ext cx="4907643" cy="701731"/>
          </a:xfrm>
        </p:spPr>
        <p:txBody>
          <a:bodyPr/>
          <a:lstStyle/>
          <a:p>
            <a:r>
              <a:rPr lang="en-US" dirty="0"/>
              <a:t>Floating pellets</a:t>
            </a:r>
          </a:p>
        </p:txBody>
      </p:sp>
    </p:spTree>
    <p:extLst>
      <p:ext uri="{BB962C8B-B14F-4D97-AF65-F5344CB8AC3E}">
        <p14:creationId xmlns:p14="http://schemas.microsoft.com/office/powerpoint/2010/main" val="619594033"/>
      </p:ext>
    </p:extLst>
  </p:cSld>
  <p:clrMapOvr>
    <a:masterClrMapping/>
  </p:clrMapOvr>
</p:sld>
</file>

<file path=ppt/theme/theme1.xml><?xml version="1.0" encoding="utf-8"?>
<a:theme xmlns:a="http://schemas.openxmlformats.org/drawingml/2006/main" name="Office Theme">
  <a:themeElements>
    <a:clrScheme name="MSFT_01">
      <a:dk1>
        <a:sysClr val="windowText" lastClr="000000"/>
      </a:dk1>
      <a:lt1>
        <a:sysClr val="window" lastClr="FFFFFF"/>
      </a:lt1>
      <a:dk2>
        <a:srgbClr val="3F3F3F"/>
      </a:dk2>
      <a:lt2>
        <a:srgbClr val="FFFFFF"/>
      </a:lt2>
      <a:accent1>
        <a:srgbClr val="01C6FD"/>
      </a:accent1>
      <a:accent2>
        <a:srgbClr val="067F9C"/>
      </a:accent2>
      <a:accent3>
        <a:srgbClr val="014E52"/>
      </a:accent3>
      <a:accent4>
        <a:srgbClr val="ED7D31"/>
      </a:accent4>
      <a:accent5>
        <a:srgbClr val="79AE02"/>
      </a:accent5>
      <a:accent6>
        <a:srgbClr val="0070C0"/>
      </a:accent6>
      <a:hlink>
        <a:srgbClr val="01C6FD"/>
      </a:hlink>
      <a:folHlink>
        <a:srgbClr val="954F72"/>
      </a:folHlink>
    </a:clrScheme>
    <a:fontScheme name="MSFT_0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89715846_Ocean presentation_RVA_v4.potx" id="{354FE8D4-E883-4E79-A422-6A1915D44872}" vid="{AAC9F203-D7BC-4B95-936D-67F55828A5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3D7A05-DE9A-4773-A113-AAE964924F7A}">
  <ds:schemaRefs>
    <ds:schemaRef ds:uri="http://schemas.microsoft.com/sharepoint/v3/contenttype/forms"/>
  </ds:schemaRefs>
</ds:datastoreItem>
</file>

<file path=customXml/itemProps2.xml><?xml version="1.0" encoding="utf-8"?>
<ds:datastoreItem xmlns:ds="http://schemas.openxmlformats.org/officeDocument/2006/customXml" ds:itemID="{599B7651-08C1-49A1-AFE9-4E4CD342176D}">
  <ds:schemaRefs>
    <ds:schemaRef ds:uri="http://purl.org/dc/elements/1.1/"/>
    <ds:schemaRef ds:uri="http://schemas.openxmlformats.org/package/2006/metadata/core-properties"/>
    <ds:schemaRef ds:uri="16c05727-aa75-4e4a-9b5f-8a80a1165891"/>
    <ds:schemaRef ds:uri="http://schemas.microsoft.com/office/infopath/2007/PartnerControls"/>
    <ds:schemaRef ds:uri="http://purl.org/dc/terms/"/>
    <ds:schemaRef ds:uri="http://schemas.microsoft.com/office/2006/metadata/properties"/>
    <ds:schemaRef ds:uri="http://schemas.microsoft.com/office/2006/documentManagement/types"/>
    <ds:schemaRef ds:uri="71af3243-3dd4-4a8d-8c0d-dd76da1f02a5"/>
    <ds:schemaRef ds:uri="http://www.w3.org/XML/1998/namespace"/>
    <ds:schemaRef ds:uri="http://purl.org/dc/dcmitype/"/>
  </ds:schemaRefs>
</ds:datastoreItem>
</file>

<file path=customXml/itemProps3.xml><?xml version="1.0" encoding="utf-8"?>
<ds:datastoreItem xmlns:ds="http://schemas.openxmlformats.org/officeDocument/2006/customXml" ds:itemID="{B8E2C315-492F-482C-BE04-955377E16A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316</Words>
  <Application>Microsoft Office PowerPoint</Application>
  <PresentationFormat>Widescreen</PresentationFormat>
  <Paragraphs>69</Paragraphs>
  <Slides>13</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Century Gothic</vt:lpstr>
      <vt:lpstr>Wingdings</vt:lpstr>
      <vt:lpstr>Office Theme</vt:lpstr>
      <vt:lpstr>Aquaculture</vt:lpstr>
      <vt:lpstr>Species of Fish</vt:lpstr>
      <vt:lpstr>PowerPoint Presentation</vt:lpstr>
      <vt:lpstr>PowerPoint Presentation</vt:lpstr>
      <vt:lpstr>PowerPoint Presentation</vt:lpstr>
      <vt:lpstr>Factors to consider when siting a fish farm</vt:lpstr>
      <vt:lpstr>Management of a fish farm</vt:lpstr>
      <vt:lpstr>Management of a fish farm cont’d</vt:lpstr>
      <vt:lpstr>Floating pellets</vt:lpstr>
      <vt:lpstr>Hapa production of Fingerlings</vt:lpstr>
      <vt:lpstr>Fingerlings</vt:lpstr>
      <vt:lpstr>Fish pond management</vt:lpstr>
      <vt:lpstr>Harvesting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2020-03-30T01:32:29Z</dcterms:created>
  <dcterms:modified xsi:type="dcterms:W3CDTF">2020-03-30T01:45:32Z</dcterms:modified>
</cp:coreProperties>
</file>