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305227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TT" sz="6600" dirty="0" smtClean="0">
                <a:latin typeface="Calisto MT" panose="02040603050505030304" pitchFamily="18" charset="0"/>
              </a:rPr>
              <a:t>How to draw linear graphs</a:t>
            </a:r>
            <a:endParaRPr lang="en-TT" sz="66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16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920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961480" y="1306581"/>
            <a:ext cx="55118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000" dirty="0">
                <a:latin typeface="Calisto MT" panose="02040603050505030304" pitchFamily="18" charset="0"/>
              </a:rPr>
              <a:t>A graph gives a picture of a </a:t>
            </a:r>
            <a:r>
              <a:rPr lang="en-GB" sz="2000" dirty="0" smtClean="0">
                <a:latin typeface="Calisto MT" panose="02040603050505030304" pitchFamily="18" charset="0"/>
              </a:rPr>
              <a:t>function on the Cartesian Plain.</a:t>
            </a:r>
            <a:endParaRPr lang="en-GB" sz="2000" dirty="0">
              <a:latin typeface="Calisto MT" panose="02040603050505030304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927100" y="2735860"/>
            <a:ext cx="72802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000" dirty="0">
                <a:latin typeface="Calisto MT" panose="02040603050505030304" pitchFamily="18" charset="0"/>
              </a:rPr>
              <a:t>It shows the link between the numbers in the</a:t>
            </a:r>
          </a:p>
          <a:p>
            <a:pPr algn="l">
              <a:defRPr/>
            </a:pPr>
            <a:r>
              <a:rPr lang="en-GB" sz="2000" dirty="0">
                <a:latin typeface="Calisto MT" panose="02040603050505030304" pitchFamily="18" charset="0"/>
              </a:rPr>
              <a:t>i</a:t>
            </a:r>
            <a:r>
              <a:rPr lang="en-GB" sz="2000" dirty="0" smtClean="0">
                <a:latin typeface="Calisto MT" panose="02040603050505030304" pitchFamily="18" charset="0"/>
              </a:rPr>
              <a:t>nput; the </a:t>
            </a:r>
            <a:r>
              <a:rPr lang="en-GB" sz="2000" dirty="0">
                <a:latin typeface="Calisto MT" panose="02040603050505030304" pitchFamily="18" charset="0"/>
              </a:rPr>
              <a:t>x </a:t>
            </a:r>
            <a:r>
              <a:rPr lang="en-GB" sz="2000" dirty="0" smtClean="0">
                <a:latin typeface="Calisto MT" panose="02040603050505030304" pitchFamily="18" charset="0"/>
              </a:rPr>
              <a:t>values and output; the y values.</a:t>
            </a:r>
            <a:endParaRPr lang="en-GB" sz="2000" baseline="30000" dirty="0">
              <a:latin typeface="Calisto MT" panose="020406030505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63395" y="215871"/>
            <a:ext cx="5842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GB" sz="3600" dirty="0">
                <a:latin typeface="Calisto MT" panose="02040603050505030304" pitchFamily="18" charset="0"/>
              </a:rPr>
              <a:t>Graphs of </a:t>
            </a:r>
            <a:r>
              <a:rPr lang="en-GB" sz="3600" dirty="0" smtClean="0">
                <a:latin typeface="Calisto MT" panose="02040603050505030304" pitchFamily="18" charset="0"/>
              </a:rPr>
              <a:t>linear functions</a:t>
            </a:r>
            <a:endParaRPr lang="en-GB" sz="3600" dirty="0">
              <a:latin typeface="Calisto MT" panose="02040603050505030304" pitchFamily="18" charset="0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926884" y="4107071"/>
            <a:ext cx="514310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GB" sz="2000" dirty="0">
                <a:latin typeface="Calisto MT" panose="02040603050505030304" pitchFamily="18" charset="0"/>
              </a:rPr>
              <a:t>A </a:t>
            </a:r>
            <a:r>
              <a:rPr lang="en-GB" sz="2000" dirty="0" smtClean="0">
                <a:latin typeface="Calisto MT" panose="02040603050505030304" pitchFamily="18" charset="0"/>
              </a:rPr>
              <a:t>function or graph </a:t>
            </a:r>
            <a:r>
              <a:rPr lang="en-GB" sz="2000" dirty="0">
                <a:latin typeface="Calisto MT" panose="02040603050505030304" pitchFamily="18" charset="0"/>
              </a:rPr>
              <a:t>of the form </a:t>
            </a:r>
            <a:r>
              <a:rPr lang="en-GB" sz="2000" dirty="0" smtClean="0">
                <a:latin typeface="Calisto MT" panose="02040603050505030304" pitchFamily="18" charset="0"/>
              </a:rPr>
              <a:t> y </a:t>
            </a:r>
            <a:r>
              <a:rPr lang="en-GB" sz="2000" dirty="0">
                <a:latin typeface="Calisto MT" panose="02040603050505030304" pitchFamily="18" charset="0"/>
              </a:rPr>
              <a:t>= </a:t>
            </a:r>
            <a:r>
              <a:rPr lang="en-GB" sz="2000" dirty="0" err="1">
                <a:latin typeface="Calisto MT" panose="02040603050505030304" pitchFamily="18" charset="0"/>
              </a:rPr>
              <a:t>ax</a:t>
            </a:r>
            <a:r>
              <a:rPr lang="en-GB" sz="2000" dirty="0">
                <a:latin typeface="Calisto MT" panose="02040603050505030304" pitchFamily="18" charset="0"/>
              </a:rPr>
              <a:t> + b is a linear </a:t>
            </a:r>
            <a:r>
              <a:rPr lang="en-GB" sz="2000" dirty="0" smtClean="0">
                <a:latin typeface="Calisto MT" panose="02040603050505030304" pitchFamily="18" charset="0"/>
              </a:rPr>
              <a:t>function. Its graph is a straight line. </a:t>
            </a:r>
            <a:endParaRPr lang="en-GB" sz="2000" baseline="30000" dirty="0">
              <a:latin typeface="Calisto MT" panose="02040603050505030304" pitchFamily="18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7405353" y="880173"/>
            <a:ext cx="4066971" cy="4270862"/>
            <a:chOff x="6993229" y="2014466"/>
            <a:chExt cx="4066971" cy="4270862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229" y="2543397"/>
              <a:ext cx="3714881" cy="3741931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/>
          </p:nvSpPr>
          <p:spPr>
            <a:xfrm>
              <a:off x="10433105" y="4543048"/>
              <a:ext cx="627095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 smtClean="0">
                  <a:solidFill>
                    <a:srgbClr val="000000"/>
                  </a:solidFill>
                  <a:latin typeface="+mj-lt"/>
                </a:rPr>
                <a:t>Input</a:t>
              </a:r>
              <a:endParaRPr lang="en-GB" sz="18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 rot="16200000">
              <a:off x="8150547" y="2269985"/>
              <a:ext cx="880369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latin typeface="+mj-lt"/>
                </a:rPr>
                <a:t>Output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70942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autoUpdateAnimBg="0"/>
      <p:bldP spid="7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745423" y="1384504"/>
            <a:ext cx="614477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GB" sz="2400" dirty="0">
                <a:latin typeface="Calisto MT" panose="02040603050505030304" pitchFamily="18" charset="0"/>
              </a:rPr>
              <a:t>A graph </a:t>
            </a:r>
            <a:r>
              <a:rPr lang="en-GB" sz="2400" dirty="0" smtClean="0">
                <a:latin typeface="Calisto MT" panose="02040603050505030304" pitchFamily="18" charset="0"/>
              </a:rPr>
              <a:t>gives the location of points by using </a:t>
            </a:r>
            <a:r>
              <a:rPr lang="en-GB" sz="2400" dirty="0" smtClean="0">
                <a:latin typeface="Calisto MT" panose="02040603050505030304" pitchFamily="18" charset="0"/>
              </a:rPr>
              <a:t>co-ordinates then a line is drawn through them.</a:t>
            </a:r>
            <a:endParaRPr lang="en-GB" sz="2400" dirty="0">
              <a:latin typeface="Calisto MT" panose="02040603050505030304" pitchFamily="18" charset="0"/>
            </a:endParaRP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715262" y="2793159"/>
            <a:ext cx="72802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defRPr/>
            </a:pPr>
            <a:r>
              <a:rPr lang="en-GB" sz="2400" dirty="0" smtClean="0">
                <a:latin typeface="Calisto MT" panose="02040603050505030304" pitchFamily="18" charset="0"/>
              </a:rPr>
              <a:t>The x value (</a:t>
            </a:r>
            <a:r>
              <a:rPr lang="en-GB" sz="2400" dirty="0">
                <a:latin typeface="Calisto MT" panose="02040603050505030304" pitchFamily="18" charset="0"/>
              </a:rPr>
              <a:t>or </a:t>
            </a:r>
            <a:r>
              <a:rPr lang="en-GB" sz="2400" dirty="0" smtClean="0">
                <a:latin typeface="Calisto MT" panose="02040603050505030304" pitchFamily="18" charset="0"/>
              </a:rPr>
              <a:t>input</a:t>
            </a:r>
            <a:r>
              <a:rPr lang="en-GB" sz="2400" dirty="0" smtClean="0">
                <a:latin typeface="Calisto MT" panose="02040603050505030304" pitchFamily="18" charset="0"/>
              </a:rPr>
              <a:t>) </a:t>
            </a:r>
            <a:r>
              <a:rPr lang="en-GB" sz="2400" dirty="0" smtClean="0">
                <a:latin typeface="Calisto MT" panose="02040603050505030304" pitchFamily="18" charset="0"/>
              </a:rPr>
              <a:t>is always given first followed by the y value </a:t>
            </a:r>
            <a:r>
              <a:rPr lang="en-GB" sz="2400" dirty="0" smtClean="0">
                <a:latin typeface="Calisto MT" panose="02040603050505030304" pitchFamily="18" charset="0"/>
              </a:rPr>
              <a:t>(or </a:t>
            </a:r>
            <a:r>
              <a:rPr lang="en-GB" sz="2400" dirty="0" smtClean="0">
                <a:latin typeface="Calisto MT" panose="02040603050505030304" pitchFamily="18" charset="0"/>
              </a:rPr>
              <a:t>output</a:t>
            </a:r>
            <a:r>
              <a:rPr lang="en-GB" sz="2400" dirty="0" smtClean="0">
                <a:latin typeface="Calisto MT" panose="02040603050505030304" pitchFamily="18" charset="0"/>
              </a:rPr>
              <a:t>).</a:t>
            </a:r>
            <a:endParaRPr lang="en-GB" sz="2400" baseline="30000" dirty="0">
              <a:latin typeface="Calisto MT" panose="020406030505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51543" y="473683"/>
            <a:ext cx="70133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4000" dirty="0">
                <a:latin typeface="Calisto MT" panose="02040603050505030304" pitchFamily="18" charset="0"/>
              </a:rPr>
              <a:t>Graphs of </a:t>
            </a:r>
            <a:r>
              <a:rPr lang="en-GB" sz="4000" dirty="0" smtClean="0">
                <a:latin typeface="Calisto MT" panose="02040603050505030304" pitchFamily="18" charset="0"/>
              </a:rPr>
              <a:t>linear functions</a:t>
            </a:r>
            <a:endParaRPr lang="en-GB" sz="4000" dirty="0">
              <a:latin typeface="Calisto MT" panose="02040603050505030304" pitchFamily="18" charset="0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41097" y="4020272"/>
            <a:ext cx="6934709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en-GB" sz="2400" dirty="0">
                <a:latin typeface="Calisto MT" panose="02040603050505030304" pitchFamily="18" charset="0"/>
              </a:rPr>
              <a:t>A </a:t>
            </a:r>
            <a:r>
              <a:rPr lang="en-GB" sz="2400" dirty="0" smtClean="0">
                <a:latin typeface="Calisto MT" panose="02040603050505030304" pitchFamily="18" charset="0"/>
              </a:rPr>
              <a:t>name </a:t>
            </a:r>
            <a:r>
              <a:rPr lang="en-GB" sz="2400" dirty="0" smtClean="0">
                <a:latin typeface="Calisto MT" panose="02040603050505030304" pitchFamily="18" charset="0"/>
              </a:rPr>
              <a:t>of a linear </a:t>
            </a:r>
            <a:r>
              <a:rPr lang="en-GB" sz="2400" dirty="0" smtClean="0">
                <a:latin typeface="Calisto MT" panose="02040603050505030304" pitchFamily="18" charset="0"/>
              </a:rPr>
              <a:t>function usually looks like this </a:t>
            </a:r>
          </a:p>
          <a:p>
            <a:pPr algn="l">
              <a:defRPr/>
            </a:pPr>
            <a:r>
              <a:rPr lang="en-GB" sz="2400" dirty="0">
                <a:latin typeface="Calisto MT" panose="02040603050505030304" pitchFamily="18" charset="0"/>
              </a:rPr>
              <a:t> </a:t>
            </a:r>
            <a:r>
              <a:rPr lang="en-GB" sz="2400" dirty="0" smtClean="0">
                <a:latin typeface="Calisto MT" panose="02040603050505030304" pitchFamily="18" charset="0"/>
              </a:rPr>
              <a:t>       </a:t>
            </a:r>
            <a:r>
              <a:rPr lang="en-GB" sz="2400" dirty="0" smtClean="0">
                <a:latin typeface="Calisto MT" panose="02040603050505030304" pitchFamily="18" charset="0"/>
              </a:rPr>
              <a:t>				</a:t>
            </a:r>
          </a:p>
          <a:p>
            <a:pPr algn="ctr">
              <a:defRPr/>
            </a:pPr>
            <a:r>
              <a:rPr lang="en-GB" sz="2400" dirty="0" smtClean="0">
                <a:latin typeface="Calisto MT" panose="02040603050505030304" pitchFamily="18" charset="0"/>
              </a:rPr>
              <a:t>y</a:t>
            </a:r>
            <a:r>
              <a:rPr lang="en-GB" sz="2400" dirty="0" smtClean="0">
                <a:latin typeface="Calisto MT" panose="02040603050505030304" pitchFamily="18" charset="0"/>
              </a:rPr>
              <a:t> </a:t>
            </a:r>
            <a:r>
              <a:rPr lang="en-GB" sz="2400" dirty="0">
                <a:latin typeface="Calisto MT" panose="02040603050505030304" pitchFamily="18" charset="0"/>
              </a:rPr>
              <a:t>= </a:t>
            </a:r>
            <a:r>
              <a:rPr lang="en-GB" sz="2400" dirty="0">
                <a:latin typeface="Calisto MT" panose="02040603050505030304" pitchFamily="18" charset="0"/>
              </a:rPr>
              <a:t>m</a:t>
            </a:r>
            <a:r>
              <a:rPr lang="en-GB" sz="2400" dirty="0" smtClean="0">
                <a:latin typeface="Calisto MT" panose="02040603050505030304" pitchFamily="18" charset="0"/>
              </a:rPr>
              <a:t>x </a:t>
            </a:r>
            <a:r>
              <a:rPr lang="en-GB" sz="2400" dirty="0">
                <a:latin typeface="Calisto MT" panose="02040603050505030304" pitchFamily="18" charset="0"/>
              </a:rPr>
              <a:t>+ </a:t>
            </a:r>
            <a:r>
              <a:rPr lang="en-GB" sz="2400" dirty="0" smtClean="0">
                <a:latin typeface="Calisto MT" panose="02040603050505030304" pitchFamily="18" charset="0"/>
              </a:rPr>
              <a:t>c </a:t>
            </a:r>
          </a:p>
          <a:p>
            <a:pPr algn="l">
              <a:defRPr/>
            </a:pPr>
            <a:r>
              <a:rPr lang="en-GB" sz="2400" dirty="0" smtClean="0">
                <a:latin typeface="Calisto MT" panose="02040603050505030304" pitchFamily="18" charset="0"/>
              </a:rPr>
              <a:t> </a:t>
            </a:r>
            <a:endParaRPr lang="en-GB" sz="2400" dirty="0" smtClean="0">
              <a:latin typeface="Calisto MT" panose="02040603050505030304" pitchFamily="18" charset="0"/>
            </a:endParaRPr>
          </a:p>
          <a:p>
            <a:pPr algn="ctr">
              <a:defRPr/>
            </a:pPr>
            <a:r>
              <a:rPr lang="en-GB" sz="2400" dirty="0" smtClean="0">
                <a:latin typeface="Calisto MT" panose="02040603050505030304" pitchFamily="18" charset="0"/>
              </a:rPr>
              <a:t> and sometimes like this</a:t>
            </a:r>
          </a:p>
          <a:p>
            <a:pPr algn="l">
              <a:defRPr/>
            </a:pPr>
            <a:r>
              <a:rPr lang="en-GB" sz="2400" dirty="0" smtClean="0">
                <a:latin typeface="Calisto MT" panose="02040603050505030304" pitchFamily="18" charset="0"/>
              </a:rPr>
              <a:t>          </a:t>
            </a:r>
            <a:r>
              <a:rPr lang="en-GB" sz="2400" dirty="0" smtClean="0">
                <a:latin typeface="Calisto MT" panose="02040603050505030304" pitchFamily="18" charset="0"/>
              </a:rPr>
              <a:t>			</a:t>
            </a:r>
          </a:p>
          <a:p>
            <a:pPr algn="ctr">
              <a:defRPr/>
            </a:pPr>
            <a:r>
              <a:rPr lang="en-GB" sz="2400" dirty="0" smtClean="0">
                <a:latin typeface="Calisto MT" panose="02040603050505030304" pitchFamily="18" charset="0"/>
              </a:rPr>
              <a:t>y </a:t>
            </a:r>
            <a:r>
              <a:rPr lang="en-GB" sz="2400" dirty="0" smtClean="0">
                <a:latin typeface="Calisto MT" panose="02040603050505030304" pitchFamily="18" charset="0"/>
              </a:rPr>
              <a:t>= </a:t>
            </a:r>
            <a:r>
              <a:rPr lang="en-GB" sz="2400" dirty="0" err="1" smtClean="0">
                <a:latin typeface="Calisto MT" panose="02040603050505030304" pitchFamily="18" charset="0"/>
              </a:rPr>
              <a:t>ax</a:t>
            </a:r>
            <a:r>
              <a:rPr lang="en-GB" sz="2400" dirty="0" smtClean="0">
                <a:latin typeface="Calisto MT" panose="02040603050505030304" pitchFamily="18" charset="0"/>
              </a:rPr>
              <a:t> </a:t>
            </a:r>
            <a:r>
              <a:rPr lang="en-GB" sz="2400" dirty="0" smtClean="0">
                <a:latin typeface="Calisto MT" panose="02040603050505030304" pitchFamily="18" charset="0"/>
              </a:rPr>
              <a:t>+ </a:t>
            </a:r>
            <a:r>
              <a:rPr lang="en-GB" sz="2400" dirty="0" smtClean="0">
                <a:latin typeface="Calisto MT" panose="02040603050505030304" pitchFamily="18" charset="0"/>
              </a:rPr>
              <a:t>b </a:t>
            </a:r>
            <a:endParaRPr lang="en-GB" sz="2400" dirty="0" smtClean="0">
              <a:latin typeface="Calisto MT" panose="02040603050505030304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8031400" y="1965368"/>
            <a:ext cx="4066971" cy="4105496"/>
            <a:chOff x="6993229" y="2179832"/>
            <a:chExt cx="4066971" cy="4105496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3229" y="2543397"/>
              <a:ext cx="3714881" cy="3741931"/>
            </a:xfrm>
            <a:prstGeom prst="rect">
              <a:avLst/>
            </a:prstGeom>
          </p:spPr>
        </p:pic>
        <p:sp>
          <p:nvSpPr>
            <p:cNvPr id="15" name="TextBox 14"/>
            <p:cNvSpPr txBox="1"/>
            <p:nvPr/>
          </p:nvSpPr>
          <p:spPr>
            <a:xfrm>
              <a:off x="10433105" y="4543048"/>
              <a:ext cx="627095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 smtClean="0">
                  <a:solidFill>
                    <a:srgbClr val="000000"/>
                  </a:solidFill>
                  <a:latin typeface="+mj-lt"/>
                </a:rPr>
                <a:t>Input</a:t>
              </a:r>
              <a:endParaRPr lang="en-GB" sz="1800" dirty="0">
                <a:solidFill>
                  <a:srgbClr val="000000"/>
                </a:solidFill>
                <a:latin typeface="+mj-l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8343732" y="2179832"/>
              <a:ext cx="880369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GB" sz="1800" dirty="0">
                  <a:solidFill>
                    <a:srgbClr val="000000"/>
                  </a:solidFill>
                  <a:latin typeface="+mj-lt"/>
                </a:rPr>
                <a:t>Output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15334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5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3637" y="1841678"/>
            <a:ext cx="68386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TT" sz="2400" dirty="0" smtClean="0">
                <a:latin typeface="Calisto MT" panose="02040603050505030304" pitchFamily="18" charset="0"/>
              </a:rPr>
              <a:t>Remember coordinates are pairs of numbers written in brackets that represent a particular location on the Cartesian Plain.</a:t>
            </a:r>
            <a:endParaRPr lang="en-TT" sz="2400" dirty="0">
              <a:latin typeface="Calisto MT" panose="020406030505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7879" y="3490172"/>
            <a:ext cx="62076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Calisto MT" panose="02040603050505030304" pitchFamily="18" charset="0"/>
              </a:defRPr>
            </a:lvl1pPr>
          </a:lstStyle>
          <a:p>
            <a:r>
              <a:rPr lang="en-TT" dirty="0"/>
              <a:t>The coordinate (5, 3) tells us that the location is 5 units to the right and 3 units up.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4999" y="4958366"/>
            <a:ext cx="65424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2400">
                <a:latin typeface="Calisto MT" panose="02040603050505030304" pitchFamily="18" charset="0"/>
              </a:defRPr>
            </a:lvl1pPr>
          </a:lstStyle>
          <a:p>
            <a:r>
              <a:rPr lang="en-TT" dirty="0"/>
              <a:t>A point can then be placed to show the location.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77979" y="460431"/>
            <a:ext cx="340226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4000" dirty="0" smtClean="0">
                <a:latin typeface="Calisto MT" panose="02040603050505030304" pitchFamily="18" charset="0"/>
              </a:rPr>
              <a:t>Coordinates.</a:t>
            </a:r>
            <a:endParaRPr lang="en-GB" sz="4000" dirty="0">
              <a:latin typeface="Calisto MT" panose="02040603050505030304" pitchFamily="18" charset="0"/>
            </a:endParaRPr>
          </a:p>
        </p:txBody>
      </p:sp>
      <p:grpSp>
        <p:nvGrpSpPr>
          <p:cNvPr id="814" name="Group 813"/>
          <p:cNvGrpSpPr/>
          <p:nvPr/>
        </p:nvGrpSpPr>
        <p:grpSpPr>
          <a:xfrm>
            <a:off x="7094074" y="1168317"/>
            <a:ext cx="4844641" cy="4707209"/>
            <a:chOff x="5793308" y="504996"/>
            <a:chExt cx="5722831" cy="6043891"/>
          </a:xfrm>
        </p:grpSpPr>
        <p:grpSp>
          <p:nvGrpSpPr>
            <p:cNvPr id="407" name="Group 4"/>
            <p:cNvGrpSpPr>
              <a:grpSpLocks/>
            </p:cNvGrpSpPr>
            <p:nvPr/>
          </p:nvGrpSpPr>
          <p:grpSpPr bwMode="auto">
            <a:xfrm>
              <a:off x="5793308" y="1026775"/>
              <a:ext cx="5265625" cy="5522112"/>
              <a:chOff x="773" y="1401"/>
              <a:chExt cx="3140" cy="3140"/>
            </a:xfrm>
          </p:grpSpPr>
          <p:sp>
            <p:nvSpPr>
              <p:cNvPr id="408" name="Rectangle 5"/>
              <p:cNvSpPr>
                <a:spLocks noChangeArrowheads="1"/>
              </p:cNvSpPr>
              <p:nvPr/>
            </p:nvSpPr>
            <p:spPr bwMode="auto">
              <a:xfrm>
                <a:off x="1401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9" name="Rectangle 6"/>
              <p:cNvSpPr>
                <a:spLocks noChangeArrowheads="1"/>
              </p:cNvSpPr>
              <p:nvPr/>
            </p:nvSpPr>
            <p:spPr bwMode="auto">
              <a:xfrm>
                <a:off x="1558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0" name="Rectangle 7"/>
              <p:cNvSpPr>
                <a:spLocks noChangeArrowheads="1"/>
              </p:cNvSpPr>
              <p:nvPr/>
            </p:nvSpPr>
            <p:spPr bwMode="auto">
              <a:xfrm>
                <a:off x="1715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1" name="Rectangle 8"/>
              <p:cNvSpPr>
                <a:spLocks noChangeArrowheads="1"/>
              </p:cNvSpPr>
              <p:nvPr/>
            </p:nvSpPr>
            <p:spPr bwMode="auto">
              <a:xfrm>
                <a:off x="1872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" name="Rectangle 9"/>
              <p:cNvSpPr>
                <a:spLocks noChangeArrowheads="1"/>
              </p:cNvSpPr>
              <p:nvPr/>
            </p:nvSpPr>
            <p:spPr bwMode="auto">
              <a:xfrm>
                <a:off x="773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" name="Rectangle 10"/>
              <p:cNvSpPr>
                <a:spLocks noChangeArrowheads="1"/>
              </p:cNvSpPr>
              <p:nvPr/>
            </p:nvSpPr>
            <p:spPr bwMode="auto">
              <a:xfrm>
                <a:off x="930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4" name="Rectangle 11"/>
              <p:cNvSpPr>
                <a:spLocks noChangeArrowheads="1"/>
              </p:cNvSpPr>
              <p:nvPr/>
            </p:nvSpPr>
            <p:spPr bwMode="auto">
              <a:xfrm>
                <a:off x="1087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5" name="Rectangle 12"/>
              <p:cNvSpPr>
                <a:spLocks noChangeArrowheads="1"/>
              </p:cNvSpPr>
              <p:nvPr/>
            </p:nvSpPr>
            <p:spPr bwMode="auto">
              <a:xfrm>
                <a:off x="1244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" name="Rectangle 13"/>
              <p:cNvSpPr>
                <a:spLocks noChangeArrowheads="1"/>
              </p:cNvSpPr>
              <p:nvPr/>
            </p:nvSpPr>
            <p:spPr bwMode="auto">
              <a:xfrm>
                <a:off x="2029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7" name="Rectangle 14"/>
              <p:cNvSpPr>
                <a:spLocks noChangeArrowheads="1"/>
              </p:cNvSpPr>
              <p:nvPr/>
            </p:nvSpPr>
            <p:spPr bwMode="auto">
              <a:xfrm>
                <a:off x="2186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8" name="Rectangle 15"/>
              <p:cNvSpPr>
                <a:spLocks noChangeArrowheads="1"/>
              </p:cNvSpPr>
              <p:nvPr/>
            </p:nvSpPr>
            <p:spPr bwMode="auto">
              <a:xfrm>
                <a:off x="2971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9" name="Rectangle 16"/>
              <p:cNvSpPr>
                <a:spLocks noChangeArrowheads="1"/>
              </p:cNvSpPr>
              <p:nvPr/>
            </p:nvSpPr>
            <p:spPr bwMode="auto">
              <a:xfrm>
                <a:off x="3128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0" name="Rectangle 17"/>
              <p:cNvSpPr>
                <a:spLocks noChangeArrowheads="1"/>
              </p:cNvSpPr>
              <p:nvPr/>
            </p:nvSpPr>
            <p:spPr bwMode="auto">
              <a:xfrm>
                <a:off x="3285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1" name="Rectangle 18"/>
              <p:cNvSpPr>
                <a:spLocks noChangeArrowheads="1"/>
              </p:cNvSpPr>
              <p:nvPr/>
            </p:nvSpPr>
            <p:spPr bwMode="auto">
              <a:xfrm>
                <a:off x="3442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2" name="Rectangle 19"/>
              <p:cNvSpPr>
                <a:spLocks noChangeArrowheads="1"/>
              </p:cNvSpPr>
              <p:nvPr/>
            </p:nvSpPr>
            <p:spPr bwMode="auto">
              <a:xfrm>
                <a:off x="2343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3" name="Rectangle 20"/>
              <p:cNvSpPr>
                <a:spLocks noChangeArrowheads="1"/>
              </p:cNvSpPr>
              <p:nvPr/>
            </p:nvSpPr>
            <p:spPr bwMode="auto">
              <a:xfrm>
                <a:off x="2500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4" name="Rectangle 21"/>
              <p:cNvSpPr>
                <a:spLocks noChangeArrowheads="1"/>
              </p:cNvSpPr>
              <p:nvPr/>
            </p:nvSpPr>
            <p:spPr bwMode="auto">
              <a:xfrm>
                <a:off x="2657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5" name="Rectangle 22"/>
              <p:cNvSpPr>
                <a:spLocks noChangeArrowheads="1"/>
              </p:cNvSpPr>
              <p:nvPr/>
            </p:nvSpPr>
            <p:spPr bwMode="auto">
              <a:xfrm>
                <a:off x="2814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6" name="Rectangle 23"/>
              <p:cNvSpPr>
                <a:spLocks noChangeArrowheads="1"/>
              </p:cNvSpPr>
              <p:nvPr/>
            </p:nvSpPr>
            <p:spPr bwMode="auto">
              <a:xfrm>
                <a:off x="3599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7" name="Rectangle 24"/>
              <p:cNvSpPr>
                <a:spLocks noChangeArrowheads="1"/>
              </p:cNvSpPr>
              <p:nvPr/>
            </p:nvSpPr>
            <p:spPr bwMode="auto">
              <a:xfrm>
                <a:off x="3756" y="140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8" name="Rectangle 25"/>
              <p:cNvSpPr>
                <a:spLocks noChangeArrowheads="1"/>
              </p:cNvSpPr>
              <p:nvPr/>
            </p:nvSpPr>
            <p:spPr bwMode="auto">
              <a:xfrm>
                <a:off x="1401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9" name="Rectangle 26"/>
              <p:cNvSpPr>
                <a:spLocks noChangeArrowheads="1"/>
              </p:cNvSpPr>
              <p:nvPr/>
            </p:nvSpPr>
            <p:spPr bwMode="auto">
              <a:xfrm>
                <a:off x="1558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0" name="Rectangle 27"/>
              <p:cNvSpPr>
                <a:spLocks noChangeArrowheads="1"/>
              </p:cNvSpPr>
              <p:nvPr/>
            </p:nvSpPr>
            <p:spPr bwMode="auto">
              <a:xfrm>
                <a:off x="1715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1" name="Rectangle 28"/>
              <p:cNvSpPr>
                <a:spLocks noChangeArrowheads="1"/>
              </p:cNvSpPr>
              <p:nvPr/>
            </p:nvSpPr>
            <p:spPr bwMode="auto">
              <a:xfrm>
                <a:off x="1872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2" name="Rectangle 29"/>
              <p:cNvSpPr>
                <a:spLocks noChangeArrowheads="1"/>
              </p:cNvSpPr>
              <p:nvPr/>
            </p:nvSpPr>
            <p:spPr bwMode="auto">
              <a:xfrm>
                <a:off x="773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3" name="Rectangle 30"/>
              <p:cNvSpPr>
                <a:spLocks noChangeArrowheads="1"/>
              </p:cNvSpPr>
              <p:nvPr/>
            </p:nvSpPr>
            <p:spPr bwMode="auto">
              <a:xfrm>
                <a:off x="930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4" name="Rectangle 31"/>
              <p:cNvSpPr>
                <a:spLocks noChangeArrowheads="1"/>
              </p:cNvSpPr>
              <p:nvPr/>
            </p:nvSpPr>
            <p:spPr bwMode="auto">
              <a:xfrm>
                <a:off x="1087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5" name="Rectangle 32"/>
              <p:cNvSpPr>
                <a:spLocks noChangeArrowheads="1"/>
              </p:cNvSpPr>
              <p:nvPr/>
            </p:nvSpPr>
            <p:spPr bwMode="auto">
              <a:xfrm>
                <a:off x="1244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6" name="Rectangle 33"/>
              <p:cNvSpPr>
                <a:spLocks noChangeArrowheads="1"/>
              </p:cNvSpPr>
              <p:nvPr/>
            </p:nvSpPr>
            <p:spPr bwMode="auto">
              <a:xfrm>
                <a:off x="2029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7" name="Rectangle 34"/>
              <p:cNvSpPr>
                <a:spLocks noChangeArrowheads="1"/>
              </p:cNvSpPr>
              <p:nvPr/>
            </p:nvSpPr>
            <p:spPr bwMode="auto">
              <a:xfrm>
                <a:off x="2186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8" name="Rectangle 35"/>
              <p:cNvSpPr>
                <a:spLocks noChangeArrowheads="1"/>
              </p:cNvSpPr>
              <p:nvPr/>
            </p:nvSpPr>
            <p:spPr bwMode="auto">
              <a:xfrm>
                <a:off x="2971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9" name="Rectangle 36"/>
              <p:cNvSpPr>
                <a:spLocks noChangeArrowheads="1"/>
              </p:cNvSpPr>
              <p:nvPr/>
            </p:nvSpPr>
            <p:spPr bwMode="auto">
              <a:xfrm>
                <a:off x="3128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" name="Rectangle 37"/>
              <p:cNvSpPr>
                <a:spLocks noChangeArrowheads="1"/>
              </p:cNvSpPr>
              <p:nvPr/>
            </p:nvSpPr>
            <p:spPr bwMode="auto">
              <a:xfrm>
                <a:off x="3285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" name="Rectangle 38"/>
              <p:cNvSpPr>
                <a:spLocks noChangeArrowheads="1"/>
              </p:cNvSpPr>
              <p:nvPr/>
            </p:nvSpPr>
            <p:spPr bwMode="auto">
              <a:xfrm>
                <a:off x="3442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" name="Rectangle 39"/>
              <p:cNvSpPr>
                <a:spLocks noChangeArrowheads="1"/>
              </p:cNvSpPr>
              <p:nvPr/>
            </p:nvSpPr>
            <p:spPr bwMode="auto">
              <a:xfrm>
                <a:off x="2343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" name="Rectangle 40"/>
              <p:cNvSpPr>
                <a:spLocks noChangeArrowheads="1"/>
              </p:cNvSpPr>
              <p:nvPr/>
            </p:nvSpPr>
            <p:spPr bwMode="auto">
              <a:xfrm>
                <a:off x="2500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4" name="Rectangle 41"/>
              <p:cNvSpPr>
                <a:spLocks noChangeArrowheads="1"/>
              </p:cNvSpPr>
              <p:nvPr/>
            </p:nvSpPr>
            <p:spPr bwMode="auto">
              <a:xfrm>
                <a:off x="2657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5" name="Rectangle 42"/>
              <p:cNvSpPr>
                <a:spLocks noChangeArrowheads="1"/>
              </p:cNvSpPr>
              <p:nvPr/>
            </p:nvSpPr>
            <p:spPr bwMode="auto">
              <a:xfrm>
                <a:off x="2814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6" name="Rectangle 43"/>
              <p:cNvSpPr>
                <a:spLocks noChangeArrowheads="1"/>
              </p:cNvSpPr>
              <p:nvPr/>
            </p:nvSpPr>
            <p:spPr bwMode="auto">
              <a:xfrm>
                <a:off x="3599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7" name="Rectangle 44"/>
              <p:cNvSpPr>
                <a:spLocks noChangeArrowheads="1"/>
              </p:cNvSpPr>
              <p:nvPr/>
            </p:nvSpPr>
            <p:spPr bwMode="auto">
              <a:xfrm>
                <a:off x="3756" y="155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8" name="Rectangle 45"/>
              <p:cNvSpPr>
                <a:spLocks noChangeArrowheads="1"/>
              </p:cNvSpPr>
              <p:nvPr/>
            </p:nvSpPr>
            <p:spPr bwMode="auto">
              <a:xfrm>
                <a:off x="1401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9" name="Rectangle 46"/>
              <p:cNvSpPr>
                <a:spLocks noChangeArrowheads="1"/>
              </p:cNvSpPr>
              <p:nvPr/>
            </p:nvSpPr>
            <p:spPr bwMode="auto">
              <a:xfrm>
                <a:off x="1558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0" name="Rectangle 47"/>
              <p:cNvSpPr>
                <a:spLocks noChangeArrowheads="1"/>
              </p:cNvSpPr>
              <p:nvPr/>
            </p:nvSpPr>
            <p:spPr bwMode="auto">
              <a:xfrm>
                <a:off x="1715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1" name="Rectangle 48"/>
              <p:cNvSpPr>
                <a:spLocks noChangeArrowheads="1"/>
              </p:cNvSpPr>
              <p:nvPr/>
            </p:nvSpPr>
            <p:spPr bwMode="auto">
              <a:xfrm>
                <a:off x="1872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2" name="Rectangle 49"/>
              <p:cNvSpPr>
                <a:spLocks noChangeArrowheads="1"/>
              </p:cNvSpPr>
              <p:nvPr/>
            </p:nvSpPr>
            <p:spPr bwMode="auto">
              <a:xfrm>
                <a:off x="773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3" name="Rectangle 50"/>
              <p:cNvSpPr>
                <a:spLocks noChangeArrowheads="1"/>
              </p:cNvSpPr>
              <p:nvPr/>
            </p:nvSpPr>
            <p:spPr bwMode="auto">
              <a:xfrm>
                <a:off x="930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4" name="Rectangle 51"/>
              <p:cNvSpPr>
                <a:spLocks noChangeArrowheads="1"/>
              </p:cNvSpPr>
              <p:nvPr/>
            </p:nvSpPr>
            <p:spPr bwMode="auto">
              <a:xfrm>
                <a:off x="1087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5" name="Rectangle 52"/>
              <p:cNvSpPr>
                <a:spLocks noChangeArrowheads="1"/>
              </p:cNvSpPr>
              <p:nvPr/>
            </p:nvSpPr>
            <p:spPr bwMode="auto">
              <a:xfrm>
                <a:off x="1244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6" name="Rectangle 53"/>
              <p:cNvSpPr>
                <a:spLocks noChangeArrowheads="1"/>
              </p:cNvSpPr>
              <p:nvPr/>
            </p:nvSpPr>
            <p:spPr bwMode="auto">
              <a:xfrm>
                <a:off x="2029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7" name="Rectangle 54"/>
              <p:cNvSpPr>
                <a:spLocks noChangeArrowheads="1"/>
              </p:cNvSpPr>
              <p:nvPr/>
            </p:nvSpPr>
            <p:spPr bwMode="auto">
              <a:xfrm>
                <a:off x="2186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8" name="Rectangle 55"/>
              <p:cNvSpPr>
                <a:spLocks noChangeArrowheads="1"/>
              </p:cNvSpPr>
              <p:nvPr/>
            </p:nvSpPr>
            <p:spPr bwMode="auto">
              <a:xfrm>
                <a:off x="2971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9" name="Rectangle 56"/>
              <p:cNvSpPr>
                <a:spLocks noChangeArrowheads="1"/>
              </p:cNvSpPr>
              <p:nvPr/>
            </p:nvSpPr>
            <p:spPr bwMode="auto">
              <a:xfrm>
                <a:off x="3128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" name="Rectangle 57"/>
              <p:cNvSpPr>
                <a:spLocks noChangeArrowheads="1"/>
              </p:cNvSpPr>
              <p:nvPr/>
            </p:nvSpPr>
            <p:spPr bwMode="auto">
              <a:xfrm>
                <a:off x="3285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" name="Rectangle 58"/>
              <p:cNvSpPr>
                <a:spLocks noChangeArrowheads="1"/>
              </p:cNvSpPr>
              <p:nvPr/>
            </p:nvSpPr>
            <p:spPr bwMode="auto">
              <a:xfrm>
                <a:off x="3442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" name="Rectangle 59"/>
              <p:cNvSpPr>
                <a:spLocks noChangeArrowheads="1"/>
              </p:cNvSpPr>
              <p:nvPr/>
            </p:nvSpPr>
            <p:spPr bwMode="auto">
              <a:xfrm>
                <a:off x="2343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3" name="Rectangle 60"/>
              <p:cNvSpPr>
                <a:spLocks noChangeArrowheads="1"/>
              </p:cNvSpPr>
              <p:nvPr/>
            </p:nvSpPr>
            <p:spPr bwMode="auto">
              <a:xfrm>
                <a:off x="2500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4" name="Rectangle 61"/>
              <p:cNvSpPr>
                <a:spLocks noChangeArrowheads="1"/>
              </p:cNvSpPr>
              <p:nvPr/>
            </p:nvSpPr>
            <p:spPr bwMode="auto">
              <a:xfrm>
                <a:off x="2657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5" name="Rectangle 62"/>
              <p:cNvSpPr>
                <a:spLocks noChangeArrowheads="1"/>
              </p:cNvSpPr>
              <p:nvPr/>
            </p:nvSpPr>
            <p:spPr bwMode="auto">
              <a:xfrm>
                <a:off x="2814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6" name="Rectangle 63"/>
              <p:cNvSpPr>
                <a:spLocks noChangeArrowheads="1"/>
              </p:cNvSpPr>
              <p:nvPr/>
            </p:nvSpPr>
            <p:spPr bwMode="auto">
              <a:xfrm>
                <a:off x="3599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7" name="Rectangle 64"/>
              <p:cNvSpPr>
                <a:spLocks noChangeArrowheads="1"/>
              </p:cNvSpPr>
              <p:nvPr/>
            </p:nvSpPr>
            <p:spPr bwMode="auto">
              <a:xfrm>
                <a:off x="3756" y="171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8" name="Rectangle 65"/>
              <p:cNvSpPr>
                <a:spLocks noChangeArrowheads="1"/>
              </p:cNvSpPr>
              <p:nvPr/>
            </p:nvSpPr>
            <p:spPr bwMode="auto">
              <a:xfrm>
                <a:off x="1401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9" name="Rectangle 66"/>
              <p:cNvSpPr>
                <a:spLocks noChangeArrowheads="1"/>
              </p:cNvSpPr>
              <p:nvPr/>
            </p:nvSpPr>
            <p:spPr bwMode="auto">
              <a:xfrm>
                <a:off x="1558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0" name="Rectangle 67"/>
              <p:cNvSpPr>
                <a:spLocks noChangeArrowheads="1"/>
              </p:cNvSpPr>
              <p:nvPr/>
            </p:nvSpPr>
            <p:spPr bwMode="auto">
              <a:xfrm>
                <a:off x="1715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1" name="Rectangle 68"/>
              <p:cNvSpPr>
                <a:spLocks noChangeArrowheads="1"/>
              </p:cNvSpPr>
              <p:nvPr/>
            </p:nvSpPr>
            <p:spPr bwMode="auto">
              <a:xfrm>
                <a:off x="1872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2" name="Rectangle 69"/>
              <p:cNvSpPr>
                <a:spLocks noChangeArrowheads="1"/>
              </p:cNvSpPr>
              <p:nvPr/>
            </p:nvSpPr>
            <p:spPr bwMode="auto">
              <a:xfrm>
                <a:off x="773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3" name="Rectangle 70"/>
              <p:cNvSpPr>
                <a:spLocks noChangeArrowheads="1"/>
              </p:cNvSpPr>
              <p:nvPr/>
            </p:nvSpPr>
            <p:spPr bwMode="auto">
              <a:xfrm>
                <a:off x="930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4" name="Rectangle 71"/>
              <p:cNvSpPr>
                <a:spLocks noChangeArrowheads="1"/>
              </p:cNvSpPr>
              <p:nvPr/>
            </p:nvSpPr>
            <p:spPr bwMode="auto">
              <a:xfrm>
                <a:off x="1087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5" name="Rectangle 72"/>
              <p:cNvSpPr>
                <a:spLocks noChangeArrowheads="1"/>
              </p:cNvSpPr>
              <p:nvPr/>
            </p:nvSpPr>
            <p:spPr bwMode="auto">
              <a:xfrm>
                <a:off x="1244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6" name="Rectangle 73"/>
              <p:cNvSpPr>
                <a:spLocks noChangeArrowheads="1"/>
              </p:cNvSpPr>
              <p:nvPr/>
            </p:nvSpPr>
            <p:spPr bwMode="auto">
              <a:xfrm>
                <a:off x="2029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7" name="Rectangle 74"/>
              <p:cNvSpPr>
                <a:spLocks noChangeArrowheads="1"/>
              </p:cNvSpPr>
              <p:nvPr/>
            </p:nvSpPr>
            <p:spPr bwMode="auto">
              <a:xfrm>
                <a:off x="2186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8" name="Rectangle 75"/>
              <p:cNvSpPr>
                <a:spLocks noChangeArrowheads="1"/>
              </p:cNvSpPr>
              <p:nvPr/>
            </p:nvSpPr>
            <p:spPr bwMode="auto">
              <a:xfrm>
                <a:off x="2971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9" name="Rectangle 76"/>
              <p:cNvSpPr>
                <a:spLocks noChangeArrowheads="1"/>
              </p:cNvSpPr>
              <p:nvPr/>
            </p:nvSpPr>
            <p:spPr bwMode="auto">
              <a:xfrm>
                <a:off x="3128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0" name="Rectangle 77"/>
              <p:cNvSpPr>
                <a:spLocks noChangeArrowheads="1"/>
              </p:cNvSpPr>
              <p:nvPr/>
            </p:nvSpPr>
            <p:spPr bwMode="auto">
              <a:xfrm>
                <a:off x="3285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1" name="Rectangle 78"/>
              <p:cNvSpPr>
                <a:spLocks noChangeArrowheads="1"/>
              </p:cNvSpPr>
              <p:nvPr/>
            </p:nvSpPr>
            <p:spPr bwMode="auto">
              <a:xfrm>
                <a:off x="3442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2" name="Rectangle 79"/>
              <p:cNvSpPr>
                <a:spLocks noChangeArrowheads="1"/>
              </p:cNvSpPr>
              <p:nvPr/>
            </p:nvSpPr>
            <p:spPr bwMode="auto">
              <a:xfrm>
                <a:off x="2343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3" name="Rectangle 80"/>
              <p:cNvSpPr>
                <a:spLocks noChangeArrowheads="1"/>
              </p:cNvSpPr>
              <p:nvPr/>
            </p:nvSpPr>
            <p:spPr bwMode="auto">
              <a:xfrm>
                <a:off x="2500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4" name="Rectangle 81"/>
              <p:cNvSpPr>
                <a:spLocks noChangeArrowheads="1"/>
              </p:cNvSpPr>
              <p:nvPr/>
            </p:nvSpPr>
            <p:spPr bwMode="auto">
              <a:xfrm>
                <a:off x="2657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5" name="Rectangle 82"/>
              <p:cNvSpPr>
                <a:spLocks noChangeArrowheads="1"/>
              </p:cNvSpPr>
              <p:nvPr/>
            </p:nvSpPr>
            <p:spPr bwMode="auto">
              <a:xfrm>
                <a:off x="2814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6" name="Rectangle 83"/>
              <p:cNvSpPr>
                <a:spLocks noChangeArrowheads="1"/>
              </p:cNvSpPr>
              <p:nvPr/>
            </p:nvSpPr>
            <p:spPr bwMode="auto">
              <a:xfrm>
                <a:off x="3599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7" name="Rectangle 84"/>
              <p:cNvSpPr>
                <a:spLocks noChangeArrowheads="1"/>
              </p:cNvSpPr>
              <p:nvPr/>
            </p:nvSpPr>
            <p:spPr bwMode="auto">
              <a:xfrm>
                <a:off x="3756" y="187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8" name="Rectangle 85"/>
              <p:cNvSpPr>
                <a:spLocks noChangeArrowheads="1"/>
              </p:cNvSpPr>
              <p:nvPr/>
            </p:nvSpPr>
            <p:spPr bwMode="auto">
              <a:xfrm>
                <a:off x="1401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9" name="Rectangle 86"/>
              <p:cNvSpPr>
                <a:spLocks noChangeArrowheads="1"/>
              </p:cNvSpPr>
              <p:nvPr/>
            </p:nvSpPr>
            <p:spPr bwMode="auto">
              <a:xfrm>
                <a:off x="1558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0" name="Rectangle 87"/>
              <p:cNvSpPr>
                <a:spLocks noChangeArrowheads="1"/>
              </p:cNvSpPr>
              <p:nvPr/>
            </p:nvSpPr>
            <p:spPr bwMode="auto">
              <a:xfrm>
                <a:off x="1715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1" name="Rectangle 88"/>
              <p:cNvSpPr>
                <a:spLocks noChangeArrowheads="1"/>
              </p:cNvSpPr>
              <p:nvPr/>
            </p:nvSpPr>
            <p:spPr bwMode="auto">
              <a:xfrm>
                <a:off x="1872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2" name="Rectangle 89"/>
              <p:cNvSpPr>
                <a:spLocks noChangeArrowheads="1"/>
              </p:cNvSpPr>
              <p:nvPr/>
            </p:nvSpPr>
            <p:spPr bwMode="auto">
              <a:xfrm>
                <a:off x="773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3" name="Rectangle 90"/>
              <p:cNvSpPr>
                <a:spLocks noChangeArrowheads="1"/>
              </p:cNvSpPr>
              <p:nvPr/>
            </p:nvSpPr>
            <p:spPr bwMode="auto">
              <a:xfrm>
                <a:off x="930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4" name="Rectangle 91"/>
              <p:cNvSpPr>
                <a:spLocks noChangeArrowheads="1"/>
              </p:cNvSpPr>
              <p:nvPr/>
            </p:nvSpPr>
            <p:spPr bwMode="auto">
              <a:xfrm>
                <a:off x="1087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5" name="Rectangle 92"/>
              <p:cNvSpPr>
                <a:spLocks noChangeArrowheads="1"/>
              </p:cNvSpPr>
              <p:nvPr/>
            </p:nvSpPr>
            <p:spPr bwMode="auto">
              <a:xfrm>
                <a:off x="1244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6" name="Rectangle 93"/>
              <p:cNvSpPr>
                <a:spLocks noChangeArrowheads="1"/>
              </p:cNvSpPr>
              <p:nvPr/>
            </p:nvSpPr>
            <p:spPr bwMode="auto">
              <a:xfrm>
                <a:off x="2029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7" name="Rectangle 94"/>
              <p:cNvSpPr>
                <a:spLocks noChangeArrowheads="1"/>
              </p:cNvSpPr>
              <p:nvPr/>
            </p:nvSpPr>
            <p:spPr bwMode="auto">
              <a:xfrm>
                <a:off x="2186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8" name="Rectangle 95"/>
              <p:cNvSpPr>
                <a:spLocks noChangeArrowheads="1"/>
              </p:cNvSpPr>
              <p:nvPr/>
            </p:nvSpPr>
            <p:spPr bwMode="auto">
              <a:xfrm>
                <a:off x="2971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9" name="Rectangle 96"/>
              <p:cNvSpPr>
                <a:spLocks noChangeArrowheads="1"/>
              </p:cNvSpPr>
              <p:nvPr/>
            </p:nvSpPr>
            <p:spPr bwMode="auto">
              <a:xfrm>
                <a:off x="3128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0" name="Rectangle 97"/>
              <p:cNvSpPr>
                <a:spLocks noChangeArrowheads="1"/>
              </p:cNvSpPr>
              <p:nvPr/>
            </p:nvSpPr>
            <p:spPr bwMode="auto">
              <a:xfrm>
                <a:off x="3285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1" name="Rectangle 98"/>
              <p:cNvSpPr>
                <a:spLocks noChangeArrowheads="1"/>
              </p:cNvSpPr>
              <p:nvPr/>
            </p:nvSpPr>
            <p:spPr bwMode="auto">
              <a:xfrm>
                <a:off x="3442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2" name="Rectangle 99"/>
              <p:cNvSpPr>
                <a:spLocks noChangeArrowheads="1"/>
              </p:cNvSpPr>
              <p:nvPr/>
            </p:nvSpPr>
            <p:spPr bwMode="auto">
              <a:xfrm>
                <a:off x="2343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3" name="Rectangle 100"/>
              <p:cNvSpPr>
                <a:spLocks noChangeArrowheads="1"/>
              </p:cNvSpPr>
              <p:nvPr/>
            </p:nvSpPr>
            <p:spPr bwMode="auto">
              <a:xfrm>
                <a:off x="2500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4" name="Rectangle 101"/>
              <p:cNvSpPr>
                <a:spLocks noChangeArrowheads="1"/>
              </p:cNvSpPr>
              <p:nvPr/>
            </p:nvSpPr>
            <p:spPr bwMode="auto">
              <a:xfrm>
                <a:off x="2657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5" name="Rectangle 102"/>
              <p:cNvSpPr>
                <a:spLocks noChangeArrowheads="1"/>
              </p:cNvSpPr>
              <p:nvPr/>
            </p:nvSpPr>
            <p:spPr bwMode="auto">
              <a:xfrm>
                <a:off x="2814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6" name="Rectangle 103"/>
              <p:cNvSpPr>
                <a:spLocks noChangeArrowheads="1"/>
              </p:cNvSpPr>
              <p:nvPr/>
            </p:nvSpPr>
            <p:spPr bwMode="auto">
              <a:xfrm>
                <a:off x="3599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7" name="Rectangle 104"/>
              <p:cNvSpPr>
                <a:spLocks noChangeArrowheads="1"/>
              </p:cNvSpPr>
              <p:nvPr/>
            </p:nvSpPr>
            <p:spPr bwMode="auto">
              <a:xfrm>
                <a:off x="3756" y="202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8" name="Rectangle 105"/>
              <p:cNvSpPr>
                <a:spLocks noChangeArrowheads="1"/>
              </p:cNvSpPr>
              <p:nvPr/>
            </p:nvSpPr>
            <p:spPr bwMode="auto">
              <a:xfrm>
                <a:off x="1401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9" name="Rectangle 106"/>
              <p:cNvSpPr>
                <a:spLocks noChangeArrowheads="1"/>
              </p:cNvSpPr>
              <p:nvPr/>
            </p:nvSpPr>
            <p:spPr bwMode="auto">
              <a:xfrm>
                <a:off x="1558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0" name="Rectangle 107"/>
              <p:cNvSpPr>
                <a:spLocks noChangeArrowheads="1"/>
              </p:cNvSpPr>
              <p:nvPr/>
            </p:nvSpPr>
            <p:spPr bwMode="auto">
              <a:xfrm>
                <a:off x="1715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1" name="Rectangle 108"/>
              <p:cNvSpPr>
                <a:spLocks noChangeArrowheads="1"/>
              </p:cNvSpPr>
              <p:nvPr/>
            </p:nvSpPr>
            <p:spPr bwMode="auto">
              <a:xfrm>
                <a:off x="1872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" name="Rectangle 109"/>
              <p:cNvSpPr>
                <a:spLocks noChangeArrowheads="1"/>
              </p:cNvSpPr>
              <p:nvPr/>
            </p:nvSpPr>
            <p:spPr bwMode="auto">
              <a:xfrm>
                <a:off x="773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3" name="Rectangle 110"/>
              <p:cNvSpPr>
                <a:spLocks noChangeArrowheads="1"/>
              </p:cNvSpPr>
              <p:nvPr/>
            </p:nvSpPr>
            <p:spPr bwMode="auto">
              <a:xfrm>
                <a:off x="930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4" name="Rectangle 111"/>
              <p:cNvSpPr>
                <a:spLocks noChangeArrowheads="1"/>
              </p:cNvSpPr>
              <p:nvPr/>
            </p:nvSpPr>
            <p:spPr bwMode="auto">
              <a:xfrm>
                <a:off x="1087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5" name="Rectangle 112"/>
              <p:cNvSpPr>
                <a:spLocks noChangeArrowheads="1"/>
              </p:cNvSpPr>
              <p:nvPr/>
            </p:nvSpPr>
            <p:spPr bwMode="auto">
              <a:xfrm>
                <a:off x="1244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" name="Rectangle 113"/>
              <p:cNvSpPr>
                <a:spLocks noChangeArrowheads="1"/>
              </p:cNvSpPr>
              <p:nvPr/>
            </p:nvSpPr>
            <p:spPr bwMode="auto">
              <a:xfrm>
                <a:off x="2029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7" name="Rectangle 114"/>
              <p:cNvSpPr>
                <a:spLocks noChangeArrowheads="1"/>
              </p:cNvSpPr>
              <p:nvPr/>
            </p:nvSpPr>
            <p:spPr bwMode="auto">
              <a:xfrm>
                <a:off x="2186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8" name="Rectangle 115"/>
              <p:cNvSpPr>
                <a:spLocks noChangeArrowheads="1"/>
              </p:cNvSpPr>
              <p:nvPr/>
            </p:nvSpPr>
            <p:spPr bwMode="auto">
              <a:xfrm>
                <a:off x="2971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9" name="Rectangle 116"/>
              <p:cNvSpPr>
                <a:spLocks noChangeArrowheads="1"/>
              </p:cNvSpPr>
              <p:nvPr/>
            </p:nvSpPr>
            <p:spPr bwMode="auto">
              <a:xfrm>
                <a:off x="3128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0" name="Rectangle 117"/>
              <p:cNvSpPr>
                <a:spLocks noChangeArrowheads="1"/>
              </p:cNvSpPr>
              <p:nvPr/>
            </p:nvSpPr>
            <p:spPr bwMode="auto">
              <a:xfrm>
                <a:off x="3285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1" name="Rectangle 118"/>
              <p:cNvSpPr>
                <a:spLocks noChangeArrowheads="1"/>
              </p:cNvSpPr>
              <p:nvPr/>
            </p:nvSpPr>
            <p:spPr bwMode="auto">
              <a:xfrm>
                <a:off x="3442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2" name="Rectangle 119"/>
              <p:cNvSpPr>
                <a:spLocks noChangeArrowheads="1"/>
              </p:cNvSpPr>
              <p:nvPr/>
            </p:nvSpPr>
            <p:spPr bwMode="auto">
              <a:xfrm>
                <a:off x="2343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3" name="Rectangle 120"/>
              <p:cNvSpPr>
                <a:spLocks noChangeArrowheads="1"/>
              </p:cNvSpPr>
              <p:nvPr/>
            </p:nvSpPr>
            <p:spPr bwMode="auto">
              <a:xfrm>
                <a:off x="2500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4" name="Rectangle 121"/>
              <p:cNvSpPr>
                <a:spLocks noChangeArrowheads="1"/>
              </p:cNvSpPr>
              <p:nvPr/>
            </p:nvSpPr>
            <p:spPr bwMode="auto">
              <a:xfrm>
                <a:off x="2657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5" name="Rectangle 122"/>
              <p:cNvSpPr>
                <a:spLocks noChangeArrowheads="1"/>
              </p:cNvSpPr>
              <p:nvPr/>
            </p:nvSpPr>
            <p:spPr bwMode="auto">
              <a:xfrm>
                <a:off x="2814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6" name="Rectangle 123"/>
              <p:cNvSpPr>
                <a:spLocks noChangeArrowheads="1"/>
              </p:cNvSpPr>
              <p:nvPr/>
            </p:nvSpPr>
            <p:spPr bwMode="auto">
              <a:xfrm>
                <a:off x="3599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7" name="Rectangle 124"/>
              <p:cNvSpPr>
                <a:spLocks noChangeArrowheads="1"/>
              </p:cNvSpPr>
              <p:nvPr/>
            </p:nvSpPr>
            <p:spPr bwMode="auto">
              <a:xfrm>
                <a:off x="3756" y="218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8" name="Rectangle 125"/>
              <p:cNvSpPr>
                <a:spLocks noChangeArrowheads="1"/>
              </p:cNvSpPr>
              <p:nvPr/>
            </p:nvSpPr>
            <p:spPr bwMode="auto">
              <a:xfrm>
                <a:off x="1401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9" name="Rectangle 126"/>
              <p:cNvSpPr>
                <a:spLocks noChangeArrowheads="1"/>
              </p:cNvSpPr>
              <p:nvPr/>
            </p:nvSpPr>
            <p:spPr bwMode="auto">
              <a:xfrm>
                <a:off x="1558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0" name="Rectangle 127"/>
              <p:cNvSpPr>
                <a:spLocks noChangeArrowheads="1"/>
              </p:cNvSpPr>
              <p:nvPr/>
            </p:nvSpPr>
            <p:spPr bwMode="auto">
              <a:xfrm>
                <a:off x="1715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1" name="Rectangle 128"/>
              <p:cNvSpPr>
                <a:spLocks noChangeArrowheads="1"/>
              </p:cNvSpPr>
              <p:nvPr/>
            </p:nvSpPr>
            <p:spPr bwMode="auto">
              <a:xfrm>
                <a:off x="1872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2" name="Rectangle 129"/>
              <p:cNvSpPr>
                <a:spLocks noChangeArrowheads="1"/>
              </p:cNvSpPr>
              <p:nvPr/>
            </p:nvSpPr>
            <p:spPr bwMode="auto">
              <a:xfrm>
                <a:off x="773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3" name="Rectangle 130"/>
              <p:cNvSpPr>
                <a:spLocks noChangeArrowheads="1"/>
              </p:cNvSpPr>
              <p:nvPr/>
            </p:nvSpPr>
            <p:spPr bwMode="auto">
              <a:xfrm>
                <a:off x="930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4" name="Rectangle 131"/>
              <p:cNvSpPr>
                <a:spLocks noChangeArrowheads="1"/>
              </p:cNvSpPr>
              <p:nvPr/>
            </p:nvSpPr>
            <p:spPr bwMode="auto">
              <a:xfrm>
                <a:off x="1087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5" name="Rectangle 132"/>
              <p:cNvSpPr>
                <a:spLocks noChangeArrowheads="1"/>
              </p:cNvSpPr>
              <p:nvPr/>
            </p:nvSpPr>
            <p:spPr bwMode="auto">
              <a:xfrm>
                <a:off x="1244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6" name="Rectangle 133"/>
              <p:cNvSpPr>
                <a:spLocks noChangeArrowheads="1"/>
              </p:cNvSpPr>
              <p:nvPr/>
            </p:nvSpPr>
            <p:spPr bwMode="auto">
              <a:xfrm>
                <a:off x="2029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7" name="Rectangle 134"/>
              <p:cNvSpPr>
                <a:spLocks noChangeArrowheads="1"/>
              </p:cNvSpPr>
              <p:nvPr/>
            </p:nvSpPr>
            <p:spPr bwMode="auto">
              <a:xfrm>
                <a:off x="2186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8" name="Rectangle 135"/>
              <p:cNvSpPr>
                <a:spLocks noChangeArrowheads="1"/>
              </p:cNvSpPr>
              <p:nvPr/>
            </p:nvSpPr>
            <p:spPr bwMode="auto">
              <a:xfrm>
                <a:off x="2971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9" name="Rectangle 136"/>
              <p:cNvSpPr>
                <a:spLocks noChangeArrowheads="1"/>
              </p:cNvSpPr>
              <p:nvPr/>
            </p:nvSpPr>
            <p:spPr bwMode="auto">
              <a:xfrm>
                <a:off x="3128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0" name="Rectangle 137"/>
              <p:cNvSpPr>
                <a:spLocks noChangeArrowheads="1"/>
              </p:cNvSpPr>
              <p:nvPr/>
            </p:nvSpPr>
            <p:spPr bwMode="auto">
              <a:xfrm>
                <a:off x="3285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1" name="Rectangle 138"/>
              <p:cNvSpPr>
                <a:spLocks noChangeArrowheads="1"/>
              </p:cNvSpPr>
              <p:nvPr/>
            </p:nvSpPr>
            <p:spPr bwMode="auto">
              <a:xfrm>
                <a:off x="3442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" name="Rectangle 139"/>
              <p:cNvSpPr>
                <a:spLocks noChangeArrowheads="1"/>
              </p:cNvSpPr>
              <p:nvPr/>
            </p:nvSpPr>
            <p:spPr bwMode="auto">
              <a:xfrm>
                <a:off x="2343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" name="Rectangle 140"/>
              <p:cNvSpPr>
                <a:spLocks noChangeArrowheads="1"/>
              </p:cNvSpPr>
              <p:nvPr/>
            </p:nvSpPr>
            <p:spPr bwMode="auto">
              <a:xfrm>
                <a:off x="2500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4" name="Rectangle 141"/>
              <p:cNvSpPr>
                <a:spLocks noChangeArrowheads="1"/>
              </p:cNvSpPr>
              <p:nvPr/>
            </p:nvSpPr>
            <p:spPr bwMode="auto">
              <a:xfrm>
                <a:off x="2657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5" name="Rectangle 142"/>
              <p:cNvSpPr>
                <a:spLocks noChangeArrowheads="1"/>
              </p:cNvSpPr>
              <p:nvPr/>
            </p:nvSpPr>
            <p:spPr bwMode="auto">
              <a:xfrm>
                <a:off x="2814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6" name="Rectangle 143"/>
              <p:cNvSpPr>
                <a:spLocks noChangeArrowheads="1"/>
              </p:cNvSpPr>
              <p:nvPr/>
            </p:nvSpPr>
            <p:spPr bwMode="auto">
              <a:xfrm>
                <a:off x="3599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7" name="Rectangle 144"/>
              <p:cNvSpPr>
                <a:spLocks noChangeArrowheads="1"/>
              </p:cNvSpPr>
              <p:nvPr/>
            </p:nvSpPr>
            <p:spPr bwMode="auto">
              <a:xfrm>
                <a:off x="3756" y="234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8" name="Rectangle 145"/>
              <p:cNvSpPr>
                <a:spLocks noChangeArrowheads="1"/>
              </p:cNvSpPr>
              <p:nvPr/>
            </p:nvSpPr>
            <p:spPr bwMode="auto">
              <a:xfrm>
                <a:off x="1401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9" name="Rectangle 146"/>
              <p:cNvSpPr>
                <a:spLocks noChangeArrowheads="1"/>
              </p:cNvSpPr>
              <p:nvPr/>
            </p:nvSpPr>
            <p:spPr bwMode="auto">
              <a:xfrm>
                <a:off x="1558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0" name="Rectangle 147"/>
              <p:cNvSpPr>
                <a:spLocks noChangeArrowheads="1"/>
              </p:cNvSpPr>
              <p:nvPr/>
            </p:nvSpPr>
            <p:spPr bwMode="auto">
              <a:xfrm>
                <a:off x="1715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1" name="Rectangle 148"/>
              <p:cNvSpPr>
                <a:spLocks noChangeArrowheads="1"/>
              </p:cNvSpPr>
              <p:nvPr/>
            </p:nvSpPr>
            <p:spPr bwMode="auto">
              <a:xfrm>
                <a:off x="1872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2" name="Rectangle 149"/>
              <p:cNvSpPr>
                <a:spLocks noChangeArrowheads="1"/>
              </p:cNvSpPr>
              <p:nvPr/>
            </p:nvSpPr>
            <p:spPr bwMode="auto">
              <a:xfrm>
                <a:off x="773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3" name="Rectangle 150"/>
              <p:cNvSpPr>
                <a:spLocks noChangeArrowheads="1"/>
              </p:cNvSpPr>
              <p:nvPr/>
            </p:nvSpPr>
            <p:spPr bwMode="auto">
              <a:xfrm>
                <a:off x="930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4" name="Rectangle 151"/>
              <p:cNvSpPr>
                <a:spLocks noChangeArrowheads="1"/>
              </p:cNvSpPr>
              <p:nvPr/>
            </p:nvSpPr>
            <p:spPr bwMode="auto">
              <a:xfrm>
                <a:off x="1087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5" name="Rectangle 152"/>
              <p:cNvSpPr>
                <a:spLocks noChangeArrowheads="1"/>
              </p:cNvSpPr>
              <p:nvPr/>
            </p:nvSpPr>
            <p:spPr bwMode="auto">
              <a:xfrm>
                <a:off x="1244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6" name="Rectangle 153"/>
              <p:cNvSpPr>
                <a:spLocks noChangeArrowheads="1"/>
              </p:cNvSpPr>
              <p:nvPr/>
            </p:nvSpPr>
            <p:spPr bwMode="auto">
              <a:xfrm>
                <a:off x="2029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7" name="Rectangle 154"/>
              <p:cNvSpPr>
                <a:spLocks noChangeArrowheads="1"/>
              </p:cNvSpPr>
              <p:nvPr/>
            </p:nvSpPr>
            <p:spPr bwMode="auto">
              <a:xfrm>
                <a:off x="2186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8" name="Rectangle 155"/>
              <p:cNvSpPr>
                <a:spLocks noChangeArrowheads="1"/>
              </p:cNvSpPr>
              <p:nvPr/>
            </p:nvSpPr>
            <p:spPr bwMode="auto">
              <a:xfrm>
                <a:off x="2971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9" name="Rectangle 156"/>
              <p:cNvSpPr>
                <a:spLocks noChangeArrowheads="1"/>
              </p:cNvSpPr>
              <p:nvPr/>
            </p:nvSpPr>
            <p:spPr bwMode="auto">
              <a:xfrm>
                <a:off x="3128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0" name="Rectangle 157"/>
              <p:cNvSpPr>
                <a:spLocks noChangeArrowheads="1"/>
              </p:cNvSpPr>
              <p:nvPr/>
            </p:nvSpPr>
            <p:spPr bwMode="auto">
              <a:xfrm>
                <a:off x="3285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1" name="Rectangle 158"/>
              <p:cNvSpPr>
                <a:spLocks noChangeArrowheads="1"/>
              </p:cNvSpPr>
              <p:nvPr/>
            </p:nvSpPr>
            <p:spPr bwMode="auto">
              <a:xfrm>
                <a:off x="3442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2" name="Rectangle 159"/>
              <p:cNvSpPr>
                <a:spLocks noChangeArrowheads="1"/>
              </p:cNvSpPr>
              <p:nvPr/>
            </p:nvSpPr>
            <p:spPr bwMode="auto">
              <a:xfrm>
                <a:off x="2343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3" name="Rectangle 160"/>
              <p:cNvSpPr>
                <a:spLocks noChangeArrowheads="1"/>
              </p:cNvSpPr>
              <p:nvPr/>
            </p:nvSpPr>
            <p:spPr bwMode="auto">
              <a:xfrm>
                <a:off x="2500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4" name="Rectangle 161"/>
              <p:cNvSpPr>
                <a:spLocks noChangeArrowheads="1"/>
              </p:cNvSpPr>
              <p:nvPr/>
            </p:nvSpPr>
            <p:spPr bwMode="auto">
              <a:xfrm>
                <a:off x="2657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5" name="Rectangle 162"/>
              <p:cNvSpPr>
                <a:spLocks noChangeArrowheads="1"/>
              </p:cNvSpPr>
              <p:nvPr/>
            </p:nvSpPr>
            <p:spPr bwMode="auto">
              <a:xfrm>
                <a:off x="2814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6" name="Rectangle 163"/>
              <p:cNvSpPr>
                <a:spLocks noChangeArrowheads="1"/>
              </p:cNvSpPr>
              <p:nvPr/>
            </p:nvSpPr>
            <p:spPr bwMode="auto">
              <a:xfrm>
                <a:off x="3599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7" name="Rectangle 164"/>
              <p:cNvSpPr>
                <a:spLocks noChangeArrowheads="1"/>
              </p:cNvSpPr>
              <p:nvPr/>
            </p:nvSpPr>
            <p:spPr bwMode="auto">
              <a:xfrm>
                <a:off x="3756" y="250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8" name="Rectangle 165"/>
              <p:cNvSpPr>
                <a:spLocks noChangeArrowheads="1"/>
              </p:cNvSpPr>
              <p:nvPr/>
            </p:nvSpPr>
            <p:spPr bwMode="auto">
              <a:xfrm>
                <a:off x="1401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9" name="Rectangle 166"/>
              <p:cNvSpPr>
                <a:spLocks noChangeArrowheads="1"/>
              </p:cNvSpPr>
              <p:nvPr/>
            </p:nvSpPr>
            <p:spPr bwMode="auto">
              <a:xfrm>
                <a:off x="1558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0" name="Rectangle 167"/>
              <p:cNvSpPr>
                <a:spLocks noChangeArrowheads="1"/>
              </p:cNvSpPr>
              <p:nvPr/>
            </p:nvSpPr>
            <p:spPr bwMode="auto">
              <a:xfrm>
                <a:off x="1715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1" name="Rectangle 168"/>
              <p:cNvSpPr>
                <a:spLocks noChangeArrowheads="1"/>
              </p:cNvSpPr>
              <p:nvPr/>
            </p:nvSpPr>
            <p:spPr bwMode="auto">
              <a:xfrm>
                <a:off x="1872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2" name="Rectangle 169"/>
              <p:cNvSpPr>
                <a:spLocks noChangeArrowheads="1"/>
              </p:cNvSpPr>
              <p:nvPr/>
            </p:nvSpPr>
            <p:spPr bwMode="auto">
              <a:xfrm>
                <a:off x="773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3" name="Rectangle 170"/>
              <p:cNvSpPr>
                <a:spLocks noChangeArrowheads="1"/>
              </p:cNvSpPr>
              <p:nvPr/>
            </p:nvSpPr>
            <p:spPr bwMode="auto">
              <a:xfrm>
                <a:off x="930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" name="Rectangle 171"/>
              <p:cNvSpPr>
                <a:spLocks noChangeArrowheads="1"/>
              </p:cNvSpPr>
              <p:nvPr/>
            </p:nvSpPr>
            <p:spPr bwMode="auto">
              <a:xfrm>
                <a:off x="1087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5" name="Rectangle 172"/>
              <p:cNvSpPr>
                <a:spLocks noChangeArrowheads="1"/>
              </p:cNvSpPr>
              <p:nvPr/>
            </p:nvSpPr>
            <p:spPr bwMode="auto">
              <a:xfrm>
                <a:off x="1244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" name="Rectangle 173"/>
              <p:cNvSpPr>
                <a:spLocks noChangeArrowheads="1"/>
              </p:cNvSpPr>
              <p:nvPr/>
            </p:nvSpPr>
            <p:spPr bwMode="auto">
              <a:xfrm>
                <a:off x="2029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" name="Rectangle 174"/>
              <p:cNvSpPr>
                <a:spLocks noChangeArrowheads="1"/>
              </p:cNvSpPr>
              <p:nvPr/>
            </p:nvSpPr>
            <p:spPr bwMode="auto">
              <a:xfrm>
                <a:off x="2186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8" name="Rectangle 175"/>
              <p:cNvSpPr>
                <a:spLocks noChangeArrowheads="1"/>
              </p:cNvSpPr>
              <p:nvPr/>
            </p:nvSpPr>
            <p:spPr bwMode="auto">
              <a:xfrm>
                <a:off x="2971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9" name="Rectangle 176"/>
              <p:cNvSpPr>
                <a:spLocks noChangeArrowheads="1"/>
              </p:cNvSpPr>
              <p:nvPr/>
            </p:nvSpPr>
            <p:spPr bwMode="auto">
              <a:xfrm>
                <a:off x="3128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0" name="Rectangle 177"/>
              <p:cNvSpPr>
                <a:spLocks noChangeArrowheads="1"/>
              </p:cNvSpPr>
              <p:nvPr/>
            </p:nvSpPr>
            <p:spPr bwMode="auto">
              <a:xfrm>
                <a:off x="3285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1" name="Rectangle 178"/>
              <p:cNvSpPr>
                <a:spLocks noChangeArrowheads="1"/>
              </p:cNvSpPr>
              <p:nvPr/>
            </p:nvSpPr>
            <p:spPr bwMode="auto">
              <a:xfrm>
                <a:off x="3442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2" name="Rectangle 179"/>
              <p:cNvSpPr>
                <a:spLocks noChangeArrowheads="1"/>
              </p:cNvSpPr>
              <p:nvPr/>
            </p:nvSpPr>
            <p:spPr bwMode="auto">
              <a:xfrm>
                <a:off x="2343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3" name="Rectangle 180"/>
              <p:cNvSpPr>
                <a:spLocks noChangeArrowheads="1"/>
              </p:cNvSpPr>
              <p:nvPr/>
            </p:nvSpPr>
            <p:spPr bwMode="auto">
              <a:xfrm>
                <a:off x="2500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4" name="Rectangle 181"/>
              <p:cNvSpPr>
                <a:spLocks noChangeArrowheads="1"/>
              </p:cNvSpPr>
              <p:nvPr/>
            </p:nvSpPr>
            <p:spPr bwMode="auto">
              <a:xfrm>
                <a:off x="2657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5" name="Rectangle 182"/>
              <p:cNvSpPr>
                <a:spLocks noChangeArrowheads="1"/>
              </p:cNvSpPr>
              <p:nvPr/>
            </p:nvSpPr>
            <p:spPr bwMode="auto">
              <a:xfrm>
                <a:off x="2814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6" name="Rectangle 183"/>
              <p:cNvSpPr>
                <a:spLocks noChangeArrowheads="1"/>
              </p:cNvSpPr>
              <p:nvPr/>
            </p:nvSpPr>
            <p:spPr bwMode="auto">
              <a:xfrm>
                <a:off x="3599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7" name="Rectangle 184"/>
              <p:cNvSpPr>
                <a:spLocks noChangeArrowheads="1"/>
              </p:cNvSpPr>
              <p:nvPr/>
            </p:nvSpPr>
            <p:spPr bwMode="auto">
              <a:xfrm>
                <a:off x="3756" y="265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8" name="Rectangle 185"/>
              <p:cNvSpPr>
                <a:spLocks noChangeArrowheads="1"/>
              </p:cNvSpPr>
              <p:nvPr/>
            </p:nvSpPr>
            <p:spPr bwMode="auto">
              <a:xfrm>
                <a:off x="1401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9" name="Rectangle 186"/>
              <p:cNvSpPr>
                <a:spLocks noChangeArrowheads="1"/>
              </p:cNvSpPr>
              <p:nvPr/>
            </p:nvSpPr>
            <p:spPr bwMode="auto">
              <a:xfrm>
                <a:off x="1558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0" name="Rectangle 187"/>
              <p:cNvSpPr>
                <a:spLocks noChangeArrowheads="1"/>
              </p:cNvSpPr>
              <p:nvPr/>
            </p:nvSpPr>
            <p:spPr bwMode="auto">
              <a:xfrm>
                <a:off x="1715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1" name="Rectangle 188"/>
              <p:cNvSpPr>
                <a:spLocks noChangeArrowheads="1"/>
              </p:cNvSpPr>
              <p:nvPr/>
            </p:nvSpPr>
            <p:spPr bwMode="auto">
              <a:xfrm>
                <a:off x="1872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2" name="Rectangle 189"/>
              <p:cNvSpPr>
                <a:spLocks noChangeArrowheads="1"/>
              </p:cNvSpPr>
              <p:nvPr/>
            </p:nvSpPr>
            <p:spPr bwMode="auto">
              <a:xfrm>
                <a:off x="773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3" name="Rectangle 190"/>
              <p:cNvSpPr>
                <a:spLocks noChangeArrowheads="1"/>
              </p:cNvSpPr>
              <p:nvPr/>
            </p:nvSpPr>
            <p:spPr bwMode="auto">
              <a:xfrm>
                <a:off x="930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4" name="Rectangle 191"/>
              <p:cNvSpPr>
                <a:spLocks noChangeArrowheads="1"/>
              </p:cNvSpPr>
              <p:nvPr/>
            </p:nvSpPr>
            <p:spPr bwMode="auto">
              <a:xfrm>
                <a:off x="1087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5" name="Rectangle 192"/>
              <p:cNvSpPr>
                <a:spLocks noChangeArrowheads="1"/>
              </p:cNvSpPr>
              <p:nvPr/>
            </p:nvSpPr>
            <p:spPr bwMode="auto">
              <a:xfrm>
                <a:off x="1244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6" name="Rectangle 193"/>
              <p:cNvSpPr>
                <a:spLocks noChangeArrowheads="1"/>
              </p:cNvSpPr>
              <p:nvPr/>
            </p:nvSpPr>
            <p:spPr bwMode="auto">
              <a:xfrm>
                <a:off x="2029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7" name="Rectangle 194"/>
              <p:cNvSpPr>
                <a:spLocks noChangeArrowheads="1"/>
              </p:cNvSpPr>
              <p:nvPr/>
            </p:nvSpPr>
            <p:spPr bwMode="auto">
              <a:xfrm>
                <a:off x="2186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8" name="Rectangle 195"/>
              <p:cNvSpPr>
                <a:spLocks noChangeArrowheads="1"/>
              </p:cNvSpPr>
              <p:nvPr/>
            </p:nvSpPr>
            <p:spPr bwMode="auto">
              <a:xfrm>
                <a:off x="2971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9" name="Rectangle 196"/>
              <p:cNvSpPr>
                <a:spLocks noChangeArrowheads="1"/>
              </p:cNvSpPr>
              <p:nvPr/>
            </p:nvSpPr>
            <p:spPr bwMode="auto">
              <a:xfrm>
                <a:off x="3128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0" name="Rectangle 197"/>
              <p:cNvSpPr>
                <a:spLocks noChangeArrowheads="1"/>
              </p:cNvSpPr>
              <p:nvPr/>
            </p:nvSpPr>
            <p:spPr bwMode="auto">
              <a:xfrm>
                <a:off x="3285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1" name="Rectangle 198"/>
              <p:cNvSpPr>
                <a:spLocks noChangeArrowheads="1"/>
              </p:cNvSpPr>
              <p:nvPr/>
            </p:nvSpPr>
            <p:spPr bwMode="auto">
              <a:xfrm>
                <a:off x="3442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2" name="Rectangle 199"/>
              <p:cNvSpPr>
                <a:spLocks noChangeArrowheads="1"/>
              </p:cNvSpPr>
              <p:nvPr/>
            </p:nvSpPr>
            <p:spPr bwMode="auto">
              <a:xfrm>
                <a:off x="2343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3" name="Rectangle 200"/>
              <p:cNvSpPr>
                <a:spLocks noChangeArrowheads="1"/>
              </p:cNvSpPr>
              <p:nvPr/>
            </p:nvSpPr>
            <p:spPr bwMode="auto">
              <a:xfrm>
                <a:off x="2500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4" name="Rectangle 201"/>
              <p:cNvSpPr>
                <a:spLocks noChangeArrowheads="1"/>
              </p:cNvSpPr>
              <p:nvPr/>
            </p:nvSpPr>
            <p:spPr bwMode="auto">
              <a:xfrm>
                <a:off x="2657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5" name="Rectangle 202"/>
              <p:cNvSpPr>
                <a:spLocks noChangeArrowheads="1"/>
              </p:cNvSpPr>
              <p:nvPr/>
            </p:nvSpPr>
            <p:spPr bwMode="auto">
              <a:xfrm>
                <a:off x="2814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6" name="Rectangle 203"/>
              <p:cNvSpPr>
                <a:spLocks noChangeArrowheads="1"/>
              </p:cNvSpPr>
              <p:nvPr/>
            </p:nvSpPr>
            <p:spPr bwMode="auto">
              <a:xfrm>
                <a:off x="3599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7" name="Rectangle 204"/>
              <p:cNvSpPr>
                <a:spLocks noChangeArrowheads="1"/>
              </p:cNvSpPr>
              <p:nvPr/>
            </p:nvSpPr>
            <p:spPr bwMode="auto">
              <a:xfrm>
                <a:off x="3756" y="281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8" name="Rectangle 205"/>
              <p:cNvSpPr>
                <a:spLocks noChangeArrowheads="1"/>
              </p:cNvSpPr>
              <p:nvPr/>
            </p:nvSpPr>
            <p:spPr bwMode="auto">
              <a:xfrm>
                <a:off x="1401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9" name="Rectangle 206"/>
              <p:cNvSpPr>
                <a:spLocks noChangeArrowheads="1"/>
              </p:cNvSpPr>
              <p:nvPr/>
            </p:nvSpPr>
            <p:spPr bwMode="auto">
              <a:xfrm>
                <a:off x="1558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0" name="Rectangle 207"/>
              <p:cNvSpPr>
                <a:spLocks noChangeArrowheads="1"/>
              </p:cNvSpPr>
              <p:nvPr/>
            </p:nvSpPr>
            <p:spPr bwMode="auto">
              <a:xfrm>
                <a:off x="1715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1" name="Rectangle 208"/>
              <p:cNvSpPr>
                <a:spLocks noChangeArrowheads="1"/>
              </p:cNvSpPr>
              <p:nvPr/>
            </p:nvSpPr>
            <p:spPr bwMode="auto">
              <a:xfrm>
                <a:off x="1872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2" name="Rectangle 209"/>
              <p:cNvSpPr>
                <a:spLocks noChangeArrowheads="1"/>
              </p:cNvSpPr>
              <p:nvPr/>
            </p:nvSpPr>
            <p:spPr bwMode="auto">
              <a:xfrm>
                <a:off x="773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3" name="Rectangle 210"/>
              <p:cNvSpPr>
                <a:spLocks noChangeArrowheads="1"/>
              </p:cNvSpPr>
              <p:nvPr/>
            </p:nvSpPr>
            <p:spPr bwMode="auto">
              <a:xfrm>
                <a:off x="930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4" name="Rectangle 211"/>
              <p:cNvSpPr>
                <a:spLocks noChangeArrowheads="1"/>
              </p:cNvSpPr>
              <p:nvPr/>
            </p:nvSpPr>
            <p:spPr bwMode="auto">
              <a:xfrm>
                <a:off x="1087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5" name="Rectangle 212"/>
              <p:cNvSpPr>
                <a:spLocks noChangeArrowheads="1"/>
              </p:cNvSpPr>
              <p:nvPr/>
            </p:nvSpPr>
            <p:spPr bwMode="auto">
              <a:xfrm>
                <a:off x="1244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6" name="Rectangle 213"/>
              <p:cNvSpPr>
                <a:spLocks noChangeArrowheads="1"/>
              </p:cNvSpPr>
              <p:nvPr/>
            </p:nvSpPr>
            <p:spPr bwMode="auto">
              <a:xfrm>
                <a:off x="2029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7" name="Rectangle 214"/>
              <p:cNvSpPr>
                <a:spLocks noChangeArrowheads="1"/>
              </p:cNvSpPr>
              <p:nvPr/>
            </p:nvSpPr>
            <p:spPr bwMode="auto">
              <a:xfrm>
                <a:off x="2186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8" name="Rectangle 215"/>
              <p:cNvSpPr>
                <a:spLocks noChangeArrowheads="1"/>
              </p:cNvSpPr>
              <p:nvPr/>
            </p:nvSpPr>
            <p:spPr bwMode="auto">
              <a:xfrm>
                <a:off x="2971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9" name="Rectangle 216"/>
              <p:cNvSpPr>
                <a:spLocks noChangeArrowheads="1"/>
              </p:cNvSpPr>
              <p:nvPr/>
            </p:nvSpPr>
            <p:spPr bwMode="auto">
              <a:xfrm>
                <a:off x="3128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0" name="Rectangle 217"/>
              <p:cNvSpPr>
                <a:spLocks noChangeArrowheads="1"/>
              </p:cNvSpPr>
              <p:nvPr/>
            </p:nvSpPr>
            <p:spPr bwMode="auto">
              <a:xfrm>
                <a:off x="3285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1" name="Rectangle 218"/>
              <p:cNvSpPr>
                <a:spLocks noChangeArrowheads="1"/>
              </p:cNvSpPr>
              <p:nvPr/>
            </p:nvSpPr>
            <p:spPr bwMode="auto">
              <a:xfrm>
                <a:off x="3442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2" name="Rectangle 219"/>
              <p:cNvSpPr>
                <a:spLocks noChangeArrowheads="1"/>
              </p:cNvSpPr>
              <p:nvPr/>
            </p:nvSpPr>
            <p:spPr bwMode="auto">
              <a:xfrm>
                <a:off x="2343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3" name="Rectangle 220"/>
              <p:cNvSpPr>
                <a:spLocks noChangeArrowheads="1"/>
              </p:cNvSpPr>
              <p:nvPr/>
            </p:nvSpPr>
            <p:spPr bwMode="auto">
              <a:xfrm>
                <a:off x="2500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4" name="Rectangle 221"/>
              <p:cNvSpPr>
                <a:spLocks noChangeArrowheads="1"/>
              </p:cNvSpPr>
              <p:nvPr/>
            </p:nvSpPr>
            <p:spPr bwMode="auto">
              <a:xfrm>
                <a:off x="2657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5" name="Rectangle 222"/>
              <p:cNvSpPr>
                <a:spLocks noChangeArrowheads="1"/>
              </p:cNvSpPr>
              <p:nvPr/>
            </p:nvSpPr>
            <p:spPr bwMode="auto">
              <a:xfrm>
                <a:off x="2814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6" name="Rectangle 223"/>
              <p:cNvSpPr>
                <a:spLocks noChangeArrowheads="1"/>
              </p:cNvSpPr>
              <p:nvPr/>
            </p:nvSpPr>
            <p:spPr bwMode="auto">
              <a:xfrm>
                <a:off x="3599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7" name="Rectangle 224"/>
              <p:cNvSpPr>
                <a:spLocks noChangeArrowheads="1"/>
              </p:cNvSpPr>
              <p:nvPr/>
            </p:nvSpPr>
            <p:spPr bwMode="auto">
              <a:xfrm>
                <a:off x="3756" y="2971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8" name="Rectangle 225"/>
              <p:cNvSpPr>
                <a:spLocks noChangeArrowheads="1"/>
              </p:cNvSpPr>
              <p:nvPr/>
            </p:nvSpPr>
            <p:spPr bwMode="auto">
              <a:xfrm>
                <a:off x="1401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9" name="Rectangle 226"/>
              <p:cNvSpPr>
                <a:spLocks noChangeArrowheads="1"/>
              </p:cNvSpPr>
              <p:nvPr/>
            </p:nvSpPr>
            <p:spPr bwMode="auto">
              <a:xfrm>
                <a:off x="1558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0" name="Rectangle 227"/>
              <p:cNvSpPr>
                <a:spLocks noChangeArrowheads="1"/>
              </p:cNvSpPr>
              <p:nvPr/>
            </p:nvSpPr>
            <p:spPr bwMode="auto">
              <a:xfrm>
                <a:off x="1715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1" name="Rectangle 228"/>
              <p:cNvSpPr>
                <a:spLocks noChangeArrowheads="1"/>
              </p:cNvSpPr>
              <p:nvPr/>
            </p:nvSpPr>
            <p:spPr bwMode="auto">
              <a:xfrm>
                <a:off x="1872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2" name="Rectangle 229"/>
              <p:cNvSpPr>
                <a:spLocks noChangeArrowheads="1"/>
              </p:cNvSpPr>
              <p:nvPr/>
            </p:nvSpPr>
            <p:spPr bwMode="auto">
              <a:xfrm>
                <a:off x="773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3" name="Rectangle 230"/>
              <p:cNvSpPr>
                <a:spLocks noChangeArrowheads="1"/>
              </p:cNvSpPr>
              <p:nvPr/>
            </p:nvSpPr>
            <p:spPr bwMode="auto">
              <a:xfrm>
                <a:off x="930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4" name="Rectangle 231"/>
              <p:cNvSpPr>
                <a:spLocks noChangeArrowheads="1"/>
              </p:cNvSpPr>
              <p:nvPr/>
            </p:nvSpPr>
            <p:spPr bwMode="auto">
              <a:xfrm>
                <a:off x="1087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" name="Rectangle 232"/>
              <p:cNvSpPr>
                <a:spLocks noChangeArrowheads="1"/>
              </p:cNvSpPr>
              <p:nvPr/>
            </p:nvSpPr>
            <p:spPr bwMode="auto">
              <a:xfrm>
                <a:off x="1244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6" name="Rectangle 233"/>
              <p:cNvSpPr>
                <a:spLocks noChangeArrowheads="1"/>
              </p:cNvSpPr>
              <p:nvPr/>
            </p:nvSpPr>
            <p:spPr bwMode="auto">
              <a:xfrm>
                <a:off x="2029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7" name="Rectangle 234"/>
              <p:cNvSpPr>
                <a:spLocks noChangeArrowheads="1"/>
              </p:cNvSpPr>
              <p:nvPr/>
            </p:nvSpPr>
            <p:spPr bwMode="auto">
              <a:xfrm>
                <a:off x="2186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8" name="Rectangle 235"/>
              <p:cNvSpPr>
                <a:spLocks noChangeArrowheads="1"/>
              </p:cNvSpPr>
              <p:nvPr/>
            </p:nvSpPr>
            <p:spPr bwMode="auto">
              <a:xfrm>
                <a:off x="2971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9" name="Rectangle 236"/>
              <p:cNvSpPr>
                <a:spLocks noChangeArrowheads="1"/>
              </p:cNvSpPr>
              <p:nvPr/>
            </p:nvSpPr>
            <p:spPr bwMode="auto">
              <a:xfrm>
                <a:off x="3128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0" name="Rectangle 237"/>
              <p:cNvSpPr>
                <a:spLocks noChangeArrowheads="1"/>
              </p:cNvSpPr>
              <p:nvPr/>
            </p:nvSpPr>
            <p:spPr bwMode="auto">
              <a:xfrm>
                <a:off x="3285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1" name="Rectangle 238"/>
              <p:cNvSpPr>
                <a:spLocks noChangeArrowheads="1"/>
              </p:cNvSpPr>
              <p:nvPr/>
            </p:nvSpPr>
            <p:spPr bwMode="auto">
              <a:xfrm>
                <a:off x="3442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2" name="Rectangle 239"/>
              <p:cNvSpPr>
                <a:spLocks noChangeArrowheads="1"/>
              </p:cNvSpPr>
              <p:nvPr/>
            </p:nvSpPr>
            <p:spPr bwMode="auto">
              <a:xfrm>
                <a:off x="2343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3" name="Rectangle 240"/>
              <p:cNvSpPr>
                <a:spLocks noChangeArrowheads="1"/>
              </p:cNvSpPr>
              <p:nvPr/>
            </p:nvSpPr>
            <p:spPr bwMode="auto">
              <a:xfrm>
                <a:off x="2500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4" name="Rectangle 241"/>
              <p:cNvSpPr>
                <a:spLocks noChangeArrowheads="1"/>
              </p:cNvSpPr>
              <p:nvPr/>
            </p:nvSpPr>
            <p:spPr bwMode="auto">
              <a:xfrm>
                <a:off x="2657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" name="Rectangle 242"/>
              <p:cNvSpPr>
                <a:spLocks noChangeArrowheads="1"/>
              </p:cNvSpPr>
              <p:nvPr/>
            </p:nvSpPr>
            <p:spPr bwMode="auto">
              <a:xfrm>
                <a:off x="2814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6" name="Rectangle 243"/>
              <p:cNvSpPr>
                <a:spLocks noChangeArrowheads="1"/>
              </p:cNvSpPr>
              <p:nvPr/>
            </p:nvSpPr>
            <p:spPr bwMode="auto">
              <a:xfrm>
                <a:off x="3599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7" name="Rectangle 244"/>
              <p:cNvSpPr>
                <a:spLocks noChangeArrowheads="1"/>
              </p:cNvSpPr>
              <p:nvPr/>
            </p:nvSpPr>
            <p:spPr bwMode="auto">
              <a:xfrm>
                <a:off x="3756" y="3128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8" name="Rectangle 245"/>
              <p:cNvSpPr>
                <a:spLocks noChangeArrowheads="1"/>
              </p:cNvSpPr>
              <p:nvPr/>
            </p:nvSpPr>
            <p:spPr bwMode="auto">
              <a:xfrm>
                <a:off x="1401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9" name="Rectangle 246"/>
              <p:cNvSpPr>
                <a:spLocks noChangeArrowheads="1"/>
              </p:cNvSpPr>
              <p:nvPr/>
            </p:nvSpPr>
            <p:spPr bwMode="auto">
              <a:xfrm>
                <a:off x="1558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0" name="Rectangle 247"/>
              <p:cNvSpPr>
                <a:spLocks noChangeArrowheads="1"/>
              </p:cNvSpPr>
              <p:nvPr/>
            </p:nvSpPr>
            <p:spPr bwMode="auto">
              <a:xfrm>
                <a:off x="1715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1" name="Rectangle 248"/>
              <p:cNvSpPr>
                <a:spLocks noChangeArrowheads="1"/>
              </p:cNvSpPr>
              <p:nvPr/>
            </p:nvSpPr>
            <p:spPr bwMode="auto">
              <a:xfrm>
                <a:off x="1872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2" name="Rectangle 249"/>
              <p:cNvSpPr>
                <a:spLocks noChangeArrowheads="1"/>
              </p:cNvSpPr>
              <p:nvPr/>
            </p:nvSpPr>
            <p:spPr bwMode="auto">
              <a:xfrm>
                <a:off x="773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3" name="Rectangle 250"/>
              <p:cNvSpPr>
                <a:spLocks noChangeArrowheads="1"/>
              </p:cNvSpPr>
              <p:nvPr/>
            </p:nvSpPr>
            <p:spPr bwMode="auto">
              <a:xfrm>
                <a:off x="930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4" name="Rectangle 251"/>
              <p:cNvSpPr>
                <a:spLocks noChangeArrowheads="1"/>
              </p:cNvSpPr>
              <p:nvPr/>
            </p:nvSpPr>
            <p:spPr bwMode="auto">
              <a:xfrm>
                <a:off x="1087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5" name="Rectangle 252"/>
              <p:cNvSpPr>
                <a:spLocks noChangeArrowheads="1"/>
              </p:cNvSpPr>
              <p:nvPr/>
            </p:nvSpPr>
            <p:spPr bwMode="auto">
              <a:xfrm>
                <a:off x="1244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6" name="Rectangle 253"/>
              <p:cNvSpPr>
                <a:spLocks noChangeArrowheads="1"/>
              </p:cNvSpPr>
              <p:nvPr/>
            </p:nvSpPr>
            <p:spPr bwMode="auto">
              <a:xfrm>
                <a:off x="2029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7" name="Rectangle 254"/>
              <p:cNvSpPr>
                <a:spLocks noChangeArrowheads="1"/>
              </p:cNvSpPr>
              <p:nvPr/>
            </p:nvSpPr>
            <p:spPr bwMode="auto">
              <a:xfrm>
                <a:off x="2186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8" name="Rectangle 255"/>
              <p:cNvSpPr>
                <a:spLocks noChangeArrowheads="1"/>
              </p:cNvSpPr>
              <p:nvPr/>
            </p:nvSpPr>
            <p:spPr bwMode="auto">
              <a:xfrm>
                <a:off x="2971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9" name="Rectangle 256"/>
              <p:cNvSpPr>
                <a:spLocks noChangeArrowheads="1"/>
              </p:cNvSpPr>
              <p:nvPr/>
            </p:nvSpPr>
            <p:spPr bwMode="auto">
              <a:xfrm>
                <a:off x="3128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0" name="Rectangle 257"/>
              <p:cNvSpPr>
                <a:spLocks noChangeArrowheads="1"/>
              </p:cNvSpPr>
              <p:nvPr/>
            </p:nvSpPr>
            <p:spPr bwMode="auto">
              <a:xfrm>
                <a:off x="3285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1" name="Rectangle 258"/>
              <p:cNvSpPr>
                <a:spLocks noChangeArrowheads="1"/>
              </p:cNvSpPr>
              <p:nvPr/>
            </p:nvSpPr>
            <p:spPr bwMode="auto">
              <a:xfrm>
                <a:off x="3442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2" name="Rectangle 259"/>
              <p:cNvSpPr>
                <a:spLocks noChangeArrowheads="1"/>
              </p:cNvSpPr>
              <p:nvPr/>
            </p:nvSpPr>
            <p:spPr bwMode="auto">
              <a:xfrm>
                <a:off x="2343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3" name="Rectangle 260"/>
              <p:cNvSpPr>
                <a:spLocks noChangeArrowheads="1"/>
              </p:cNvSpPr>
              <p:nvPr/>
            </p:nvSpPr>
            <p:spPr bwMode="auto">
              <a:xfrm>
                <a:off x="2500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4" name="Rectangle 261"/>
              <p:cNvSpPr>
                <a:spLocks noChangeArrowheads="1"/>
              </p:cNvSpPr>
              <p:nvPr/>
            </p:nvSpPr>
            <p:spPr bwMode="auto">
              <a:xfrm>
                <a:off x="2657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5" name="Rectangle 262"/>
              <p:cNvSpPr>
                <a:spLocks noChangeArrowheads="1"/>
              </p:cNvSpPr>
              <p:nvPr/>
            </p:nvSpPr>
            <p:spPr bwMode="auto">
              <a:xfrm>
                <a:off x="2814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6" name="Rectangle 263"/>
              <p:cNvSpPr>
                <a:spLocks noChangeArrowheads="1"/>
              </p:cNvSpPr>
              <p:nvPr/>
            </p:nvSpPr>
            <p:spPr bwMode="auto">
              <a:xfrm>
                <a:off x="3599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7" name="Rectangle 264"/>
              <p:cNvSpPr>
                <a:spLocks noChangeArrowheads="1"/>
              </p:cNvSpPr>
              <p:nvPr/>
            </p:nvSpPr>
            <p:spPr bwMode="auto">
              <a:xfrm>
                <a:off x="3756" y="3285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8" name="Rectangle 265"/>
              <p:cNvSpPr>
                <a:spLocks noChangeArrowheads="1"/>
              </p:cNvSpPr>
              <p:nvPr/>
            </p:nvSpPr>
            <p:spPr bwMode="auto">
              <a:xfrm>
                <a:off x="1401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9" name="Rectangle 266"/>
              <p:cNvSpPr>
                <a:spLocks noChangeArrowheads="1"/>
              </p:cNvSpPr>
              <p:nvPr/>
            </p:nvSpPr>
            <p:spPr bwMode="auto">
              <a:xfrm>
                <a:off x="1558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0" name="Rectangle 267"/>
              <p:cNvSpPr>
                <a:spLocks noChangeArrowheads="1"/>
              </p:cNvSpPr>
              <p:nvPr/>
            </p:nvSpPr>
            <p:spPr bwMode="auto">
              <a:xfrm>
                <a:off x="1715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1" name="Rectangle 268"/>
              <p:cNvSpPr>
                <a:spLocks noChangeArrowheads="1"/>
              </p:cNvSpPr>
              <p:nvPr/>
            </p:nvSpPr>
            <p:spPr bwMode="auto">
              <a:xfrm>
                <a:off x="1872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2" name="Rectangle 269"/>
              <p:cNvSpPr>
                <a:spLocks noChangeArrowheads="1"/>
              </p:cNvSpPr>
              <p:nvPr/>
            </p:nvSpPr>
            <p:spPr bwMode="auto">
              <a:xfrm>
                <a:off x="773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3" name="Rectangle 270"/>
              <p:cNvSpPr>
                <a:spLocks noChangeArrowheads="1"/>
              </p:cNvSpPr>
              <p:nvPr/>
            </p:nvSpPr>
            <p:spPr bwMode="auto">
              <a:xfrm>
                <a:off x="930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4" name="Rectangle 271"/>
              <p:cNvSpPr>
                <a:spLocks noChangeArrowheads="1"/>
              </p:cNvSpPr>
              <p:nvPr/>
            </p:nvSpPr>
            <p:spPr bwMode="auto">
              <a:xfrm>
                <a:off x="1087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5" name="Rectangle 272"/>
              <p:cNvSpPr>
                <a:spLocks noChangeArrowheads="1"/>
              </p:cNvSpPr>
              <p:nvPr/>
            </p:nvSpPr>
            <p:spPr bwMode="auto">
              <a:xfrm>
                <a:off x="1244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6" name="Rectangle 273"/>
              <p:cNvSpPr>
                <a:spLocks noChangeArrowheads="1"/>
              </p:cNvSpPr>
              <p:nvPr/>
            </p:nvSpPr>
            <p:spPr bwMode="auto">
              <a:xfrm>
                <a:off x="2029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7" name="Rectangle 274"/>
              <p:cNvSpPr>
                <a:spLocks noChangeArrowheads="1"/>
              </p:cNvSpPr>
              <p:nvPr/>
            </p:nvSpPr>
            <p:spPr bwMode="auto">
              <a:xfrm>
                <a:off x="2186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8" name="Rectangle 275"/>
              <p:cNvSpPr>
                <a:spLocks noChangeArrowheads="1"/>
              </p:cNvSpPr>
              <p:nvPr/>
            </p:nvSpPr>
            <p:spPr bwMode="auto">
              <a:xfrm>
                <a:off x="2971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9" name="Rectangle 276"/>
              <p:cNvSpPr>
                <a:spLocks noChangeArrowheads="1"/>
              </p:cNvSpPr>
              <p:nvPr/>
            </p:nvSpPr>
            <p:spPr bwMode="auto">
              <a:xfrm>
                <a:off x="3128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0" name="Rectangle 277"/>
              <p:cNvSpPr>
                <a:spLocks noChangeArrowheads="1"/>
              </p:cNvSpPr>
              <p:nvPr/>
            </p:nvSpPr>
            <p:spPr bwMode="auto">
              <a:xfrm>
                <a:off x="3285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1" name="Rectangle 278"/>
              <p:cNvSpPr>
                <a:spLocks noChangeArrowheads="1"/>
              </p:cNvSpPr>
              <p:nvPr/>
            </p:nvSpPr>
            <p:spPr bwMode="auto">
              <a:xfrm>
                <a:off x="3442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2" name="Rectangle 279"/>
              <p:cNvSpPr>
                <a:spLocks noChangeArrowheads="1"/>
              </p:cNvSpPr>
              <p:nvPr/>
            </p:nvSpPr>
            <p:spPr bwMode="auto">
              <a:xfrm>
                <a:off x="2343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3" name="Rectangle 280"/>
              <p:cNvSpPr>
                <a:spLocks noChangeArrowheads="1"/>
              </p:cNvSpPr>
              <p:nvPr/>
            </p:nvSpPr>
            <p:spPr bwMode="auto">
              <a:xfrm>
                <a:off x="2500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4" name="Rectangle 281"/>
              <p:cNvSpPr>
                <a:spLocks noChangeArrowheads="1"/>
              </p:cNvSpPr>
              <p:nvPr/>
            </p:nvSpPr>
            <p:spPr bwMode="auto">
              <a:xfrm>
                <a:off x="2657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5" name="Rectangle 282"/>
              <p:cNvSpPr>
                <a:spLocks noChangeArrowheads="1"/>
              </p:cNvSpPr>
              <p:nvPr/>
            </p:nvSpPr>
            <p:spPr bwMode="auto">
              <a:xfrm>
                <a:off x="2814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6" name="Rectangle 283"/>
              <p:cNvSpPr>
                <a:spLocks noChangeArrowheads="1"/>
              </p:cNvSpPr>
              <p:nvPr/>
            </p:nvSpPr>
            <p:spPr bwMode="auto">
              <a:xfrm>
                <a:off x="3599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7" name="Rectangle 284"/>
              <p:cNvSpPr>
                <a:spLocks noChangeArrowheads="1"/>
              </p:cNvSpPr>
              <p:nvPr/>
            </p:nvSpPr>
            <p:spPr bwMode="auto">
              <a:xfrm>
                <a:off x="3756" y="3442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8" name="Rectangle 285"/>
              <p:cNvSpPr>
                <a:spLocks noChangeArrowheads="1"/>
              </p:cNvSpPr>
              <p:nvPr/>
            </p:nvSpPr>
            <p:spPr bwMode="auto">
              <a:xfrm>
                <a:off x="1401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9" name="Rectangle 286"/>
              <p:cNvSpPr>
                <a:spLocks noChangeArrowheads="1"/>
              </p:cNvSpPr>
              <p:nvPr/>
            </p:nvSpPr>
            <p:spPr bwMode="auto">
              <a:xfrm>
                <a:off x="1558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0" name="Rectangle 287"/>
              <p:cNvSpPr>
                <a:spLocks noChangeArrowheads="1"/>
              </p:cNvSpPr>
              <p:nvPr/>
            </p:nvSpPr>
            <p:spPr bwMode="auto">
              <a:xfrm>
                <a:off x="1715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1" name="Rectangle 288"/>
              <p:cNvSpPr>
                <a:spLocks noChangeArrowheads="1"/>
              </p:cNvSpPr>
              <p:nvPr/>
            </p:nvSpPr>
            <p:spPr bwMode="auto">
              <a:xfrm>
                <a:off x="1872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2" name="Rectangle 289"/>
              <p:cNvSpPr>
                <a:spLocks noChangeArrowheads="1"/>
              </p:cNvSpPr>
              <p:nvPr/>
            </p:nvSpPr>
            <p:spPr bwMode="auto">
              <a:xfrm>
                <a:off x="773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3" name="Rectangle 290"/>
              <p:cNvSpPr>
                <a:spLocks noChangeArrowheads="1"/>
              </p:cNvSpPr>
              <p:nvPr/>
            </p:nvSpPr>
            <p:spPr bwMode="auto">
              <a:xfrm>
                <a:off x="930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4" name="Rectangle 291"/>
              <p:cNvSpPr>
                <a:spLocks noChangeArrowheads="1"/>
              </p:cNvSpPr>
              <p:nvPr/>
            </p:nvSpPr>
            <p:spPr bwMode="auto">
              <a:xfrm>
                <a:off x="1087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5" name="Rectangle 292"/>
              <p:cNvSpPr>
                <a:spLocks noChangeArrowheads="1"/>
              </p:cNvSpPr>
              <p:nvPr/>
            </p:nvSpPr>
            <p:spPr bwMode="auto">
              <a:xfrm>
                <a:off x="1244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6" name="Rectangle 293"/>
              <p:cNvSpPr>
                <a:spLocks noChangeArrowheads="1"/>
              </p:cNvSpPr>
              <p:nvPr/>
            </p:nvSpPr>
            <p:spPr bwMode="auto">
              <a:xfrm>
                <a:off x="2029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7" name="Rectangle 294"/>
              <p:cNvSpPr>
                <a:spLocks noChangeArrowheads="1"/>
              </p:cNvSpPr>
              <p:nvPr/>
            </p:nvSpPr>
            <p:spPr bwMode="auto">
              <a:xfrm>
                <a:off x="2186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8" name="Rectangle 295"/>
              <p:cNvSpPr>
                <a:spLocks noChangeArrowheads="1"/>
              </p:cNvSpPr>
              <p:nvPr/>
            </p:nvSpPr>
            <p:spPr bwMode="auto">
              <a:xfrm>
                <a:off x="2971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9" name="Rectangle 296"/>
              <p:cNvSpPr>
                <a:spLocks noChangeArrowheads="1"/>
              </p:cNvSpPr>
              <p:nvPr/>
            </p:nvSpPr>
            <p:spPr bwMode="auto">
              <a:xfrm>
                <a:off x="3128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0" name="Rectangle 297"/>
              <p:cNvSpPr>
                <a:spLocks noChangeArrowheads="1"/>
              </p:cNvSpPr>
              <p:nvPr/>
            </p:nvSpPr>
            <p:spPr bwMode="auto">
              <a:xfrm>
                <a:off x="3285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1" name="Rectangle 298"/>
              <p:cNvSpPr>
                <a:spLocks noChangeArrowheads="1"/>
              </p:cNvSpPr>
              <p:nvPr/>
            </p:nvSpPr>
            <p:spPr bwMode="auto">
              <a:xfrm>
                <a:off x="3442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2" name="Rectangle 299"/>
              <p:cNvSpPr>
                <a:spLocks noChangeArrowheads="1"/>
              </p:cNvSpPr>
              <p:nvPr/>
            </p:nvSpPr>
            <p:spPr bwMode="auto">
              <a:xfrm>
                <a:off x="2343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3" name="Rectangle 300"/>
              <p:cNvSpPr>
                <a:spLocks noChangeArrowheads="1"/>
              </p:cNvSpPr>
              <p:nvPr/>
            </p:nvSpPr>
            <p:spPr bwMode="auto">
              <a:xfrm>
                <a:off x="2500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4" name="Rectangle 301"/>
              <p:cNvSpPr>
                <a:spLocks noChangeArrowheads="1"/>
              </p:cNvSpPr>
              <p:nvPr/>
            </p:nvSpPr>
            <p:spPr bwMode="auto">
              <a:xfrm>
                <a:off x="2657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5" name="Rectangle 302"/>
              <p:cNvSpPr>
                <a:spLocks noChangeArrowheads="1"/>
              </p:cNvSpPr>
              <p:nvPr/>
            </p:nvSpPr>
            <p:spPr bwMode="auto">
              <a:xfrm>
                <a:off x="2814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6" name="Rectangle 303"/>
              <p:cNvSpPr>
                <a:spLocks noChangeArrowheads="1"/>
              </p:cNvSpPr>
              <p:nvPr/>
            </p:nvSpPr>
            <p:spPr bwMode="auto">
              <a:xfrm>
                <a:off x="3599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7" name="Rectangle 304"/>
              <p:cNvSpPr>
                <a:spLocks noChangeArrowheads="1"/>
              </p:cNvSpPr>
              <p:nvPr/>
            </p:nvSpPr>
            <p:spPr bwMode="auto">
              <a:xfrm>
                <a:off x="3756" y="3599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8" name="Rectangle 305"/>
              <p:cNvSpPr>
                <a:spLocks noChangeArrowheads="1"/>
              </p:cNvSpPr>
              <p:nvPr/>
            </p:nvSpPr>
            <p:spPr bwMode="auto">
              <a:xfrm>
                <a:off x="1401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9" name="Rectangle 306"/>
              <p:cNvSpPr>
                <a:spLocks noChangeArrowheads="1"/>
              </p:cNvSpPr>
              <p:nvPr/>
            </p:nvSpPr>
            <p:spPr bwMode="auto">
              <a:xfrm>
                <a:off x="1558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0" name="Rectangle 307"/>
              <p:cNvSpPr>
                <a:spLocks noChangeArrowheads="1"/>
              </p:cNvSpPr>
              <p:nvPr/>
            </p:nvSpPr>
            <p:spPr bwMode="auto">
              <a:xfrm>
                <a:off x="1715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1" name="Rectangle 308"/>
              <p:cNvSpPr>
                <a:spLocks noChangeArrowheads="1"/>
              </p:cNvSpPr>
              <p:nvPr/>
            </p:nvSpPr>
            <p:spPr bwMode="auto">
              <a:xfrm>
                <a:off x="1872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2" name="Rectangle 309"/>
              <p:cNvSpPr>
                <a:spLocks noChangeArrowheads="1"/>
              </p:cNvSpPr>
              <p:nvPr/>
            </p:nvSpPr>
            <p:spPr bwMode="auto">
              <a:xfrm>
                <a:off x="773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3" name="Rectangle 310"/>
              <p:cNvSpPr>
                <a:spLocks noChangeArrowheads="1"/>
              </p:cNvSpPr>
              <p:nvPr/>
            </p:nvSpPr>
            <p:spPr bwMode="auto">
              <a:xfrm>
                <a:off x="930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4" name="Rectangle 311"/>
              <p:cNvSpPr>
                <a:spLocks noChangeArrowheads="1"/>
              </p:cNvSpPr>
              <p:nvPr/>
            </p:nvSpPr>
            <p:spPr bwMode="auto">
              <a:xfrm>
                <a:off x="1087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5" name="Rectangle 312"/>
              <p:cNvSpPr>
                <a:spLocks noChangeArrowheads="1"/>
              </p:cNvSpPr>
              <p:nvPr/>
            </p:nvSpPr>
            <p:spPr bwMode="auto">
              <a:xfrm>
                <a:off x="1244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6" name="Rectangle 313"/>
              <p:cNvSpPr>
                <a:spLocks noChangeArrowheads="1"/>
              </p:cNvSpPr>
              <p:nvPr/>
            </p:nvSpPr>
            <p:spPr bwMode="auto">
              <a:xfrm>
                <a:off x="2029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" name="Rectangle 314"/>
              <p:cNvSpPr>
                <a:spLocks noChangeArrowheads="1"/>
              </p:cNvSpPr>
              <p:nvPr/>
            </p:nvSpPr>
            <p:spPr bwMode="auto">
              <a:xfrm>
                <a:off x="2186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" name="Rectangle 315"/>
              <p:cNvSpPr>
                <a:spLocks noChangeArrowheads="1"/>
              </p:cNvSpPr>
              <p:nvPr/>
            </p:nvSpPr>
            <p:spPr bwMode="auto">
              <a:xfrm>
                <a:off x="2971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" name="Rectangle 316"/>
              <p:cNvSpPr>
                <a:spLocks noChangeArrowheads="1"/>
              </p:cNvSpPr>
              <p:nvPr/>
            </p:nvSpPr>
            <p:spPr bwMode="auto">
              <a:xfrm>
                <a:off x="3128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" name="Rectangle 317"/>
              <p:cNvSpPr>
                <a:spLocks noChangeArrowheads="1"/>
              </p:cNvSpPr>
              <p:nvPr/>
            </p:nvSpPr>
            <p:spPr bwMode="auto">
              <a:xfrm>
                <a:off x="3285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1" name="Rectangle 318"/>
              <p:cNvSpPr>
                <a:spLocks noChangeArrowheads="1"/>
              </p:cNvSpPr>
              <p:nvPr/>
            </p:nvSpPr>
            <p:spPr bwMode="auto">
              <a:xfrm>
                <a:off x="3442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2" name="Rectangle 319"/>
              <p:cNvSpPr>
                <a:spLocks noChangeArrowheads="1"/>
              </p:cNvSpPr>
              <p:nvPr/>
            </p:nvSpPr>
            <p:spPr bwMode="auto">
              <a:xfrm>
                <a:off x="2343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3" name="Rectangle 320"/>
              <p:cNvSpPr>
                <a:spLocks noChangeArrowheads="1"/>
              </p:cNvSpPr>
              <p:nvPr/>
            </p:nvSpPr>
            <p:spPr bwMode="auto">
              <a:xfrm>
                <a:off x="2500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4" name="Rectangle 321"/>
              <p:cNvSpPr>
                <a:spLocks noChangeArrowheads="1"/>
              </p:cNvSpPr>
              <p:nvPr/>
            </p:nvSpPr>
            <p:spPr bwMode="auto">
              <a:xfrm>
                <a:off x="2657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5" name="Rectangle 322"/>
              <p:cNvSpPr>
                <a:spLocks noChangeArrowheads="1"/>
              </p:cNvSpPr>
              <p:nvPr/>
            </p:nvSpPr>
            <p:spPr bwMode="auto">
              <a:xfrm>
                <a:off x="2814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6" name="Rectangle 323"/>
              <p:cNvSpPr>
                <a:spLocks noChangeArrowheads="1"/>
              </p:cNvSpPr>
              <p:nvPr/>
            </p:nvSpPr>
            <p:spPr bwMode="auto">
              <a:xfrm>
                <a:off x="3599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7" name="Rectangle 324"/>
              <p:cNvSpPr>
                <a:spLocks noChangeArrowheads="1"/>
              </p:cNvSpPr>
              <p:nvPr/>
            </p:nvSpPr>
            <p:spPr bwMode="auto">
              <a:xfrm>
                <a:off x="3756" y="3756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8" name="Rectangle 325"/>
              <p:cNvSpPr>
                <a:spLocks noChangeArrowheads="1"/>
              </p:cNvSpPr>
              <p:nvPr/>
            </p:nvSpPr>
            <p:spPr bwMode="auto">
              <a:xfrm>
                <a:off x="1401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9" name="Rectangle 326"/>
              <p:cNvSpPr>
                <a:spLocks noChangeArrowheads="1"/>
              </p:cNvSpPr>
              <p:nvPr/>
            </p:nvSpPr>
            <p:spPr bwMode="auto">
              <a:xfrm>
                <a:off x="1558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0" name="Rectangle 327"/>
              <p:cNvSpPr>
                <a:spLocks noChangeArrowheads="1"/>
              </p:cNvSpPr>
              <p:nvPr/>
            </p:nvSpPr>
            <p:spPr bwMode="auto">
              <a:xfrm>
                <a:off x="1715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1" name="Rectangle 328"/>
              <p:cNvSpPr>
                <a:spLocks noChangeArrowheads="1"/>
              </p:cNvSpPr>
              <p:nvPr/>
            </p:nvSpPr>
            <p:spPr bwMode="auto">
              <a:xfrm>
                <a:off x="1872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2" name="Rectangle 329"/>
              <p:cNvSpPr>
                <a:spLocks noChangeArrowheads="1"/>
              </p:cNvSpPr>
              <p:nvPr/>
            </p:nvSpPr>
            <p:spPr bwMode="auto">
              <a:xfrm>
                <a:off x="773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3" name="Rectangle 330"/>
              <p:cNvSpPr>
                <a:spLocks noChangeArrowheads="1"/>
              </p:cNvSpPr>
              <p:nvPr/>
            </p:nvSpPr>
            <p:spPr bwMode="auto">
              <a:xfrm>
                <a:off x="930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4" name="Rectangle 331"/>
              <p:cNvSpPr>
                <a:spLocks noChangeArrowheads="1"/>
              </p:cNvSpPr>
              <p:nvPr/>
            </p:nvSpPr>
            <p:spPr bwMode="auto">
              <a:xfrm>
                <a:off x="1087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5" name="Rectangle 332"/>
              <p:cNvSpPr>
                <a:spLocks noChangeArrowheads="1"/>
              </p:cNvSpPr>
              <p:nvPr/>
            </p:nvSpPr>
            <p:spPr bwMode="auto">
              <a:xfrm>
                <a:off x="1244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6" name="Rectangle 333"/>
              <p:cNvSpPr>
                <a:spLocks noChangeArrowheads="1"/>
              </p:cNvSpPr>
              <p:nvPr/>
            </p:nvSpPr>
            <p:spPr bwMode="auto">
              <a:xfrm>
                <a:off x="2029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7" name="Rectangle 334"/>
              <p:cNvSpPr>
                <a:spLocks noChangeArrowheads="1"/>
              </p:cNvSpPr>
              <p:nvPr/>
            </p:nvSpPr>
            <p:spPr bwMode="auto">
              <a:xfrm>
                <a:off x="2186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8" name="Rectangle 335"/>
              <p:cNvSpPr>
                <a:spLocks noChangeArrowheads="1"/>
              </p:cNvSpPr>
              <p:nvPr/>
            </p:nvSpPr>
            <p:spPr bwMode="auto">
              <a:xfrm>
                <a:off x="2971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39" name="Rectangle 336"/>
              <p:cNvSpPr>
                <a:spLocks noChangeArrowheads="1"/>
              </p:cNvSpPr>
              <p:nvPr/>
            </p:nvSpPr>
            <p:spPr bwMode="auto">
              <a:xfrm>
                <a:off x="3128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0" name="Rectangle 337"/>
              <p:cNvSpPr>
                <a:spLocks noChangeArrowheads="1"/>
              </p:cNvSpPr>
              <p:nvPr/>
            </p:nvSpPr>
            <p:spPr bwMode="auto">
              <a:xfrm>
                <a:off x="3285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1" name="Rectangle 338"/>
              <p:cNvSpPr>
                <a:spLocks noChangeArrowheads="1"/>
              </p:cNvSpPr>
              <p:nvPr/>
            </p:nvSpPr>
            <p:spPr bwMode="auto">
              <a:xfrm>
                <a:off x="3442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2" name="Rectangle 339"/>
              <p:cNvSpPr>
                <a:spLocks noChangeArrowheads="1"/>
              </p:cNvSpPr>
              <p:nvPr/>
            </p:nvSpPr>
            <p:spPr bwMode="auto">
              <a:xfrm>
                <a:off x="2343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3" name="Rectangle 340"/>
              <p:cNvSpPr>
                <a:spLocks noChangeArrowheads="1"/>
              </p:cNvSpPr>
              <p:nvPr/>
            </p:nvSpPr>
            <p:spPr bwMode="auto">
              <a:xfrm>
                <a:off x="2500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4" name="Rectangle 341"/>
              <p:cNvSpPr>
                <a:spLocks noChangeArrowheads="1"/>
              </p:cNvSpPr>
              <p:nvPr/>
            </p:nvSpPr>
            <p:spPr bwMode="auto">
              <a:xfrm>
                <a:off x="2657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5" name="Rectangle 342"/>
              <p:cNvSpPr>
                <a:spLocks noChangeArrowheads="1"/>
              </p:cNvSpPr>
              <p:nvPr/>
            </p:nvSpPr>
            <p:spPr bwMode="auto">
              <a:xfrm>
                <a:off x="2814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6" name="Rectangle 343"/>
              <p:cNvSpPr>
                <a:spLocks noChangeArrowheads="1"/>
              </p:cNvSpPr>
              <p:nvPr/>
            </p:nvSpPr>
            <p:spPr bwMode="auto">
              <a:xfrm>
                <a:off x="3599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7" name="Rectangle 344"/>
              <p:cNvSpPr>
                <a:spLocks noChangeArrowheads="1"/>
              </p:cNvSpPr>
              <p:nvPr/>
            </p:nvSpPr>
            <p:spPr bwMode="auto">
              <a:xfrm>
                <a:off x="3756" y="3913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8" name="Rectangle 345"/>
              <p:cNvSpPr>
                <a:spLocks noChangeArrowheads="1"/>
              </p:cNvSpPr>
              <p:nvPr/>
            </p:nvSpPr>
            <p:spPr bwMode="auto">
              <a:xfrm>
                <a:off x="1401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49" name="Rectangle 346"/>
              <p:cNvSpPr>
                <a:spLocks noChangeArrowheads="1"/>
              </p:cNvSpPr>
              <p:nvPr/>
            </p:nvSpPr>
            <p:spPr bwMode="auto">
              <a:xfrm>
                <a:off x="1558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0" name="Rectangle 347"/>
              <p:cNvSpPr>
                <a:spLocks noChangeArrowheads="1"/>
              </p:cNvSpPr>
              <p:nvPr/>
            </p:nvSpPr>
            <p:spPr bwMode="auto">
              <a:xfrm>
                <a:off x="1715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1" name="Rectangle 348"/>
              <p:cNvSpPr>
                <a:spLocks noChangeArrowheads="1"/>
              </p:cNvSpPr>
              <p:nvPr/>
            </p:nvSpPr>
            <p:spPr bwMode="auto">
              <a:xfrm>
                <a:off x="1872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2" name="Rectangle 349"/>
              <p:cNvSpPr>
                <a:spLocks noChangeArrowheads="1"/>
              </p:cNvSpPr>
              <p:nvPr/>
            </p:nvSpPr>
            <p:spPr bwMode="auto">
              <a:xfrm>
                <a:off x="773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3" name="Rectangle 350"/>
              <p:cNvSpPr>
                <a:spLocks noChangeArrowheads="1"/>
              </p:cNvSpPr>
              <p:nvPr/>
            </p:nvSpPr>
            <p:spPr bwMode="auto">
              <a:xfrm>
                <a:off x="930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4" name="Rectangle 351"/>
              <p:cNvSpPr>
                <a:spLocks noChangeArrowheads="1"/>
              </p:cNvSpPr>
              <p:nvPr/>
            </p:nvSpPr>
            <p:spPr bwMode="auto">
              <a:xfrm>
                <a:off x="1087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5" name="Rectangle 352"/>
              <p:cNvSpPr>
                <a:spLocks noChangeArrowheads="1"/>
              </p:cNvSpPr>
              <p:nvPr/>
            </p:nvSpPr>
            <p:spPr bwMode="auto">
              <a:xfrm>
                <a:off x="1244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6" name="Rectangle 353"/>
              <p:cNvSpPr>
                <a:spLocks noChangeArrowheads="1"/>
              </p:cNvSpPr>
              <p:nvPr/>
            </p:nvSpPr>
            <p:spPr bwMode="auto">
              <a:xfrm>
                <a:off x="2029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7" name="Rectangle 354"/>
              <p:cNvSpPr>
                <a:spLocks noChangeArrowheads="1"/>
              </p:cNvSpPr>
              <p:nvPr/>
            </p:nvSpPr>
            <p:spPr bwMode="auto">
              <a:xfrm>
                <a:off x="2186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8" name="Rectangle 355"/>
              <p:cNvSpPr>
                <a:spLocks noChangeArrowheads="1"/>
              </p:cNvSpPr>
              <p:nvPr/>
            </p:nvSpPr>
            <p:spPr bwMode="auto">
              <a:xfrm>
                <a:off x="2971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59" name="Rectangle 356"/>
              <p:cNvSpPr>
                <a:spLocks noChangeArrowheads="1"/>
              </p:cNvSpPr>
              <p:nvPr/>
            </p:nvSpPr>
            <p:spPr bwMode="auto">
              <a:xfrm>
                <a:off x="3128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0" name="Rectangle 357"/>
              <p:cNvSpPr>
                <a:spLocks noChangeArrowheads="1"/>
              </p:cNvSpPr>
              <p:nvPr/>
            </p:nvSpPr>
            <p:spPr bwMode="auto">
              <a:xfrm>
                <a:off x="3285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1" name="Rectangle 358"/>
              <p:cNvSpPr>
                <a:spLocks noChangeArrowheads="1"/>
              </p:cNvSpPr>
              <p:nvPr/>
            </p:nvSpPr>
            <p:spPr bwMode="auto">
              <a:xfrm>
                <a:off x="3442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2" name="Rectangle 359"/>
              <p:cNvSpPr>
                <a:spLocks noChangeArrowheads="1"/>
              </p:cNvSpPr>
              <p:nvPr/>
            </p:nvSpPr>
            <p:spPr bwMode="auto">
              <a:xfrm>
                <a:off x="2343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3" name="Rectangle 360"/>
              <p:cNvSpPr>
                <a:spLocks noChangeArrowheads="1"/>
              </p:cNvSpPr>
              <p:nvPr/>
            </p:nvSpPr>
            <p:spPr bwMode="auto">
              <a:xfrm>
                <a:off x="2500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4" name="Rectangle 361"/>
              <p:cNvSpPr>
                <a:spLocks noChangeArrowheads="1"/>
              </p:cNvSpPr>
              <p:nvPr/>
            </p:nvSpPr>
            <p:spPr bwMode="auto">
              <a:xfrm>
                <a:off x="2657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5" name="Rectangle 362"/>
              <p:cNvSpPr>
                <a:spLocks noChangeArrowheads="1"/>
              </p:cNvSpPr>
              <p:nvPr/>
            </p:nvSpPr>
            <p:spPr bwMode="auto">
              <a:xfrm>
                <a:off x="2814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6" name="Rectangle 363"/>
              <p:cNvSpPr>
                <a:spLocks noChangeArrowheads="1"/>
              </p:cNvSpPr>
              <p:nvPr/>
            </p:nvSpPr>
            <p:spPr bwMode="auto">
              <a:xfrm>
                <a:off x="3599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7" name="Rectangle 364"/>
              <p:cNvSpPr>
                <a:spLocks noChangeArrowheads="1"/>
              </p:cNvSpPr>
              <p:nvPr/>
            </p:nvSpPr>
            <p:spPr bwMode="auto">
              <a:xfrm>
                <a:off x="3756" y="4070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" name="Rectangle 365"/>
              <p:cNvSpPr>
                <a:spLocks noChangeArrowheads="1"/>
              </p:cNvSpPr>
              <p:nvPr/>
            </p:nvSpPr>
            <p:spPr bwMode="auto">
              <a:xfrm>
                <a:off x="1401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9" name="Rectangle 366"/>
              <p:cNvSpPr>
                <a:spLocks noChangeArrowheads="1"/>
              </p:cNvSpPr>
              <p:nvPr/>
            </p:nvSpPr>
            <p:spPr bwMode="auto">
              <a:xfrm>
                <a:off x="1558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0" name="Rectangle 367"/>
              <p:cNvSpPr>
                <a:spLocks noChangeArrowheads="1"/>
              </p:cNvSpPr>
              <p:nvPr/>
            </p:nvSpPr>
            <p:spPr bwMode="auto">
              <a:xfrm>
                <a:off x="1715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1" name="Rectangle 368"/>
              <p:cNvSpPr>
                <a:spLocks noChangeArrowheads="1"/>
              </p:cNvSpPr>
              <p:nvPr/>
            </p:nvSpPr>
            <p:spPr bwMode="auto">
              <a:xfrm>
                <a:off x="1872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2" name="Rectangle 369"/>
              <p:cNvSpPr>
                <a:spLocks noChangeArrowheads="1"/>
              </p:cNvSpPr>
              <p:nvPr/>
            </p:nvSpPr>
            <p:spPr bwMode="auto">
              <a:xfrm>
                <a:off x="773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3" name="Rectangle 370"/>
              <p:cNvSpPr>
                <a:spLocks noChangeArrowheads="1"/>
              </p:cNvSpPr>
              <p:nvPr/>
            </p:nvSpPr>
            <p:spPr bwMode="auto">
              <a:xfrm>
                <a:off x="930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4" name="Rectangle 371"/>
              <p:cNvSpPr>
                <a:spLocks noChangeArrowheads="1"/>
              </p:cNvSpPr>
              <p:nvPr/>
            </p:nvSpPr>
            <p:spPr bwMode="auto">
              <a:xfrm>
                <a:off x="1087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5" name="Rectangle 372"/>
              <p:cNvSpPr>
                <a:spLocks noChangeArrowheads="1"/>
              </p:cNvSpPr>
              <p:nvPr/>
            </p:nvSpPr>
            <p:spPr bwMode="auto">
              <a:xfrm>
                <a:off x="1244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6" name="Rectangle 373"/>
              <p:cNvSpPr>
                <a:spLocks noChangeArrowheads="1"/>
              </p:cNvSpPr>
              <p:nvPr/>
            </p:nvSpPr>
            <p:spPr bwMode="auto">
              <a:xfrm>
                <a:off x="2029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7" name="Rectangle 374"/>
              <p:cNvSpPr>
                <a:spLocks noChangeArrowheads="1"/>
              </p:cNvSpPr>
              <p:nvPr/>
            </p:nvSpPr>
            <p:spPr bwMode="auto">
              <a:xfrm>
                <a:off x="2186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8" name="Rectangle 375"/>
              <p:cNvSpPr>
                <a:spLocks noChangeArrowheads="1"/>
              </p:cNvSpPr>
              <p:nvPr/>
            </p:nvSpPr>
            <p:spPr bwMode="auto">
              <a:xfrm>
                <a:off x="2971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79" name="Rectangle 376"/>
              <p:cNvSpPr>
                <a:spLocks noChangeArrowheads="1"/>
              </p:cNvSpPr>
              <p:nvPr/>
            </p:nvSpPr>
            <p:spPr bwMode="auto">
              <a:xfrm>
                <a:off x="3128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0" name="Rectangle 377"/>
              <p:cNvSpPr>
                <a:spLocks noChangeArrowheads="1"/>
              </p:cNvSpPr>
              <p:nvPr/>
            </p:nvSpPr>
            <p:spPr bwMode="auto">
              <a:xfrm>
                <a:off x="3285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1" name="Rectangle 378"/>
              <p:cNvSpPr>
                <a:spLocks noChangeArrowheads="1"/>
              </p:cNvSpPr>
              <p:nvPr/>
            </p:nvSpPr>
            <p:spPr bwMode="auto">
              <a:xfrm>
                <a:off x="3442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2" name="Rectangle 379"/>
              <p:cNvSpPr>
                <a:spLocks noChangeArrowheads="1"/>
              </p:cNvSpPr>
              <p:nvPr/>
            </p:nvSpPr>
            <p:spPr bwMode="auto">
              <a:xfrm>
                <a:off x="2343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3" name="Rectangle 380"/>
              <p:cNvSpPr>
                <a:spLocks noChangeArrowheads="1"/>
              </p:cNvSpPr>
              <p:nvPr/>
            </p:nvSpPr>
            <p:spPr bwMode="auto">
              <a:xfrm>
                <a:off x="2500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4" name="Rectangle 381"/>
              <p:cNvSpPr>
                <a:spLocks noChangeArrowheads="1"/>
              </p:cNvSpPr>
              <p:nvPr/>
            </p:nvSpPr>
            <p:spPr bwMode="auto">
              <a:xfrm>
                <a:off x="2657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5" name="Rectangle 382"/>
              <p:cNvSpPr>
                <a:spLocks noChangeArrowheads="1"/>
              </p:cNvSpPr>
              <p:nvPr/>
            </p:nvSpPr>
            <p:spPr bwMode="auto">
              <a:xfrm>
                <a:off x="2814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6" name="Rectangle 383"/>
              <p:cNvSpPr>
                <a:spLocks noChangeArrowheads="1"/>
              </p:cNvSpPr>
              <p:nvPr/>
            </p:nvSpPr>
            <p:spPr bwMode="auto">
              <a:xfrm>
                <a:off x="3599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7" name="Rectangle 384"/>
              <p:cNvSpPr>
                <a:spLocks noChangeArrowheads="1"/>
              </p:cNvSpPr>
              <p:nvPr/>
            </p:nvSpPr>
            <p:spPr bwMode="auto">
              <a:xfrm>
                <a:off x="3756" y="4227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8" name="Rectangle 385"/>
              <p:cNvSpPr>
                <a:spLocks noChangeArrowheads="1"/>
              </p:cNvSpPr>
              <p:nvPr/>
            </p:nvSpPr>
            <p:spPr bwMode="auto">
              <a:xfrm>
                <a:off x="1401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89" name="Rectangle 386"/>
              <p:cNvSpPr>
                <a:spLocks noChangeArrowheads="1"/>
              </p:cNvSpPr>
              <p:nvPr/>
            </p:nvSpPr>
            <p:spPr bwMode="auto">
              <a:xfrm>
                <a:off x="1558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0" name="Rectangle 387"/>
              <p:cNvSpPr>
                <a:spLocks noChangeArrowheads="1"/>
              </p:cNvSpPr>
              <p:nvPr/>
            </p:nvSpPr>
            <p:spPr bwMode="auto">
              <a:xfrm>
                <a:off x="1715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1" name="Rectangle 388"/>
              <p:cNvSpPr>
                <a:spLocks noChangeArrowheads="1"/>
              </p:cNvSpPr>
              <p:nvPr/>
            </p:nvSpPr>
            <p:spPr bwMode="auto">
              <a:xfrm>
                <a:off x="1872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2" name="Rectangle 389"/>
              <p:cNvSpPr>
                <a:spLocks noChangeArrowheads="1"/>
              </p:cNvSpPr>
              <p:nvPr/>
            </p:nvSpPr>
            <p:spPr bwMode="auto">
              <a:xfrm>
                <a:off x="773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3" name="Rectangle 390"/>
              <p:cNvSpPr>
                <a:spLocks noChangeArrowheads="1"/>
              </p:cNvSpPr>
              <p:nvPr/>
            </p:nvSpPr>
            <p:spPr bwMode="auto">
              <a:xfrm>
                <a:off x="930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4" name="Rectangle 391"/>
              <p:cNvSpPr>
                <a:spLocks noChangeArrowheads="1"/>
              </p:cNvSpPr>
              <p:nvPr/>
            </p:nvSpPr>
            <p:spPr bwMode="auto">
              <a:xfrm>
                <a:off x="1087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5" name="Rectangle 392"/>
              <p:cNvSpPr>
                <a:spLocks noChangeArrowheads="1"/>
              </p:cNvSpPr>
              <p:nvPr/>
            </p:nvSpPr>
            <p:spPr bwMode="auto">
              <a:xfrm>
                <a:off x="1244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6" name="Rectangle 393"/>
              <p:cNvSpPr>
                <a:spLocks noChangeArrowheads="1"/>
              </p:cNvSpPr>
              <p:nvPr/>
            </p:nvSpPr>
            <p:spPr bwMode="auto">
              <a:xfrm>
                <a:off x="2029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7" name="Rectangle 394"/>
              <p:cNvSpPr>
                <a:spLocks noChangeArrowheads="1"/>
              </p:cNvSpPr>
              <p:nvPr/>
            </p:nvSpPr>
            <p:spPr bwMode="auto">
              <a:xfrm>
                <a:off x="2186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8" name="Rectangle 395"/>
              <p:cNvSpPr>
                <a:spLocks noChangeArrowheads="1"/>
              </p:cNvSpPr>
              <p:nvPr/>
            </p:nvSpPr>
            <p:spPr bwMode="auto">
              <a:xfrm>
                <a:off x="2971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99" name="Rectangle 396"/>
              <p:cNvSpPr>
                <a:spLocks noChangeArrowheads="1"/>
              </p:cNvSpPr>
              <p:nvPr/>
            </p:nvSpPr>
            <p:spPr bwMode="auto">
              <a:xfrm>
                <a:off x="3128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0" name="Rectangle 397"/>
              <p:cNvSpPr>
                <a:spLocks noChangeArrowheads="1"/>
              </p:cNvSpPr>
              <p:nvPr/>
            </p:nvSpPr>
            <p:spPr bwMode="auto">
              <a:xfrm>
                <a:off x="3285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1" name="Rectangle 398"/>
              <p:cNvSpPr>
                <a:spLocks noChangeArrowheads="1"/>
              </p:cNvSpPr>
              <p:nvPr/>
            </p:nvSpPr>
            <p:spPr bwMode="auto">
              <a:xfrm>
                <a:off x="3442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2" name="Rectangle 399"/>
              <p:cNvSpPr>
                <a:spLocks noChangeArrowheads="1"/>
              </p:cNvSpPr>
              <p:nvPr/>
            </p:nvSpPr>
            <p:spPr bwMode="auto">
              <a:xfrm>
                <a:off x="2343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3" name="Rectangle 400"/>
              <p:cNvSpPr>
                <a:spLocks noChangeArrowheads="1"/>
              </p:cNvSpPr>
              <p:nvPr/>
            </p:nvSpPr>
            <p:spPr bwMode="auto">
              <a:xfrm>
                <a:off x="2500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4" name="Rectangle 401"/>
              <p:cNvSpPr>
                <a:spLocks noChangeArrowheads="1"/>
              </p:cNvSpPr>
              <p:nvPr/>
            </p:nvSpPr>
            <p:spPr bwMode="auto">
              <a:xfrm>
                <a:off x="2657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5" name="Rectangle 402"/>
              <p:cNvSpPr>
                <a:spLocks noChangeArrowheads="1"/>
              </p:cNvSpPr>
              <p:nvPr/>
            </p:nvSpPr>
            <p:spPr bwMode="auto">
              <a:xfrm>
                <a:off x="2814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6" name="Rectangle 403"/>
              <p:cNvSpPr>
                <a:spLocks noChangeArrowheads="1"/>
              </p:cNvSpPr>
              <p:nvPr/>
            </p:nvSpPr>
            <p:spPr bwMode="auto">
              <a:xfrm>
                <a:off x="3599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807" name="Rectangle 404"/>
              <p:cNvSpPr>
                <a:spLocks noChangeArrowheads="1"/>
              </p:cNvSpPr>
              <p:nvPr/>
            </p:nvSpPr>
            <p:spPr bwMode="auto">
              <a:xfrm>
                <a:off x="3756" y="4384"/>
                <a:ext cx="157" cy="15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808" name="Group 807"/>
            <p:cNvGrpSpPr/>
            <p:nvPr/>
          </p:nvGrpSpPr>
          <p:grpSpPr>
            <a:xfrm>
              <a:off x="5793308" y="3213801"/>
              <a:ext cx="5722831" cy="523875"/>
              <a:chOff x="3421169" y="4006320"/>
              <a:chExt cx="5722831" cy="523875"/>
            </a:xfrm>
          </p:grpSpPr>
          <p:sp>
            <p:nvSpPr>
              <p:cNvPr id="809" name="Line 406"/>
              <p:cNvSpPr>
                <a:spLocks noChangeShapeType="1"/>
              </p:cNvSpPr>
              <p:nvPr/>
            </p:nvSpPr>
            <p:spPr bwMode="auto">
              <a:xfrm>
                <a:off x="3421169" y="4309844"/>
                <a:ext cx="5265625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0" name="Text Box 429"/>
              <p:cNvSpPr txBox="1">
                <a:spLocks noChangeArrowheads="1"/>
              </p:cNvSpPr>
              <p:nvPr/>
            </p:nvSpPr>
            <p:spPr bwMode="auto">
              <a:xfrm>
                <a:off x="8820150" y="4006320"/>
                <a:ext cx="32385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en-GB" sz="2800" dirty="0">
                    <a:latin typeface="Comic Sans MS" pitchFamily="66" charset="0"/>
                  </a:rPr>
                  <a:t>x</a:t>
                </a:r>
              </a:p>
            </p:txBody>
          </p:sp>
        </p:grpSp>
        <p:grpSp>
          <p:nvGrpSpPr>
            <p:cNvPr id="811" name="Group 810"/>
            <p:cNvGrpSpPr/>
            <p:nvPr/>
          </p:nvGrpSpPr>
          <p:grpSpPr>
            <a:xfrm>
              <a:off x="8281391" y="504996"/>
              <a:ext cx="323850" cy="6043891"/>
              <a:chOff x="4185897" y="457211"/>
              <a:chExt cx="323850" cy="6043891"/>
            </a:xfrm>
          </p:grpSpPr>
          <p:sp>
            <p:nvSpPr>
              <p:cNvPr id="812" name="Line 405"/>
              <p:cNvSpPr>
                <a:spLocks noChangeShapeType="1"/>
              </p:cNvSpPr>
              <p:nvPr/>
            </p:nvSpPr>
            <p:spPr bwMode="auto">
              <a:xfrm>
                <a:off x="4348549" y="978990"/>
                <a:ext cx="0" cy="552211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3" name="Text Box 430"/>
              <p:cNvSpPr txBox="1">
                <a:spLocks noChangeArrowheads="1"/>
              </p:cNvSpPr>
              <p:nvPr/>
            </p:nvSpPr>
            <p:spPr bwMode="auto">
              <a:xfrm>
                <a:off x="4185897" y="457211"/>
                <a:ext cx="323850" cy="5238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 Narrow" pitchFamily="34" charset="0"/>
                  </a:defRPr>
                </a:lvl9pPr>
              </a:lstStyle>
              <a:p>
                <a:pPr eaLnBrk="1" hangingPunct="1"/>
                <a:r>
                  <a:rPr lang="en-GB" sz="2800" dirty="0">
                    <a:latin typeface="Comic Sans MS" pitchFamily="66" charset="0"/>
                  </a:rPr>
                  <a:t>y</a:t>
                </a:r>
              </a:p>
            </p:txBody>
          </p:sp>
        </p:grpSp>
      </p:grpSp>
      <p:sp>
        <p:nvSpPr>
          <p:cNvPr id="815" name="Multiply 814"/>
          <p:cNvSpPr/>
          <p:nvPr/>
        </p:nvSpPr>
        <p:spPr>
          <a:xfrm>
            <a:off x="9191257" y="3383869"/>
            <a:ext cx="263227" cy="276105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6" name="Multiply 815"/>
          <p:cNvSpPr/>
          <p:nvPr/>
        </p:nvSpPr>
        <p:spPr>
          <a:xfrm>
            <a:off x="10285482" y="3352119"/>
            <a:ext cx="263227" cy="276105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04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4167E-6 4.07407E-6 L 0.09141 -0.00093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8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70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91667E-6 3.7037E-6 L 0.00039 -0.09167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8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-45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815" grpId="0" animBg="1"/>
      <p:bldP spid="815" grpId="1" animBg="1"/>
      <p:bldP spid="815" grpId="2" animBg="1"/>
      <p:bldP spid="816" grpId="0" animBg="1"/>
      <p:bldP spid="816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0887" y="1462166"/>
            <a:ext cx="78327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latin typeface="Calisto MT" panose="02040603050505030304" pitchFamily="18" charset="0"/>
              </a:rPr>
              <a:t>The letters m and c in the linear function have special values. M represents the gradient o</a:t>
            </a:r>
            <a:r>
              <a:rPr lang="en-US" sz="2400" dirty="0" smtClean="0">
                <a:latin typeface="Calisto MT" panose="02040603050505030304" pitchFamily="18" charset="0"/>
              </a:rPr>
              <a:t>r slope of the line. While c represents the y intercept. That is, the place where the line meets the y-axis.</a:t>
            </a:r>
            <a:r>
              <a:rPr lang="en-US" sz="2400" dirty="0" smtClean="0">
                <a:latin typeface="Calisto MT" panose="02040603050505030304" pitchFamily="18" charset="0"/>
              </a:rPr>
              <a:t> </a:t>
            </a:r>
            <a:endParaRPr lang="en-US" sz="2400" dirty="0">
              <a:latin typeface="Calisto MT" panose="020406030505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31575" y="3455739"/>
            <a:ext cx="78320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Calisto MT" panose="02040603050505030304" pitchFamily="18" charset="0"/>
              </a:rPr>
              <a:t>If the gradient is positive, then the line will slope upwards. </a:t>
            </a:r>
            <a:endParaRPr lang="en-US" sz="2400" dirty="0">
              <a:solidFill>
                <a:srgbClr val="FF0000"/>
              </a:solidFill>
              <a:latin typeface="Calisto MT" panose="02040603050505030304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9886981" y="2210269"/>
            <a:ext cx="1292773" cy="124547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 flipH="1">
            <a:off x="605074" y="4285282"/>
            <a:ext cx="82076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solidFill>
                  <a:srgbClr val="00B050"/>
                </a:solidFill>
                <a:latin typeface="Calisto MT" panose="02040603050505030304" pitchFamily="18" charset="0"/>
              </a:rPr>
              <a:t>If the gradient is negative, then the line will slope downwards. </a:t>
            </a:r>
            <a:endParaRPr lang="en-US" sz="2400" dirty="0">
              <a:solidFill>
                <a:srgbClr val="00B050"/>
              </a:solidFill>
              <a:latin typeface="Calisto MT" panose="02040603050505030304" pitchFamily="18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9933062" y="3000705"/>
            <a:ext cx="928139" cy="1842417"/>
          </a:xfrm>
          <a:prstGeom prst="line">
            <a:avLst/>
          </a:pr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3879" y="5206832"/>
            <a:ext cx="741816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 smtClean="0">
                <a:latin typeface="Calisto MT" panose="02040603050505030304" pitchFamily="18" charset="0"/>
              </a:rPr>
              <a:t>The line will cross or meet the y-axis at the value of the intercept.</a:t>
            </a:r>
            <a:endParaRPr lang="en-US" sz="2400" dirty="0">
              <a:latin typeface="Calisto MT" panose="0204060305050503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72031" y="473683"/>
            <a:ext cx="701334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4000" dirty="0" smtClean="0">
                <a:latin typeface="Calisto MT" panose="02040603050505030304" pitchFamily="18" charset="0"/>
              </a:rPr>
              <a:t>The Meaning of ‘c’ and ‘m’</a:t>
            </a:r>
            <a:endParaRPr lang="en-GB" sz="40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535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87388" y="506485"/>
            <a:ext cx="701203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4400" dirty="0">
                <a:latin typeface="Calisto MT" panose="02040603050505030304" pitchFamily="18" charset="0"/>
              </a:rPr>
              <a:t>Graphs of </a:t>
            </a:r>
            <a:r>
              <a:rPr lang="en-GB" sz="4400" dirty="0" smtClean="0">
                <a:latin typeface="Calisto MT" panose="02040603050505030304" pitchFamily="18" charset="0"/>
              </a:rPr>
              <a:t>linear functions</a:t>
            </a:r>
            <a:endParaRPr lang="en-GB" sz="4400" dirty="0">
              <a:latin typeface="Calisto MT" panose="0204060305050503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7712" y="1396200"/>
            <a:ext cx="788356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800" dirty="0" smtClean="0">
                <a:latin typeface="Calisto MT" panose="02040603050505030304" pitchFamily="18" charset="0"/>
              </a:rPr>
              <a:t>In the following examples, the names of the linear </a:t>
            </a:r>
          </a:p>
          <a:p>
            <a:pPr algn="l"/>
            <a:r>
              <a:rPr lang="en-US" sz="2800" dirty="0" smtClean="0">
                <a:latin typeface="Calisto MT" panose="02040603050505030304" pitchFamily="18" charset="0"/>
              </a:rPr>
              <a:t>graphs are </a:t>
            </a:r>
            <a:r>
              <a:rPr lang="en-US" sz="2800" dirty="0" smtClean="0">
                <a:latin typeface="Calisto MT" panose="02040603050505030304" pitchFamily="18" charset="0"/>
              </a:rPr>
              <a:t>:</a:t>
            </a:r>
          </a:p>
          <a:p>
            <a:pPr algn="l"/>
            <a:endParaRPr lang="en-US" sz="2800" dirty="0" smtClean="0">
              <a:latin typeface="Calisto MT" panose="02040603050505030304" pitchFamily="18" charset="0"/>
            </a:endParaRP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en-US" sz="3200" dirty="0" smtClean="0">
                <a:latin typeface="Calisto MT" panose="02040603050505030304" pitchFamily="18" charset="0"/>
              </a:rPr>
              <a:t>Y = 2x + 1	</a:t>
            </a: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en-US" sz="3200" dirty="0" smtClean="0">
                <a:latin typeface="Calisto MT" panose="02040603050505030304" pitchFamily="18" charset="0"/>
              </a:rPr>
              <a:t>Y = 2x – 5    </a:t>
            </a: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en-US" sz="3200" dirty="0" smtClean="0">
                <a:latin typeface="Calisto MT" panose="02040603050505030304" pitchFamily="18" charset="0"/>
              </a:rPr>
              <a:t>Y = 4x          </a:t>
            </a:r>
          </a:p>
          <a:p>
            <a:pPr marL="514350" indent="-514350" algn="l">
              <a:lnSpc>
                <a:spcPct val="150000"/>
              </a:lnSpc>
              <a:buAutoNum type="arabicPeriod"/>
            </a:pPr>
            <a:r>
              <a:rPr lang="en-US" sz="3200" dirty="0" smtClean="0">
                <a:latin typeface="Calisto MT" panose="02040603050505030304" pitchFamily="18" charset="0"/>
              </a:rPr>
              <a:t>Y = 10 – x</a:t>
            </a:r>
            <a:r>
              <a:rPr lang="en-US" sz="4000" dirty="0" smtClean="0">
                <a:latin typeface="Calisto MT" panose="02040603050505030304" pitchFamily="18" charset="0"/>
              </a:rPr>
              <a:t>     </a:t>
            </a:r>
            <a:endParaRPr lang="en-US" sz="4000" dirty="0">
              <a:latin typeface="Calisto MT" panose="0204060305050503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905443" y="2822791"/>
            <a:ext cx="47927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Calisto MT" panose="02040603050505030304" pitchFamily="18" charset="0"/>
              </a:rPr>
              <a:t>here m = 2 and c = </a:t>
            </a:r>
            <a:r>
              <a:rPr lang="en-US" sz="3200" dirty="0" smtClean="0">
                <a:latin typeface="Calisto MT" panose="02040603050505030304" pitchFamily="18" charset="0"/>
              </a:rPr>
              <a:t>1</a:t>
            </a:r>
            <a:endParaRPr lang="en-US" sz="3200" dirty="0">
              <a:latin typeface="Calisto MT" panose="0204060305050503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929462" y="3514751"/>
            <a:ext cx="408346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3200" dirty="0">
                <a:latin typeface="Calisto MT" panose="02040603050505030304" pitchFamily="18" charset="0"/>
              </a:rPr>
              <a:t>here m = 2 and c = -5</a:t>
            </a:r>
          </a:p>
        </p:txBody>
      </p:sp>
      <p:sp>
        <p:nvSpPr>
          <p:cNvPr id="6" name="Rectangle 5"/>
          <p:cNvSpPr/>
          <p:nvPr/>
        </p:nvSpPr>
        <p:spPr>
          <a:xfrm>
            <a:off x="5938547" y="4299111"/>
            <a:ext cx="410980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3200" dirty="0">
                <a:latin typeface="Calisto MT" panose="02040603050505030304" pitchFamily="18" charset="0"/>
              </a:rPr>
              <a:t>here m = 4 and c = 0</a:t>
            </a:r>
          </a:p>
        </p:txBody>
      </p:sp>
      <p:sp>
        <p:nvSpPr>
          <p:cNvPr id="7" name="Rectangle 6"/>
          <p:cNvSpPr/>
          <p:nvPr/>
        </p:nvSpPr>
        <p:spPr>
          <a:xfrm>
            <a:off x="5958479" y="5134669"/>
            <a:ext cx="43672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l"/>
            <a:r>
              <a:rPr lang="en-US" sz="3200" dirty="0">
                <a:latin typeface="Calisto MT" panose="02040603050505030304" pitchFamily="18" charset="0"/>
              </a:rPr>
              <a:t>here m = -1 and c = 10</a:t>
            </a:r>
          </a:p>
        </p:txBody>
      </p:sp>
    </p:spTree>
    <p:extLst>
      <p:ext uri="{BB962C8B-B14F-4D97-AF65-F5344CB8AC3E}">
        <p14:creationId xmlns:p14="http://schemas.microsoft.com/office/powerpoint/2010/main" val="3276881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709484" y="800926"/>
            <a:ext cx="5657850" cy="5743575"/>
            <a:chOff x="1064" y="256"/>
            <a:chExt cx="3564" cy="3618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244" y="616"/>
              <a:ext cx="3140" cy="3140"/>
              <a:chOff x="1244" y="616"/>
              <a:chExt cx="3140" cy="3140"/>
            </a:xfrm>
          </p:grpSpPr>
          <p:grpSp>
            <p:nvGrpSpPr>
              <p:cNvPr id="48" name="Group 4"/>
              <p:cNvGrpSpPr>
                <a:grpSpLocks/>
              </p:cNvGrpSpPr>
              <p:nvPr/>
            </p:nvGrpSpPr>
            <p:grpSpPr bwMode="auto">
              <a:xfrm>
                <a:off x="1244" y="616"/>
                <a:ext cx="3140" cy="3140"/>
                <a:chOff x="773" y="1401"/>
                <a:chExt cx="3140" cy="3140"/>
              </a:xfrm>
            </p:grpSpPr>
            <p:sp>
              <p:nvSpPr>
                <p:cNvPr id="51" name="Rectangle 5"/>
                <p:cNvSpPr>
                  <a:spLocks noChangeArrowheads="1"/>
                </p:cNvSpPr>
                <p:nvPr/>
              </p:nvSpPr>
              <p:spPr bwMode="auto">
                <a:xfrm>
                  <a:off x="1401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Rectangle 6"/>
                <p:cNvSpPr>
                  <a:spLocks noChangeArrowheads="1"/>
                </p:cNvSpPr>
                <p:nvPr/>
              </p:nvSpPr>
              <p:spPr bwMode="auto">
                <a:xfrm>
                  <a:off x="1558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Rectangle 7"/>
                <p:cNvSpPr>
                  <a:spLocks noChangeArrowheads="1"/>
                </p:cNvSpPr>
                <p:nvPr/>
              </p:nvSpPr>
              <p:spPr bwMode="auto">
                <a:xfrm>
                  <a:off x="1715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Rectangle 8"/>
                <p:cNvSpPr>
                  <a:spLocks noChangeArrowheads="1"/>
                </p:cNvSpPr>
                <p:nvPr/>
              </p:nvSpPr>
              <p:spPr bwMode="auto">
                <a:xfrm>
                  <a:off x="1872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Rectangle 9"/>
                <p:cNvSpPr>
                  <a:spLocks noChangeArrowheads="1"/>
                </p:cNvSpPr>
                <p:nvPr/>
              </p:nvSpPr>
              <p:spPr bwMode="auto">
                <a:xfrm>
                  <a:off x="773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Rectangle 10"/>
                <p:cNvSpPr>
                  <a:spLocks noChangeArrowheads="1"/>
                </p:cNvSpPr>
                <p:nvPr/>
              </p:nvSpPr>
              <p:spPr bwMode="auto">
                <a:xfrm>
                  <a:off x="930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Rectangle 11"/>
                <p:cNvSpPr>
                  <a:spLocks noChangeArrowheads="1"/>
                </p:cNvSpPr>
                <p:nvPr/>
              </p:nvSpPr>
              <p:spPr bwMode="auto">
                <a:xfrm>
                  <a:off x="1087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Rectangle 12"/>
                <p:cNvSpPr>
                  <a:spLocks noChangeArrowheads="1"/>
                </p:cNvSpPr>
                <p:nvPr/>
              </p:nvSpPr>
              <p:spPr bwMode="auto">
                <a:xfrm>
                  <a:off x="1244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Rectangle 13"/>
                <p:cNvSpPr>
                  <a:spLocks noChangeArrowheads="1"/>
                </p:cNvSpPr>
                <p:nvPr/>
              </p:nvSpPr>
              <p:spPr bwMode="auto">
                <a:xfrm>
                  <a:off x="2029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Rectangle 14"/>
                <p:cNvSpPr>
                  <a:spLocks noChangeArrowheads="1"/>
                </p:cNvSpPr>
                <p:nvPr/>
              </p:nvSpPr>
              <p:spPr bwMode="auto">
                <a:xfrm>
                  <a:off x="2186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Rectangle 15"/>
                <p:cNvSpPr>
                  <a:spLocks noChangeArrowheads="1"/>
                </p:cNvSpPr>
                <p:nvPr/>
              </p:nvSpPr>
              <p:spPr bwMode="auto">
                <a:xfrm>
                  <a:off x="2971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Rectangle 16"/>
                <p:cNvSpPr>
                  <a:spLocks noChangeArrowheads="1"/>
                </p:cNvSpPr>
                <p:nvPr/>
              </p:nvSpPr>
              <p:spPr bwMode="auto">
                <a:xfrm>
                  <a:off x="3128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Rectangle 17"/>
                <p:cNvSpPr>
                  <a:spLocks noChangeArrowheads="1"/>
                </p:cNvSpPr>
                <p:nvPr/>
              </p:nvSpPr>
              <p:spPr bwMode="auto">
                <a:xfrm>
                  <a:off x="3285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Rectangle 18"/>
                <p:cNvSpPr>
                  <a:spLocks noChangeArrowheads="1"/>
                </p:cNvSpPr>
                <p:nvPr/>
              </p:nvSpPr>
              <p:spPr bwMode="auto">
                <a:xfrm>
                  <a:off x="3442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Rectangle 19"/>
                <p:cNvSpPr>
                  <a:spLocks noChangeArrowheads="1"/>
                </p:cNvSpPr>
                <p:nvPr/>
              </p:nvSpPr>
              <p:spPr bwMode="auto">
                <a:xfrm>
                  <a:off x="2343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Rectangle 20"/>
                <p:cNvSpPr>
                  <a:spLocks noChangeArrowheads="1"/>
                </p:cNvSpPr>
                <p:nvPr/>
              </p:nvSpPr>
              <p:spPr bwMode="auto">
                <a:xfrm>
                  <a:off x="2500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Rectangle 21"/>
                <p:cNvSpPr>
                  <a:spLocks noChangeArrowheads="1"/>
                </p:cNvSpPr>
                <p:nvPr/>
              </p:nvSpPr>
              <p:spPr bwMode="auto">
                <a:xfrm>
                  <a:off x="2657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Rectangle 22"/>
                <p:cNvSpPr>
                  <a:spLocks noChangeArrowheads="1"/>
                </p:cNvSpPr>
                <p:nvPr/>
              </p:nvSpPr>
              <p:spPr bwMode="auto">
                <a:xfrm>
                  <a:off x="2814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99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Rectangle 24"/>
                <p:cNvSpPr>
                  <a:spLocks noChangeArrowheads="1"/>
                </p:cNvSpPr>
                <p:nvPr/>
              </p:nvSpPr>
              <p:spPr bwMode="auto">
                <a:xfrm>
                  <a:off x="3756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Rectangle 25"/>
                <p:cNvSpPr>
                  <a:spLocks noChangeArrowheads="1"/>
                </p:cNvSpPr>
                <p:nvPr/>
              </p:nvSpPr>
              <p:spPr bwMode="auto">
                <a:xfrm>
                  <a:off x="1401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Rectangle 26"/>
                <p:cNvSpPr>
                  <a:spLocks noChangeArrowheads="1"/>
                </p:cNvSpPr>
                <p:nvPr/>
              </p:nvSpPr>
              <p:spPr bwMode="auto">
                <a:xfrm>
                  <a:off x="1558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Rectangle 27"/>
                <p:cNvSpPr>
                  <a:spLocks noChangeArrowheads="1"/>
                </p:cNvSpPr>
                <p:nvPr/>
              </p:nvSpPr>
              <p:spPr bwMode="auto">
                <a:xfrm>
                  <a:off x="1715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Rectangle 28"/>
                <p:cNvSpPr>
                  <a:spLocks noChangeArrowheads="1"/>
                </p:cNvSpPr>
                <p:nvPr/>
              </p:nvSpPr>
              <p:spPr bwMode="auto">
                <a:xfrm>
                  <a:off x="1872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Rectangle 29"/>
                <p:cNvSpPr>
                  <a:spLocks noChangeArrowheads="1"/>
                </p:cNvSpPr>
                <p:nvPr/>
              </p:nvSpPr>
              <p:spPr bwMode="auto">
                <a:xfrm>
                  <a:off x="773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Rectangle 30"/>
                <p:cNvSpPr>
                  <a:spLocks noChangeArrowheads="1"/>
                </p:cNvSpPr>
                <p:nvPr/>
              </p:nvSpPr>
              <p:spPr bwMode="auto">
                <a:xfrm>
                  <a:off x="930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Rectangle 31"/>
                <p:cNvSpPr>
                  <a:spLocks noChangeArrowheads="1"/>
                </p:cNvSpPr>
                <p:nvPr/>
              </p:nvSpPr>
              <p:spPr bwMode="auto">
                <a:xfrm>
                  <a:off x="1087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Rectangle 32"/>
                <p:cNvSpPr>
                  <a:spLocks noChangeArrowheads="1"/>
                </p:cNvSpPr>
                <p:nvPr/>
              </p:nvSpPr>
              <p:spPr bwMode="auto">
                <a:xfrm>
                  <a:off x="1244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Rectangle 33"/>
                <p:cNvSpPr>
                  <a:spLocks noChangeArrowheads="1"/>
                </p:cNvSpPr>
                <p:nvPr/>
              </p:nvSpPr>
              <p:spPr bwMode="auto">
                <a:xfrm>
                  <a:off x="2029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Rectangle 34"/>
                <p:cNvSpPr>
                  <a:spLocks noChangeArrowheads="1"/>
                </p:cNvSpPr>
                <p:nvPr/>
              </p:nvSpPr>
              <p:spPr bwMode="auto">
                <a:xfrm>
                  <a:off x="2186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Rectangle 35"/>
                <p:cNvSpPr>
                  <a:spLocks noChangeArrowheads="1"/>
                </p:cNvSpPr>
                <p:nvPr/>
              </p:nvSpPr>
              <p:spPr bwMode="auto">
                <a:xfrm>
                  <a:off x="2971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Rectangle 36"/>
                <p:cNvSpPr>
                  <a:spLocks noChangeArrowheads="1"/>
                </p:cNvSpPr>
                <p:nvPr/>
              </p:nvSpPr>
              <p:spPr bwMode="auto">
                <a:xfrm>
                  <a:off x="3128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Rectangle 37"/>
                <p:cNvSpPr>
                  <a:spLocks noChangeArrowheads="1"/>
                </p:cNvSpPr>
                <p:nvPr/>
              </p:nvSpPr>
              <p:spPr bwMode="auto">
                <a:xfrm>
                  <a:off x="3285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Rectangle 38"/>
                <p:cNvSpPr>
                  <a:spLocks noChangeArrowheads="1"/>
                </p:cNvSpPr>
                <p:nvPr/>
              </p:nvSpPr>
              <p:spPr bwMode="auto">
                <a:xfrm>
                  <a:off x="3442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Rectangle 39"/>
                <p:cNvSpPr>
                  <a:spLocks noChangeArrowheads="1"/>
                </p:cNvSpPr>
                <p:nvPr/>
              </p:nvSpPr>
              <p:spPr bwMode="auto">
                <a:xfrm>
                  <a:off x="2343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Rectangle 40"/>
                <p:cNvSpPr>
                  <a:spLocks noChangeArrowheads="1"/>
                </p:cNvSpPr>
                <p:nvPr/>
              </p:nvSpPr>
              <p:spPr bwMode="auto">
                <a:xfrm>
                  <a:off x="2500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" name="Rectangle 41"/>
                <p:cNvSpPr>
                  <a:spLocks noChangeArrowheads="1"/>
                </p:cNvSpPr>
                <p:nvPr/>
              </p:nvSpPr>
              <p:spPr bwMode="auto">
                <a:xfrm>
                  <a:off x="2657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Rectangle 42"/>
                <p:cNvSpPr>
                  <a:spLocks noChangeArrowheads="1"/>
                </p:cNvSpPr>
                <p:nvPr/>
              </p:nvSpPr>
              <p:spPr bwMode="auto">
                <a:xfrm>
                  <a:off x="2814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Rectangle 43"/>
                <p:cNvSpPr>
                  <a:spLocks noChangeArrowheads="1"/>
                </p:cNvSpPr>
                <p:nvPr/>
              </p:nvSpPr>
              <p:spPr bwMode="auto">
                <a:xfrm>
                  <a:off x="3599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Rectangle 44"/>
                <p:cNvSpPr>
                  <a:spLocks noChangeArrowheads="1"/>
                </p:cNvSpPr>
                <p:nvPr/>
              </p:nvSpPr>
              <p:spPr bwMode="auto">
                <a:xfrm>
                  <a:off x="3756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Rectangle 45"/>
                <p:cNvSpPr>
                  <a:spLocks noChangeArrowheads="1"/>
                </p:cNvSpPr>
                <p:nvPr/>
              </p:nvSpPr>
              <p:spPr bwMode="auto">
                <a:xfrm>
                  <a:off x="1401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Rectangle 46"/>
                <p:cNvSpPr>
                  <a:spLocks noChangeArrowheads="1"/>
                </p:cNvSpPr>
                <p:nvPr/>
              </p:nvSpPr>
              <p:spPr bwMode="auto">
                <a:xfrm>
                  <a:off x="1558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Rectangle 47"/>
                <p:cNvSpPr>
                  <a:spLocks noChangeArrowheads="1"/>
                </p:cNvSpPr>
                <p:nvPr/>
              </p:nvSpPr>
              <p:spPr bwMode="auto">
                <a:xfrm>
                  <a:off x="1715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4" name="Rectangle 48"/>
                <p:cNvSpPr>
                  <a:spLocks noChangeArrowheads="1"/>
                </p:cNvSpPr>
                <p:nvPr/>
              </p:nvSpPr>
              <p:spPr bwMode="auto">
                <a:xfrm>
                  <a:off x="1872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" name="Rectangle 49"/>
                <p:cNvSpPr>
                  <a:spLocks noChangeArrowheads="1"/>
                </p:cNvSpPr>
                <p:nvPr/>
              </p:nvSpPr>
              <p:spPr bwMode="auto">
                <a:xfrm>
                  <a:off x="773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6" name="Rectangle 50"/>
                <p:cNvSpPr>
                  <a:spLocks noChangeArrowheads="1"/>
                </p:cNvSpPr>
                <p:nvPr/>
              </p:nvSpPr>
              <p:spPr bwMode="auto">
                <a:xfrm>
                  <a:off x="930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" name="Rectangle 51"/>
                <p:cNvSpPr>
                  <a:spLocks noChangeArrowheads="1"/>
                </p:cNvSpPr>
                <p:nvPr/>
              </p:nvSpPr>
              <p:spPr bwMode="auto">
                <a:xfrm>
                  <a:off x="1087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" name="Rectangle 52"/>
                <p:cNvSpPr>
                  <a:spLocks noChangeArrowheads="1"/>
                </p:cNvSpPr>
                <p:nvPr/>
              </p:nvSpPr>
              <p:spPr bwMode="auto">
                <a:xfrm>
                  <a:off x="1244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" name="Rectangle 53"/>
                <p:cNvSpPr>
                  <a:spLocks noChangeArrowheads="1"/>
                </p:cNvSpPr>
                <p:nvPr/>
              </p:nvSpPr>
              <p:spPr bwMode="auto">
                <a:xfrm>
                  <a:off x="2029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" name="Rectangle 54"/>
                <p:cNvSpPr>
                  <a:spLocks noChangeArrowheads="1"/>
                </p:cNvSpPr>
                <p:nvPr/>
              </p:nvSpPr>
              <p:spPr bwMode="auto">
                <a:xfrm>
                  <a:off x="2186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1" name="Rectangle 55"/>
                <p:cNvSpPr>
                  <a:spLocks noChangeArrowheads="1"/>
                </p:cNvSpPr>
                <p:nvPr/>
              </p:nvSpPr>
              <p:spPr bwMode="auto">
                <a:xfrm>
                  <a:off x="2971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" name="Rectangle 56"/>
                <p:cNvSpPr>
                  <a:spLocks noChangeArrowheads="1"/>
                </p:cNvSpPr>
                <p:nvPr/>
              </p:nvSpPr>
              <p:spPr bwMode="auto">
                <a:xfrm>
                  <a:off x="3128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" name="Rectangle 57"/>
                <p:cNvSpPr>
                  <a:spLocks noChangeArrowheads="1"/>
                </p:cNvSpPr>
                <p:nvPr/>
              </p:nvSpPr>
              <p:spPr bwMode="auto">
                <a:xfrm>
                  <a:off x="3285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Rectangle 58"/>
                <p:cNvSpPr>
                  <a:spLocks noChangeArrowheads="1"/>
                </p:cNvSpPr>
                <p:nvPr/>
              </p:nvSpPr>
              <p:spPr bwMode="auto">
                <a:xfrm>
                  <a:off x="3442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Rectangle 59"/>
                <p:cNvSpPr>
                  <a:spLocks noChangeArrowheads="1"/>
                </p:cNvSpPr>
                <p:nvPr/>
              </p:nvSpPr>
              <p:spPr bwMode="auto">
                <a:xfrm>
                  <a:off x="2343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" name="Rectangle 60"/>
                <p:cNvSpPr>
                  <a:spLocks noChangeArrowheads="1"/>
                </p:cNvSpPr>
                <p:nvPr/>
              </p:nvSpPr>
              <p:spPr bwMode="auto">
                <a:xfrm>
                  <a:off x="2500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" name="Rectangle 61"/>
                <p:cNvSpPr>
                  <a:spLocks noChangeArrowheads="1"/>
                </p:cNvSpPr>
                <p:nvPr/>
              </p:nvSpPr>
              <p:spPr bwMode="auto">
                <a:xfrm>
                  <a:off x="2657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" name="Rectangle 62"/>
                <p:cNvSpPr>
                  <a:spLocks noChangeArrowheads="1"/>
                </p:cNvSpPr>
                <p:nvPr/>
              </p:nvSpPr>
              <p:spPr bwMode="auto">
                <a:xfrm>
                  <a:off x="2814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" name="Rectangle 63"/>
                <p:cNvSpPr>
                  <a:spLocks noChangeArrowheads="1"/>
                </p:cNvSpPr>
                <p:nvPr/>
              </p:nvSpPr>
              <p:spPr bwMode="auto">
                <a:xfrm>
                  <a:off x="3599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" name="Rectangle 64"/>
                <p:cNvSpPr>
                  <a:spLocks noChangeArrowheads="1"/>
                </p:cNvSpPr>
                <p:nvPr/>
              </p:nvSpPr>
              <p:spPr bwMode="auto">
                <a:xfrm>
                  <a:off x="3756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" name="Rectangle 65"/>
                <p:cNvSpPr>
                  <a:spLocks noChangeArrowheads="1"/>
                </p:cNvSpPr>
                <p:nvPr/>
              </p:nvSpPr>
              <p:spPr bwMode="auto">
                <a:xfrm>
                  <a:off x="1401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Rectangle 66"/>
                <p:cNvSpPr>
                  <a:spLocks noChangeArrowheads="1"/>
                </p:cNvSpPr>
                <p:nvPr/>
              </p:nvSpPr>
              <p:spPr bwMode="auto">
                <a:xfrm>
                  <a:off x="1558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Rectangle 67"/>
                <p:cNvSpPr>
                  <a:spLocks noChangeArrowheads="1"/>
                </p:cNvSpPr>
                <p:nvPr/>
              </p:nvSpPr>
              <p:spPr bwMode="auto">
                <a:xfrm>
                  <a:off x="1715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4" name="Rectangle 68"/>
                <p:cNvSpPr>
                  <a:spLocks noChangeArrowheads="1"/>
                </p:cNvSpPr>
                <p:nvPr/>
              </p:nvSpPr>
              <p:spPr bwMode="auto">
                <a:xfrm>
                  <a:off x="1872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" name="Rectangle 69"/>
                <p:cNvSpPr>
                  <a:spLocks noChangeArrowheads="1"/>
                </p:cNvSpPr>
                <p:nvPr/>
              </p:nvSpPr>
              <p:spPr bwMode="auto">
                <a:xfrm>
                  <a:off x="773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6" name="Rectangle 70"/>
                <p:cNvSpPr>
                  <a:spLocks noChangeArrowheads="1"/>
                </p:cNvSpPr>
                <p:nvPr/>
              </p:nvSpPr>
              <p:spPr bwMode="auto">
                <a:xfrm>
                  <a:off x="930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" name="Rectangle 71"/>
                <p:cNvSpPr>
                  <a:spLocks noChangeArrowheads="1"/>
                </p:cNvSpPr>
                <p:nvPr/>
              </p:nvSpPr>
              <p:spPr bwMode="auto">
                <a:xfrm>
                  <a:off x="1087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8" name="Rectangle 72"/>
                <p:cNvSpPr>
                  <a:spLocks noChangeArrowheads="1"/>
                </p:cNvSpPr>
                <p:nvPr/>
              </p:nvSpPr>
              <p:spPr bwMode="auto">
                <a:xfrm>
                  <a:off x="1244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" name="Rectangle 73"/>
                <p:cNvSpPr>
                  <a:spLocks noChangeArrowheads="1"/>
                </p:cNvSpPr>
                <p:nvPr/>
              </p:nvSpPr>
              <p:spPr bwMode="auto">
                <a:xfrm>
                  <a:off x="2029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" name="Rectangle 74"/>
                <p:cNvSpPr>
                  <a:spLocks noChangeArrowheads="1"/>
                </p:cNvSpPr>
                <p:nvPr/>
              </p:nvSpPr>
              <p:spPr bwMode="auto">
                <a:xfrm>
                  <a:off x="2186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" name="Rectangle 75"/>
                <p:cNvSpPr>
                  <a:spLocks noChangeArrowheads="1"/>
                </p:cNvSpPr>
                <p:nvPr/>
              </p:nvSpPr>
              <p:spPr bwMode="auto">
                <a:xfrm>
                  <a:off x="2971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" name="Rectangle 76"/>
                <p:cNvSpPr>
                  <a:spLocks noChangeArrowheads="1"/>
                </p:cNvSpPr>
                <p:nvPr/>
              </p:nvSpPr>
              <p:spPr bwMode="auto">
                <a:xfrm>
                  <a:off x="3128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" name="Rectangle 77"/>
                <p:cNvSpPr>
                  <a:spLocks noChangeArrowheads="1"/>
                </p:cNvSpPr>
                <p:nvPr/>
              </p:nvSpPr>
              <p:spPr bwMode="auto">
                <a:xfrm>
                  <a:off x="3285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" name="Rectangle 78"/>
                <p:cNvSpPr>
                  <a:spLocks noChangeArrowheads="1"/>
                </p:cNvSpPr>
                <p:nvPr/>
              </p:nvSpPr>
              <p:spPr bwMode="auto">
                <a:xfrm>
                  <a:off x="3442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5" name="Rectangle 79"/>
                <p:cNvSpPr>
                  <a:spLocks noChangeArrowheads="1"/>
                </p:cNvSpPr>
                <p:nvPr/>
              </p:nvSpPr>
              <p:spPr bwMode="auto">
                <a:xfrm>
                  <a:off x="2343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6" name="Rectangle 80"/>
                <p:cNvSpPr>
                  <a:spLocks noChangeArrowheads="1"/>
                </p:cNvSpPr>
                <p:nvPr/>
              </p:nvSpPr>
              <p:spPr bwMode="auto">
                <a:xfrm>
                  <a:off x="2500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" name="Rectangle 81"/>
                <p:cNvSpPr>
                  <a:spLocks noChangeArrowheads="1"/>
                </p:cNvSpPr>
                <p:nvPr/>
              </p:nvSpPr>
              <p:spPr bwMode="auto">
                <a:xfrm>
                  <a:off x="2657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" name="Rectangle 82"/>
                <p:cNvSpPr>
                  <a:spLocks noChangeArrowheads="1"/>
                </p:cNvSpPr>
                <p:nvPr/>
              </p:nvSpPr>
              <p:spPr bwMode="auto">
                <a:xfrm>
                  <a:off x="2814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Rectangle 83"/>
                <p:cNvSpPr>
                  <a:spLocks noChangeArrowheads="1"/>
                </p:cNvSpPr>
                <p:nvPr/>
              </p:nvSpPr>
              <p:spPr bwMode="auto">
                <a:xfrm>
                  <a:off x="3599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Rectangle 84"/>
                <p:cNvSpPr>
                  <a:spLocks noChangeArrowheads="1"/>
                </p:cNvSpPr>
                <p:nvPr/>
              </p:nvSpPr>
              <p:spPr bwMode="auto">
                <a:xfrm>
                  <a:off x="3756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" name="Rectangle 85"/>
                <p:cNvSpPr>
                  <a:spLocks noChangeArrowheads="1"/>
                </p:cNvSpPr>
                <p:nvPr/>
              </p:nvSpPr>
              <p:spPr bwMode="auto">
                <a:xfrm>
                  <a:off x="1401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2" name="Rectangle 86"/>
                <p:cNvSpPr>
                  <a:spLocks noChangeArrowheads="1"/>
                </p:cNvSpPr>
                <p:nvPr/>
              </p:nvSpPr>
              <p:spPr bwMode="auto">
                <a:xfrm>
                  <a:off x="1558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" name="Rectangle 87"/>
                <p:cNvSpPr>
                  <a:spLocks noChangeArrowheads="1"/>
                </p:cNvSpPr>
                <p:nvPr/>
              </p:nvSpPr>
              <p:spPr bwMode="auto">
                <a:xfrm>
                  <a:off x="1715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" name="Rectangle 88"/>
                <p:cNvSpPr>
                  <a:spLocks noChangeArrowheads="1"/>
                </p:cNvSpPr>
                <p:nvPr/>
              </p:nvSpPr>
              <p:spPr bwMode="auto">
                <a:xfrm>
                  <a:off x="1872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" name="Rectangle 89"/>
                <p:cNvSpPr>
                  <a:spLocks noChangeArrowheads="1"/>
                </p:cNvSpPr>
                <p:nvPr/>
              </p:nvSpPr>
              <p:spPr bwMode="auto">
                <a:xfrm>
                  <a:off x="773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6" name="Rectangle 90"/>
                <p:cNvSpPr>
                  <a:spLocks noChangeArrowheads="1"/>
                </p:cNvSpPr>
                <p:nvPr/>
              </p:nvSpPr>
              <p:spPr bwMode="auto">
                <a:xfrm>
                  <a:off x="930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" name="Rectangle 91"/>
                <p:cNvSpPr>
                  <a:spLocks noChangeArrowheads="1"/>
                </p:cNvSpPr>
                <p:nvPr/>
              </p:nvSpPr>
              <p:spPr bwMode="auto">
                <a:xfrm>
                  <a:off x="1087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" name="Rectangle 92"/>
                <p:cNvSpPr>
                  <a:spLocks noChangeArrowheads="1"/>
                </p:cNvSpPr>
                <p:nvPr/>
              </p:nvSpPr>
              <p:spPr bwMode="auto">
                <a:xfrm>
                  <a:off x="1244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9" name="Rectangle 93"/>
                <p:cNvSpPr>
                  <a:spLocks noChangeArrowheads="1"/>
                </p:cNvSpPr>
                <p:nvPr/>
              </p:nvSpPr>
              <p:spPr bwMode="auto">
                <a:xfrm>
                  <a:off x="2029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0" name="Rectangle 94"/>
                <p:cNvSpPr>
                  <a:spLocks noChangeArrowheads="1"/>
                </p:cNvSpPr>
                <p:nvPr/>
              </p:nvSpPr>
              <p:spPr bwMode="auto">
                <a:xfrm>
                  <a:off x="2186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" name="Rectangle 95"/>
                <p:cNvSpPr>
                  <a:spLocks noChangeArrowheads="1"/>
                </p:cNvSpPr>
                <p:nvPr/>
              </p:nvSpPr>
              <p:spPr bwMode="auto">
                <a:xfrm>
                  <a:off x="2971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2" name="Rectangle 96"/>
                <p:cNvSpPr>
                  <a:spLocks noChangeArrowheads="1"/>
                </p:cNvSpPr>
                <p:nvPr/>
              </p:nvSpPr>
              <p:spPr bwMode="auto">
                <a:xfrm>
                  <a:off x="3128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" name="Rectangle 97"/>
                <p:cNvSpPr>
                  <a:spLocks noChangeArrowheads="1"/>
                </p:cNvSpPr>
                <p:nvPr/>
              </p:nvSpPr>
              <p:spPr bwMode="auto">
                <a:xfrm>
                  <a:off x="3285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" name="Rectangle 98"/>
                <p:cNvSpPr>
                  <a:spLocks noChangeArrowheads="1"/>
                </p:cNvSpPr>
                <p:nvPr/>
              </p:nvSpPr>
              <p:spPr bwMode="auto">
                <a:xfrm>
                  <a:off x="3442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" name="Rectangle 99"/>
                <p:cNvSpPr>
                  <a:spLocks noChangeArrowheads="1"/>
                </p:cNvSpPr>
                <p:nvPr/>
              </p:nvSpPr>
              <p:spPr bwMode="auto">
                <a:xfrm>
                  <a:off x="2343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" name="Rectangle 100"/>
                <p:cNvSpPr>
                  <a:spLocks noChangeArrowheads="1"/>
                </p:cNvSpPr>
                <p:nvPr/>
              </p:nvSpPr>
              <p:spPr bwMode="auto">
                <a:xfrm>
                  <a:off x="2500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" name="Rectangle 101"/>
                <p:cNvSpPr>
                  <a:spLocks noChangeArrowheads="1"/>
                </p:cNvSpPr>
                <p:nvPr/>
              </p:nvSpPr>
              <p:spPr bwMode="auto">
                <a:xfrm>
                  <a:off x="2657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8" name="Rectangle 102"/>
                <p:cNvSpPr>
                  <a:spLocks noChangeArrowheads="1"/>
                </p:cNvSpPr>
                <p:nvPr/>
              </p:nvSpPr>
              <p:spPr bwMode="auto">
                <a:xfrm>
                  <a:off x="2814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" name="Rectangle 103"/>
                <p:cNvSpPr>
                  <a:spLocks noChangeArrowheads="1"/>
                </p:cNvSpPr>
                <p:nvPr/>
              </p:nvSpPr>
              <p:spPr bwMode="auto">
                <a:xfrm>
                  <a:off x="3599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0" name="Rectangle 104"/>
                <p:cNvSpPr>
                  <a:spLocks noChangeArrowheads="1"/>
                </p:cNvSpPr>
                <p:nvPr/>
              </p:nvSpPr>
              <p:spPr bwMode="auto">
                <a:xfrm>
                  <a:off x="3756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1" name="Rectangle 105"/>
                <p:cNvSpPr>
                  <a:spLocks noChangeArrowheads="1"/>
                </p:cNvSpPr>
                <p:nvPr/>
              </p:nvSpPr>
              <p:spPr bwMode="auto">
                <a:xfrm>
                  <a:off x="1401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2" name="Rectangle 106"/>
                <p:cNvSpPr>
                  <a:spLocks noChangeArrowheads="1"/>
                </p:cNvSpPr>
                <p:nvPr/>
              </p:nvSpPr>
              <p:spPr bwMode="auto">
                <a:xfrm>
                  <a:off x="1558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" name="Rectangle 107"/>
                <p:cNvSpPr>
                  <a:spLocks noChangeArrowheads="1"/>
                </p:cNvSpPr>
                <p:nvPr/>
              </p:nvSpPr>
              <p:spPr bwMode="auto">
                <a:xfrm>
                  <a:off x="1715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" name="Rectangle 108"/>
                <p:cNvSpPr>
                  <a:spLocks noChangeArrowheads="1"/>
                </p:cNvSpPr>
                <p:nvPr/>
              </p:nvSpPr>
              <p:spPr bwMode="auto">
                <a:xfrm>
                  <a:off x="1872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" name="Rectangle 109"/>
                <p:cNvSpPr>
                  <a:spLocks noChangeArrowheads="1"/>
                </p:cNvSpPr>
                <p:nvPr/>
              </p:nvSpPr>
              <p:spPr bwMode="auto">
                <a:xfrm>
                  <a:off x="773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" name="Rectangle 110"/>
                <p:cNvSpPr>
                  <a:spLocks noChangeArrowheads="1"/>
                </p:cNvSpPr>
                <p:nvPr/>
              </p:nvSpPr>
              <p:spPr bwMode="auto">
                <a:xfrm>
                  <a:off x="930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" name="Rectangle 111"/>
                <p:cNvSpPr>
                  <a:spLocks noChangeArrowheads="1"/>
                </p:cNvSpPr>
                <p:nvPr/>
              </p:nvSpPr>
              <p:spPr bwMode="auto">
                <a:xfrm>
                  <a:off x="1087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" name="Rectangle 112"/>
                <p:cNvSpPr>
                  <a:spLocks noChangeArrowheads="1"/>
                </p:cNvSpPr>
                <p:nvPr/>
              </p:nvSpPr>
              <p:spPr bwMode="auto">
                <a:xfrm>
                  <a:off x="1244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" name="Rectangle 113"/>
                <p:cNvSpPr>
                  <a:spLocks noChangeArrowheads="1"/>
                </p:cNvSpPr>
                <p:nvPr/>
              </p:nvSpPr>
              <p:spPr bwMode="auto">
                <a:xfrm>
                  <a:off x="2029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" name="Rectangle 114"/>
                <p:cNvSpPr>
                  <a:spLocks noChangeArrowheads="1"/>
                </p:cNvSpPr>
                <p:nvPr/>
              </p:nvSpPr>
              <p:spPr bwMode="auto">
                <a:xfrm>
                  <a:off x="2186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" name="Rectangle 115"/>
                <p:cNvSpPr>
                  <a:spLocks noChangeArrowheads="1"/>
                </p:cNvSpPr>
                <p:nvPr/>
              </p:nvSpPr>
              <p:spPr bwMode="auto">
                <a:xfrm>
                  <a:off x="2971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2" name="Rectangle 116"/>
                <p:cNvSpPr>
                  <a:spLocks noChangeArrowheads="1"/>
                </p:cNvSpPr>
                <p:nvPr/>
              </p:nvSpPr>
              <p:spPr bwMode="auto">
                <a:xfrm>
                  <a:off x="3128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3" name="Rectangle 117"/>
                <p:cNvSpPr>
                  <a:spLocks noChangeArrowheads="1"/>
                </p:cNvSpPr>
                <p:nvPr/>
              </p:nvSpPr>
              <p:spPr bwMode="auto">
                <a:xfrm>
                  <a:off x="3285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" name="Rectangle 118"/>
                <p:cNvSpPr>
                  <a:spLocks noChangeArrowheads="1"/>
                </p:cNvSpPr>
                <p:nvPr/>
              </p:nvSpPr>
              <p:spPr bwMode="auto">
                <a:xfrm>
                  <a:off x="3442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" name="Rectangle 119"/>
                <p:cNvSpPr>
                  <a:spLocks noChangeArrowheads="1"/>
                </p:cNvSpPr>
                <p:nvPr/>
              </p:nvSpPr>
              <p:spPr bwMode="auto">
                <a:xfrm>
                  <a:off x="2343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" name="Rectangle 120"/>
                <p:cNvSpPr>
                  <a:spLocks noChangeArrowheads="1"/>
                </p:cNvSpPr>
                <p:nvPr/>
              </p:nvSpPr>
              <p:spPr bwMode="auto">
                <a:xfrm>
                  <a:off x="2500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" name="Rectangle 121"/>
                <p:cNvSpPr>
                  <a:spLocks noChangeArrowheads="1"/>
                </p:cNvSpPr>
                <p:nvPr/>
              </p:nvSpPr>
              <p:spPr bwMode="auto">
                <a:xfrm>
                  <a:off x="2657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8" name="Rectangle 122"/>
                <p:cNvSpPr>
                  <a:spLocks noChangeArrowheads="1"/>
                </p:cNvSpPr>
                <p:nvPr/>
              </p:nvSpPr>
              <p:spPr bwMode="auto">
                <a:xfrm>
                  <a:off x="2814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9" name="Rectangle 123"/>
                <p:cNvSpPr>
                  <a:spLocks noChangeArrowheads="1"/>
                </p:cNvSpPr>
                <p:nvPr/>
              </p:nvSpPr>
              <p:spPr bwMode="auto">
                <a:xfrm>
                  <a:off x="3599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0" name="Rectangle 124"/>
                <p:cNvSpPr>
                  <a:spLocks noChangeArrowheads="1"/>
                </p:cNvSpPr>
                <p:nvPr/>
              </p:nvSpPr>
              <p:spPr bwMode="auto">
                <a:xfrm>
                  <a:off x="3756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1" name="Rectangle 125"/>
                <p:cNvSpPr>
                  <a:spLocks noChangeArrowheads="1"/>
                </p:cNvSpPr>
                <p:nvPr/>
              </p:nvSpPr>
              <p:spPr bwMode="auto">
                <a:xfrm>
                  <a:off x="1401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2" name="Rectangle 126"/>
                <p:cNvSpPr>
                  <a:spLocks noChangeArrowheads="1"/>
                </p:cNvSpPr>
                <p:nvPr/>
              </p:nvSpPr>
              <p:spPr bwMode="auto">
                <a:xfrm>
                  <a:off x="1558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3" name="Rectangle 127"/>
                <p:cNvSpPr>
                  <a:spLocks noChangeArrowheads="1"/>
                </p:cNvSpPr>
                <p:nvPr/>
              </p:nvSpPr>
              <p:spPr bwMode="auto">
                <a:xfrm>
                  <a:off x="1715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" name="Rectangle 128"/>
                <p:cNvSpPr>
                  <a:spLocks noChangeArrowheads="1"/>
                </p:cNvSpPr>
                <p:nvPr/>
              </p:nvSpPr>
              <p:spPr bwMode="auto">
                <a:xfrm>
                  <a:off x="1872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" name="Rectangle 129"/>
                <p:cNvSpPr>
                  <a:spLocks noChangeArrowheads="1"/>
                </p:cNvSpPr>
                <p:nvPr/>
              </p:nvSpPr>
              <p:spPr bwMode="auto">
                <a:xfrm>
                  <a:off x="773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6" name="Rectangle 130"/>
                <p:cNvSpPr>
                  <a:spLocks noChangeArrowheads="1"/>
                </p:cNvSpPr>
                <p:nvPr/>
              </p:nvSpPr>
              <p:spPr bwMode="auto">
                <a:xfrm>
                  <a:off x="930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7" name="Rectangle 131"/>
                <p:cNvSpPr>
                  <a:spLocks noChangeArrowheads="1"/>
                </p:cNvSpPr>
                <p:nvPr/>
              </p:nvSpPr>
              <p:spPr bwMode="auto">
                <a:xfrm>
                  <a:off x="1087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8" name="Rectangle 132"/>
                <p:cNvSpPr>
                  <a:spLocks noChangeArrowheads="1"/>
                </p:cNvSpPr>
                <p:nvPr/>
              </p:nvSpPr>
              <p:spPr bwMode="auto">
                <a:xfrm>
                  <a:off x="1244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9" name="Rectangle 133"/>
                <p:cNvSpPr>
                  <a:spLocks noChangeArrowheads="1"/>
                </p:cNvSpPr>
                <p:nvPr/>
              </p:nvSpPr>
              <p:spPr bwMode="auto">
                <a:xfrm>
                  <a:off x="2029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0" name="Rectangle 134"/>
                <p:cNvSpPr>
                  <a:spLocks noChangeArrowheads="1"/>
                </p:cNvSpPr>
                <p:nvPr/>
              </p:nvSpPr>
              <p:spPr bwMode="auto">
                <a:xfrm>
                  <a:off x="2186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1" name="Rectangle 135"/>
                <p:cNvSpPr>
                  <a:spLocks noChangeArrowheads="1"/>
                </p:cNvSpPr>
                <p:nvPr/>
              </p:nvSpPr>
              <p:spPr bwMode="auto">
                <a:xfrm>
                  <a:off x="2971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2" name="Rectangle 136"/>
                <p:cNvSpPr>
                  <a:spLocks noChangeArrowheads="1"/>
                </p:cNvSpPr>
                <p:nvPr/>
              </p:nvSpPr>
              <p:spPr bwMode="auto">
                <a:xfrm>
                  <a:off x="3128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3" name="Rectangle 137"/>
                <p:cNvSpPr>
                  <a:spLocks noChangeArrowheads="1"/>
                </p:cNvSpPr>
                <p:nvPr/>
              </p:nvSpPr>
              <p:spPr bwMode="auto">
                <a:xfrm>
                  <a:off x="3285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" name="Rectangle 138"/>
                <p:cNvSpPr>
                  <a:spLocks noChangeArrowheads="1"/>
                </p:cNvSpPr>
                <p:nvPr/>
              </p:nvSpPr>
              <p:spPr bwMode="auto">
                <a:xfrm>
                  <a:off x="3442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" name="Rectangle 139"/>
                <p:cNvSpPr>
                  <a:spLocks noChangeArrowheads="1"/>
                </p:cNvSpPr>
                <p:nvPr/>
              </p:nvSpPr>
              <p:spPr bwMode="auto">
                <a:xfrm>
                  <a:off x="2343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6" name="Rectangle 140"/>
                <p:cNvSpPr>
                  <a:spLocks noChangeArrowheads="1"/>
                </p:cNvSpPr>
                <p:nvPr/>
              </p:nvSpPr>
              <p:spPr bwMode="auto">
                <a:xfrm>
                  <a:off x="2500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7" name="Rectangle 141"/>
                <p:cNvSpPr>
                  <a:spLocks noChangeArrowheads="1"/>
                </p:cNvSpPr>
                <p:nvPr/>
              </p:nvSpPr>
              <p:spPr bwMode="auto">
                <a:xfrm>
                  <a:off x="2657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8" name="Rectangle 142"/>
                <p:cNvSpPr>
                  <a:spLocks noChangeArrowheads="1"/>
                </p:cNvSpPr>
                <p:nvPr/>
              </p:nvSpPr>
              <p:spPr bwMode="auto">
                <a:xfrm>
                  <a:off x="2814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Rectangle 143"/>
                <p:cNvSpPr>
                  <a:spLocks noChangeArrowheads="1"/>
                </p:cNvSpPr>
                <p:nvPr/>
              </p:nvSpPr>
              <p:spPr bwMode="auto">
                <a:xfrm>
                  <a:off x="3599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Rectangle 144"/>
                <p:cNvSpPr>
                  <a:spLocks noChangeArrowheads="1"/>
                </p:cNvSpPr>
                <p:nvPr/>
              </p:nvSpPr>
              <p:spPr bwMode="auto">
                <a:xfrm>
                  <a:off x="3756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1" name="Rectangle 145"/>
                <p:cNvSpPr>
                  <a:spLocks noChangeArrowheads="1"/>
                </p:cNvSpPr>
                <p:nvPr/>
              </p:nvSpPr>
              <p:spPr bwMode="auto">
                <a:xfrm>
                  <a:off x="1401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2" name="Rectangle 146"/>
                <p:cNvSpPr>
                  <a:spLocks noChangeArrowheads="1"/>
                </p:cNvSpPr>
                <p:nvPr/>
              </p:nvSpPr>
              <p:spPr bwMode="auto">
                <a:xfrm>
                  <a:off x="1558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3" name="Rectangle 147"/>
                <p:cNvSpPr>
                  <a:spLocks noChangeArrowheads="1"/>
                </p:cNvSpPr>
                <p:nvPr/>
              </p:nvSpPr>
              <p:spPr bwMode="auto">
                <a:xfrm>
                  <a:off x="1715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" name="Rectangle 148"/>
                <p:cNvSpPr>
                  <a:spLocks noChangeArrowheads="1"/>
                </p:cNvSpPr>
                <p:nvPr/>
              </p:nvSpPr>
              <p:spPr bwMode="auto">
                <a:xfrm>
                  <a:off x="1872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" name="Rectangle 149"/>
                <p:cNvSpPr>
                  <a:spLocks noChangeArrowheads="1"/>
                </p:cNvSpPr>
                <p:nvPr/>
              </p:nvSpPr>
              <p:spPr bwMode="auto">
                <a:xfrm>
                  <a:off x="773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6" name="Rectangle 150"/>
                <p:cNvSpPr>
                  <a:spLocks noChangeArrowheads="1"/>
                </p:cNvSpPr>
                <p:nvPr/>
              </p:nvSpPr>
              <p:spPr bwMode="auto">
                <a:xfrm>
                  <a:off x="930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7" name="Rectangle 151"/>
                <p:cNvSpPr>
                  <a:spLocks noChangeArrowheads="1"/>
                </p:cNvSpPr>
                <p:nvPr/>
              </p:nvSpPr>
              <p:spPr bwMode="auto">
                <a:xfrm>
                  <a:off x="1087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8" name="Rectangle 152"/>
                <p:cNvSpPr>
                  <a:spLocks noChangeArrowheads="1"/>
                </p:cNvSpPr>
                <p:nvPr/>
              </p:nvSpPr>
              <p:spPr bwMode="auto">
                <a:xfrm>
                  <a:off x="1244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9" name="Rectangle 153"/>
                <p:cNvSpPr>
                  <a:spLocks noChangeArrowheads="1"/>
                </p:cNvSpPr>
                <p:nvPr/>
              </p:nvSpPr>
              <p:spPr bwMode="auto">
                <a:xfrm>
                  <a:off x="2029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0" name="Rectangle 154"/>
                <p:cNvSpPr>
                  <a:spLocks noChangeArrowheads="1"/>
                </p:cNvSpPr>
                <p:nvPr/>
              </p:nvSpPr>
              <p:spPr bwMode="auto">
                <a:xfrm>
                  <a:off x="2186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1" name="Rectangle 155"/>
                <p:cNvSpPr>
                  <a:spLocks noChangeArrowheads="1"/>
                </p:cNvSpPr>
                <p:nvPr/>
              </p:nvSpPr>
              <p:spPr bwMode="auto">
                <a:xfrm>
                  <a:off x="2971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2" name="Rectangle 156"/>
                <p:cNvSpPr>
                  <a:spLocks noChangeArrowheads="1"/>
                </p:cNvSpPr>
                <p:nvPr/>
              </p:nvSpPr>
              <p:spPr bwMode="auto">
                <a:xfrm>
                  <a:off x="3128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" name="Rectangle 157"/>
                <p:cNvSpPr>
                  <a:spLocks noChangeArrowheads="1"/>
                </p:cNvSpPr>
                <p:nvPr/>
              </p:nvSpPr>
              <p:spPr bwMode="auto">
                <a:xfrm>
                  <a:off x="3285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4" name="Rectangle 158"/>
                <p:cNvSpPr>
                  <a:spLocks noChangeArrowheads="1"/>
                </p:cNvSpPr>
                <p:nvPr/>
              </p:nvSpPr>
              <p:spPr bwMode="auto">
                <a:xfrm>
                  <a:off x="3442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" name="Rectangle 159"/>
                <p:cNvSpPr>
                  <a:spLocks noChangeArrowheads="1"/>
                </p:cNvSpPr>
                <p:nvPr/>
              </p:nvSpPr>
              <p:spPr bwMode="auto">
                <a:xfrm>
                  <a:off x="2343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Rectangle 160"/>
                <p:cNvSpPr>
                  <a:spLocks noChangeArrowheads="1"/>
                </p:cNvSpPr>
                <p:nvPr/>
              </p:nvSpPr>
              <p:spPr bwMode="auto">
                <a:xfrm>
                  <a:off x="2500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" name="Rectangle 161"/>
                <p:cNvSpPr>
                  <a:spLocks noChangeArrowheads="1"/>
                </p:cNvSpPr>
                <p:nvPr/>
              </p:nvSpPr>
              <p:spPr bwMode="auto">
                <a:xfrm>
                  <a:off x="2657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8" name="Rectangle 162"/>
                <p:cNvSpPr>
                  <a:spLocks noChangeArrowheads="1"/>
                </p:cNvSpPr>
                <p:nvPr/>
              </p:nvSpPr>
              <p:spPr bwMode="auto">
                <a:xfrm>
                  <a:off x="2814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9" name="Rectangle 163"/>
                <p:cNvSpPr>
                  <a:spLocks noChangeArrowheads="1"/>
                </p:cNvSpPr>
                <p:nvPr/>
              </p:nvSpPr>
              <p:spPr bwMode="auto">
                <a:xfrm>
                  <a:off x="3599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0" name="Rectangle 164"/>
                <p:cNvSpPr>
                  <a:spLocks noChangeArrowheads="1"/>
                </p:cNvSpPr>
                <p:nvPr/>
              </p:nvSpPr>
              <p:spPr bwMode="auto">
                <a:xfrm>
                  <a:off x="3756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1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01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2" name="Rectangle 166"/>
                <p:cNvSpPr>
                  <a:spLocks noChangeArrowheads="1"/>
                </p:cNvSpPr>
                <p:nvPr/>
              </p:nvSpPr>
              <p:spPr bwMode="auto">
                <a:xfrm>
                  <a:off x="1558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3" name="Rectangle 167"/>
                <p:cNvSpPr>
                  <a:spLocks noChangeArrowheads="1"/>
                </p:cNvSpPr>
                <p:nvPr/>
              </p:nvSpPr>
              <p:spPr bwMode="auto">
                <a:xfrm>
                  <a:off x="1715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4" name="Rectangle 168"/>
                <p:cNvSpPr>
                  <a:spLocks noChangeArrowheads="1"/>
                </p:cNvSpPr>
                <p:nvPr/>
              </p:nvSpPr>
              <p:spPr bwMode="auto">
                <a:xfrm>
                  <a:off x="1872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" name="Rectangle 169"/>
                <p:cNvSpPr>
                  <a:spLocks noChangeArrowheads="1"/>
                </p:cNvSpPr>
                <p:nvPr/>
              </p:nvSpPr>
              <p:spPr bwMode="auto">
                <a:xfrm>
                  <a:off x="773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" name="Rectangle 170"/>
                <p:cNvSpPr>
                  <a:spLocks noChangeArrowheads="1"/>
                </p:cNvSpPr>
                <p:nvPr/>
              </p:nvSpPr>
              <p:spPr bwMode="auto">
                <a:xfrm>
                  <a:off x="930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7" name="Rectangle 171"/>
                <p:cNvSpPr>
                  <a:spLocks noChangeArrowheads="1"/>
                </p:cNvSpPr>
                <p:nvPr/>
              </p:nvSpPr>
              <p:spPr bwMode="auto">
                <a:xfrm>
                  <a:off x="1087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" name="Rectangle 172"/>
                <p:cNvSpPr>
                  <a:spLocks noChangeArrowheads="1"/>
                </p:cNvSpPr>
                <p:nvPr/>
              </p:nvSpPr>
              <p:spPr bwMode="auto">
                <a:xfrm>
                  <a:off x="1244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9" name="Rectangle 173"/>
                <p:cNvSpPr>
                  <a:spLocks noChangeArrowheads="1"/>
                </p:cNvSpPr>
                <p:nvPr/>
              </p:nvSpPr>
              <p:spPr bwMode="auto">
                <a:xfrm>
                  <a:off x="2029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0" name="Rectangle 174"/>
                <p:cNvSpPr>
                  <a:spLocks noChangeArrowheads="1"/>
                </p:cNvSpPr>
                <p:nvPr/>
              </p:nvSpPr>
              <p:spPr bwMode="auto">
                <a:xfrm>
                  <a:off x="2186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1" name="Rectangle 175"/>
                <p:cNvSpPr>
                  <a:spLocks noChangeArrowheads="1"/>
                </p:cNvSpPr>
                <p:nvPr/>
              </p:nvSpPr>
              <p:spPr bwMode="auto">
                <a:xfrm>
                  <a:off x="2971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" name="Rectangle 176"/>
                <p:cNvSpPr>
                  <a:spLocks noChangeArrowheads="1"/>
                </p:cNvSpPr>
                <p:nvPr/>
              </p:nvSpPr>
              <p:spPr bwMode="auto">
                <a:xfrm>
                  <a:off x="3128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3" name="Rectangle 177"/>
                <p:cNvSpPr>
                  <a:spLocks noChangeArrowheads="1"/>
                </p:cNvSpPr>
                <p:nvPr/>
              </p:nvSpPr>
              <p:spPr bwMode="auto">
                <a:xfrm>
                  <a:off x="3285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" name="Rectangle 178"/>
                <p:cNvSpPr>
                  <a:spLocks noChangeArrowheads="1"/>
                </p:cNvSpPr>
                <p:nvPr/>
              </p:nvSpPr>
              <p:spPr bwMode="auto">
                <a:xfrm>
                  <a:off x="3442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" name="Rectangle 179"/>
                <p:cNvSpPr>
                  <a:spLocks noChangeArrowheads="1"/>
                </p:cNvSpPr>
                <p:nvPr/>
              </p:nvSpPr>
              <p:spPr bwMode="auto">
                <a:xfrm>
                  <a:off x="2343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" name="Rectangle 180"/>
                <p:cNvSpPr>
                  <a:spLocks noChangeArrowheads="1"/>
                </p:cNvSpPr>
                <p:nvPr/>
              </p:nvSpPr>
              <p:spPr bwMode="auto">
                <a:xfrm>
                  <a:off x="2500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7" name="Rectangle 181"/>
                <p:cNvSpPr>
                  <a:spLocks noChangeArrowheads="1"/>
                </p:cNvSpPr>
                <p:nvPr/>
              </p:nvSpPr>
              <p:spPr bwMode="auto">
                <a:xfrm>
                  <a:off x="2657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8" name="Rectangle 182"/>
                <p:cNvSpPr>
                  <a:spLocks noChangeArrowheads="1"/>
                </p:cNvSpPr>
                <p:nvPr/>
              </p:nvSpPr>
              <p:spPr bwMode="auto">
                <a:xfrm>
                  <a:off x="2814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9" name="Rectangle 183"/>
                <p:cNvSpPr>
                  <a:spLocks noChangeArrowheads="1"/>
                </p:cNvSpPr>
                <p:nvPr/>
              </p:nvSpPr>
              <p:spPr bwMode="auto">
                <a:xfrm>
                  <a:off x="3599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0" name="Rectangle 184"/>
                <p:cNvSpPr>
                  <a:spLocks noChangeArrowheads="1"/>
                </p:cNvSpPr>
                <p:nvPr/>
              </p:nvSpPr>
              <p:spPr bwMode="auto">
                <a:xfrm>
                  <a:off x="3756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1" name="Rectangle 185"/>
                <p:cNvSpPr>
                  <a:spLocks noChangeArrowheads="1"/>
                </p:cNvSpPr>
                <p:nvPr/>
              </p:nvSpPr>
              <p:spPr bwMode="auto">
                <a:xfrm>
                  <a:off x="1401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" name="Rectangle 186"/>
                <p:cNvSpPr>
                  <a:spLocks noChangeArrowheads="1"/>
                </p:cNvSpPr>
                <p:nvPr/>
              </p:nvSpPr>
              <p:spPr bwMode="auto">
                <a:xfrm>
                  <a:off x="1558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" name="Rectangle 187"/>
                <p:cNvSpPr>
                  <a:spLocks noChangeArrowheads="1"/>
                </p:cNvSpPr>
                <p:nvPr/>
              </p:nvSpPr>
              <p:spPr bwMode="auto">
                <a:xfrm>
                  <a:off x="1715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4" name="Rectangle 188"/>
                <p:cNvSpPr>
                  <a:spLocks noChangeArrowheads="1"/>
                </p:cNvSpPr>
                <p:nvPr/>
              </p:nvSpPr>
              <p:spPr bwMode="auto">
                <a:xfrm>
                  <a:off x="1872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" name="Rectangle 189"/>
                <p:cNvSpPr>
                  <a:spLocks noChangeArrowheads="1"/>
                </p:cNvSpPr>
                <p:nvPr/>
              </p:nvSpPr>
              <p:spPr bwMode="auto">
                <a:xfrm>
                  <a:off x="773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" name="Rectangle 190"/>
                <p:cNvSpPr>
                  <a:spLocks noChangeArrowheads="1"/>
                </p:cNvSpPr>
                <p:nvPr/>
              </p:nvSpPr>
              <p:spPr bwMode="auto">
                <a:xfrm>
                  <a:off x="930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" name="Rectangle 191"/>
                <p:cNvSpPr>
                  <a:spLocks noChangeArrowheads="1"/>
                </p:cNvSpPr>
                <p:nvPr/>
              </p:nvSpPr>
              <p:spPr bwMode="auto">
                <a:xfrm>
                  <a:off x="1087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8" name="Rectangle 192"/>
                <p:cNvSpPr>
                  <a:spLocks noChangeArrowheads="1"/>
                </p:cNvSpPr>
                <p:nvPr/>
              </p:nvSpPr>
              <p:spPr bwMode="auto">
                <a:xfrm>
                  <a:off x="1244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9" name="Rectangle 193"/>
                <p:cNvSpPr>
                  <a:spLocks noChangeArrowheads="1"/>
                </p:cNvSpPr>
                <p:nvPr/>
              </p:nvSpPr>
              <p:spPr bwMode="auto">
                <a:xfrm>
                  <a:off x="2029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0" name="Rectangle 194"/>
                <p:cNvSpPr>
                  <a:spLocks noChangeArrowheads="1"/>
                </p:cNvSpPr>
                <p:nvPr/>
              </p:nvSpPr>
              <p:spPr bwMode="auto">
                <a:xfrm>
                  <a:off x="2186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1" name="Rectangle 195"/>
                <p:cNvSpPr>
                  <a:spLocks noChangeArrowheads="1"/>
                </p:cNvSpPr>
                <p:nvPr/>
              </p:nvSpPr>
              <p:spPr bwMode="auto">
                <a:xfrm>
                  <a:off x="2971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2" name="Rectangle 196"/>
                <p:cNvSpPr>
                  <a:spLocks noChangeArrowheads="1"/>
                </p:cNvSpPr>
                <p:nvPr/>
              </p:nvSpPr>
              <p:spPr bwMode="auto">
                <a:xfrm>
                  <a:off x="3128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3" name="Rectangle 197"/>
                <p:cNvSpPr>
                  <a:spLocks noChangeArrowheads="1"/>
                </p:cNvSpPr>
                <p:nvPr/>
              </p:nvSpPr>
              <p:spPr bwMode="auto">
                <a:xfrm>
                  <a:off x="3285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4" name="Rectangle 198"/>
                <p:cNvSpPr>
                  <a:spLocks noChangeArrowheads="1"/>
                </p:cNvSpPr>
                <p:nvPr/>
              </p:nvSpPr>
              <p:spPr bwMode="auto">
                <a:xfrm>
                  <a:off x="3442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" name="Rectangle 199"/>
                <p:cNvSpPr>
                  <a:spLocks noChangeArrowheads="1"/>
                </p:cNvSpPr>
                <p:nvPr/>
              </p:nvSpPr>
              <p:spPr bwMode="auto">
                <a:xfrm>
                  <a:off x="2343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" name="Rectangle 200"/>
                <p:cNvSpPr>
                  <a:spLocks noChangeArrowheads="1"/>
                </p:cNvSpPr>
                <p:nvPr/>
              </p:nvSpPr>
              <p:spPr bwMode="auto">
                <a:xfrm>
                  <a:off x="2500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7" name="Rectangle 201"/>
                <p:cNvSpPr>
                  <a:spLocks noChangeArrowheads="1"/>
                </p:cNvSpPr>
                <p:nvPr/>
              </p:nvSpPr>
              <p:spPr bwMode="auto">
                <a:xfrm>
                  <a:off x="2657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8" name="Rectangle 202"/>
                <p:cNvSpPr>
                  <a:spLocks noChangeArrowheads="1"/>
                </p:cNvSpPr>
                <p:nvPr/>
              </p:nvSpPr>
              <p:spPr bwMode="auto">
                <a:xfrm>
                  <a:off x="2814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9" name="Rectangle 203"/>
                <p:cNvSpPr>
                  <a:spLocks noChangeArrowheads="1"/>
                </p:cNvSpPr>
                <p:nvPr/>
              </p:nvSpPr>
              <p:spPr bwMode="auto">
                <a:xfrm>
                  <a:off x="3599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0" name="Rectangle 204"/>
                <p:cNvSpPr>
                  <a:spLocks noChangeArrowheads="1"/>
                </p:cNvSpPr>
                <p:nvPr/>
              </p:nvSpPr>
              <p:spPr bwMode="auto">
                <a:xfrm>
                  <a:off x="3756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1" name="Rectangle 205"/>
                <p:cNvSpPr>
                  <a:spLocks noChangeArrowheads="1"/>
                </p:cNvSpPr>
                <p:nvPr/>
              </p:nvSpPr>
              <p:spPr bwMode="auto">
                <a:xfrm>
                  <a:off x="1401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2" name="Rectangle 206"/>
                <p:cNvSpPr>
                  <a:spLocks noChangeArrowheads="1"/>
                </p:cNvSpPr>
                <p:nvPr/>
              </p:nvSpPr>
              <p:spPr bwMode="auto">
                <a:xfrm>
                  <a:off x="1558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3" name="Rectangle 207"/>
                <p:cNvSpPr>
                  <a:spLocks noChangeArrowheads="1"/>
                </p:cNvSpPr>
                <p:nvPr/>
              </p:nvSpPr>
              <p:spPr bwMode="auto">
                <a:xfrm>
                  <a:off x="1715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4" name="Rectangle 208"/>
                <p:cNvSpPr>
                  <a:spLocks noChangeArrowheads="1"/>
                </p:cNvSpPr>
                <p:nvPr/>
              </p:nvSpPr>
              <p:spPr bwMode="auto">
                <a:xfrm>
                  <a:off x="1872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5" name="Rectangle 209"/>
                <p:cNvSpPr>
                  <a:spLocks noChangeArrowheads="1"/>
                </p:cNvSpPr>
                <p:nvPr/>
              </p:nvSpPr>
              <p:spPr bwMode="auto">
                <a:xfrm>
                  <a:off x="773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" name="Rectangle 210"/>
                <p:cNvSpPr>
                  <a:spLocks noChangeArrowheads="1"/>
                </p:cNvSpPr>
                <p:nvPr/>
              </p:nvSpPr>
              <p:spPr bwMode="auto">
                <a:xfrm>
                  <a:off x="930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" name="Rectangle 211"/>
                <p:cNvSpPr>
                  <a:spLocks noChangeArrowheads="1"/>
                </p:cNvSpPr>
                <p:nvPr/>
              </p:nvSpPr>
              <p:spPr bwMode="auto">
                <a:xfrm>
                  <a:off x="1087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8" name="Rectangle 212"/>
                <p:cNvSpPr>
                  <a:spLocks noChangeArrowheads="1"/>
                </p:cNvSpPr>
                <p:nvPr/>
              </p:nvSpPr>
              <p:spPr bwMode="auto">
                <a:xfrm>
                  <a:off x="1244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9" name="Rectangle 213"/>
                <p:cNvSpPr>
                  <a:spLocks noChangeArrowheads="1"/>
                </p:cNvSpPr>
                <p:nvPr/>
              </p:nvSpPr>
              <p:spPr bwMode="auto">
                <a:xfrm>
                  <a:off x="2029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" name="Rectangle 214"/>
                <p:cNvSpPr>
                  <a:spLocks noChangeArrowheads="1"/>
                </p:cNvSpPr>
                <p:nvPr/>
              </p:nvSpPr>
              <p:spPr bwMode="auto">
                <a:xfrm>
                  <a:off x="2186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" name="Rectangle 215"/>
                <p:cNvSpPr>
                  <a:spLocks noChangeArrowheads="1"/>
                </p:cNvSpPr>
                <p:nvPr/>
              </p:nvSpPr>
              <p:spPr bwMode="auto">
                <a:xfrm>
                  <a:off x="2971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" name="Rectangle 216"/>
                <p:cNvSpPr>
                  <a:spLocks noChangeArrowheads="1"/>
                </p:cNvSpPr>
                <p:nvPr/>
              </p:nvSpPr>
              <p:spPr bwMode="auto">
                <a:xfrm>
                  <a:off x="3128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" name="Rectangle 217"/>
                <p:cNvSpPr>
                  <a:spLocks noChangeArrowheads="1"/>
                </p:cNvSpPr>
                <p:nvPr/>
              </p:nvSpPr>
              <p:spPr bwMode="auto">
                <a:xfrm>
                  <a:off x="3285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4" name="Rectangle 218"/>
                <p:cNvSpPr>
                  <a:spLocks noChangeArrowheads="1"/>
                </p:cNvSpPr>
                <p:nvPr/>
              </p:nvSpPr>
              <p:spPr bwMode="auto">
                <a:xfrm>
                  <a:off x="3442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" name="Rectangle 219"/>
                <p:cNvSpPr>
                  <a:spLocks noChangeArrowheads="1"/>
                </p:cNvSpPr>
                <p:nvPr/>
              </p:nvSpPr>
              <p:spPr bwMode="auto">
                <a:xfrm>
                  <a:off x="2343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" name="Rectangle 220"/>
                <p:cNvSpPr>
                  <a:spLocks noChangeArrowheads="1"/>
                </p:cNvSpPr>
                <p:nvPr/>
              </p:nvSpPr>
              <p:spPr bwMode="auto">
                <a:xfrm>
                  <a:off x="2500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" name="Rectangle 221"/>
                <p:cNvSpPr>
                  <a:spLocks noChangeArrowheads="1"/>
                </p:cNvSpPr>
                <p:nvPr/>
              </p:nvSpPr>
              <p:spPr bwMode="auto">
                <a:xfrm>
                  <a:off x="2657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" name="Rectangle 222"/>
                <p:cNvSpPr>
                  <a:spLocks noChangeArrowheads="1"/>
                </p:cNvSpPr>
                <p:nvPr/>
              </p:nvSpPr>
              <p:spPr bwMode="auto">
                <a:xfrm>
                  <a:off x="2814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" name="Rectangle 223"/>
                <p:cNvSpPr>
                  <a:spLocks noChangeArrowheads="1"/>
                </p:cNvSpPr>
                <p:nvPr/>
              </p:nvSpPr>
              <p:spPr bwMode="auto">
                <a:xfrm>
                  <a:off x="3599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" name="Rectangle 224"/>
                <p:cNvSpPr>
                  <a:spLocks noChangeArrowheads="1"/>
                </p:cNvSpPr>
                <p:nvPr/>
              </p:nvSpPr>
              <p:spPr bwMode="auto">
                <a:xfrm>
                  <a:off x="3756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1" name="Rectangle 225"/>
                <p:cNvSpPr>
                  <a:spLocks noChangeArrowheads="1"/>
                </p:cNvSpPr>
                <p:nvPr/>
              </p:nvSpPr>
              <p:spPr bwMode="auto">
                <a:xfrm>
                  <a:off x="1401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2" name="Rectangle 226"/>
                <p:cNvSpPr>
                  <a:spLocks noChangeArrowheads="1"/>
                </p:cNvSpPr>
                <p:nvPr/>
              </p:nvSpPr>
              <p:spPr bwMode="auto">
                <a:xfrm>
                  <a:off x="1558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3" name="Rectangle 227"/>
                <p:cNvSpPr>
                  <a:spLocks noChangeArrowheads="1"/>
                </p:cNvSpPr>
                <p:nvPr/>
              </p:nvSpPr>
              <p:spPr bwMode="auto">
                <a:xfrm>
                  <a:off x="1715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4" name="Rectangle 228"/>
                <p:cNvSpPr>
                  <a:spLocks noChangeArrowheads="1"/>
                </p:cNvSpPr>
                <p:nvPr/>
              </p:nvSpPr>
              <p:spPr bwMode="auto">
                <a:xfrm>
                  <a:off x="1872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5" name="Rectangle 229"/>
                <p:cNvSpPr>
                  <a:spLocks noChangeArrowheads="1"/>
                </p:cNvSpPr>
                <p:nvPr/>
              </p:nvSpPr>
              <p:spPr bwMode="auto">
                <a:xfrm>
                  <a:off x="773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" name="Rectangle 230"/>
                <p:cNvSpPr>
                  <a:spLocks noChangeArrowheads="1"/>
                </p:cNvSpPr>
                <p:nvPr/>
              </p:nvSpPr>
              <p:spPr bwMode="auto">
                <a:xfrm>
                  <a:off x="930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" name="Rectangle 231"/>
                <p:cNvSpPr>
                  <a:spLocks noChangeArrowheads="1"/>
                </p:cNvSpPr>
                <p:nvPr/>
              </p:nvSpPr>
              <p:spPr bwMode="auto">
                <a:xfrm>
                  <a:off x="1087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" name="Rectangle 232"/>
                <p:cNvSpPr>
                  <a:spLocks noChangeArrowheads="1"/>
                </p:cNvSpPr>
                <p:nvPr/>
              </p:nvSpPr>
              <p:spPr bwMode="auto">
                <a:xfrm>
                  <a:off x="1244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9" name="Rectangle 233"/>
                <p:cNvSpPr>
                  <a:spLocks noChangeArrowheads="1"/>
                </p:cNvSpPr>
                <p:nvPr/>
              </p:nvSpPr>
              <p:spPr bwMode="auto">
                <a:xfrm>
                  <a:off x="2029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0" name="Rectangle 234"/>
                <p:cNvSpPr>
                  <a:spLocks noChangeArrowheads="1"/>
                </p:cNvSpPr>
                <p:nvPr/>
              </p:nvSpPr>
              <p:spPr bwMode="auto">
                <a:xfrm>
                  <a:off x="2186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1" name="Rectangle 235"/>
                <p:cNvSpPr>
                  <a:spLocks noChangeArrowheads="1"/>
                </p:cNvSpPr>
                <p:nvPr/>
              </p:nvSpPr>
              <p:spPr bwMode="auto">
                <a:xfrm>
                  <a:off x="2971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2" name="Rectangle 236"/>
                <p:cNvSpPr>
                  <a:spLocks noChangeArrowheads="1"/>
                </p:cNvSpPr>
                <p:nvPr/>
              </p:nvSpPr>
              <p:spPr bwMode="auto">
                <a:xfrm>
                  <a:off x="3128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3" name="Rectangle 237"/>
                <p:cNvSpPr>
                  <a:spLocks noChangeArrowheads="1"/>
                </p:cNvSpPr>
                <p:nvPr/>
              </p:nvSpPr>
              <p:spPr bwMode="auto">
                <a:xfrm>
                  <a:off x="3285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4" name="Rectangle 238"/>
                <p:cNvSpPr>
                  <a:spLocks noChangeArrowheads="1"/>
                </p:cNvSpPr>
                <p:nvPr/>
              </p:nvSpPr>
              <p:spPr bwMode="auto">
                <a:xfrm>
                  <a:off x="3442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5" name="Rectangle 239"/>
                <p:cNvSpPr>
                  <a:spLocks noChangeArrowheads="1"/>
                </p:cNvSpPr>
                <p:nvPr/>
              </p:nvSpPr>
              <p:spPr bwMode="auto">
                <a:xfrm>
                  <a:off x="2343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6" name="Rectangle 240"/>
                <p:cNvSpPr>
                  <a:spLocks noChangeArrowheads="1"/>
                </p:cNvSpPr>
                <p:nvPr/>
              </p:nvSpPr>
              <p:spPr bwMode="auto">
                <a:xfrm>
                  <a:off x="2500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" name="Rectangle 241"/>
                <p:cNvSpPr>
                  <a:spLocks noChangeArrowheads="1"/>
                </p:cNvSpPr>
                <p:nvPr/>
              </p:nvSpPr>
              <p:spPr bwMode="auto">
                <a:xfrm>
                  <a:off x="2657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8" name="Rectangle 242"/>
                <p:cNvSpPr>
                  <a:spLocks noChangeArrowheads="1"/>
                </p:cNvSpPr>
                <p:nvPr/>
              </p:nvSpPr>
              <p:spPr bwMode="auto">
                <a:xfrm>
                  <a:off x="2814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9" name="Rectangle 243"/>
                <p:cNvSpPr>
                  <a:spLocks noChangeArrowheads="1"/>
                </p:cNvSpPr>
                <p:nvPr/>
              </p:nvSpPr>
              <p:spPr bwMode="auto">
                <a:xfrm>
                  <a:off x="3599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0" name="Rectangle 244"/>
                <p:cNvSpPr>
                  <a:spLocks noChangeArrowheads="1"/>
                </p:cNvSpPr>
                <p:nvPr/>
              </p:nvSpPr>
              <p:spPr bwMode="auto">
                <a:xfrm>
                  <a:off x="3756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1" name="Rectangle 245"/>
                <p:cNvSpPr>
                  <a:spLocks noChangeArrowheads="1"/>
                </p:cNvSpPr>
                <p:nvPr/>
              </p:nvSpPr>
              <p:spPr bwMode="auto">
                <a:xfrm>
                  <a:off x="1401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2" name="Rectangle 246"/>
                <p:cNvSpPr>
                  <a:spLocks noChangeArrowheads="1"/>
                </p:cNvSpPr>
                <p:nvPr/>
              </p:nvSpPr>
              <p:spPr bwMode="auto">
                <a:xfrm>
                  <a:off x="1558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3" name="Rectangle 247"/>
                <p:cNvSpPr>
                  <a:spLocks noChangeArrowheads="1"/>
                </p:cNvSpPr>
                <p:nvPr/>
              </p:nvSpPr>
              <p:spPr bwMode="auto">
                <a:xfrm>
                  <a:off x="1715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72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5" name="Rectangle 249"/>
                <p:cNvSpPr>
                  <a:spLocks noChangeArrowheads="1"/>
                </p:cNvSpPr>
                <p:nvPr/>
              </p:nvSpPr>
              <p:spPr bwMode="auto">
                <a:xfrm>
                  <a:off x="773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6" name="Rectangle 250"/>
                <p:cNvSpPr>
                  <a:spLocks noChangeArrowheads="1"/>
                </p:cNvSpPr>
                <p:nvPr/>
              </p:nvSpPr>
              <p:spPr bwMode="auto">
                <a:xfrm>
                  <a:off x="930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" name="Rectangle 251"/>
                <p:cNvSpPr>
                  <a:spLocks noChangeArrowheads="1"/>
                </p:cNvSpPr>
                <p:nvPr/>
              </p:nvSpPr>
              <p:spPr bwMode="auto">
                <a:xfrm>
                  <a:off x="1087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44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" name="Rectangle 253"/>
                <p:cNvSpPr>
                  <a:spLocks noChangeArrowheads="1"/>
                </p:cNvSpPr>
                <p:nvPr/>
              </p:nvSpPr>
              <p:spPr bwMode="auto">
                <a:xfrm>
                  <a:off x="2029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0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86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1" name="Rectangle 255"/>
                <p:cNvSpPr>
                  <a:spLocks noChangeArrowheads="1"/>
                </p:cNvSpPr>
                <p:nvPr/>
              </p:nvSpPr>
              <p:spPr bwMode="auto">
                <a:xfrm>
                  <a:off x="2971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2" name="Rectangle 256"/>
                <p:cNvSpPr>
                  <a:spLocks noChangeArrowheads="1"/>
                </p:cNvSpPr>
                <p:nvPr/>
              </p:nvSpPr>
              <p:spPr bwMode="auto">
                <a:xfrm>
                  <a:off x="3128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3" name="Rectangle 257"/>
                <p:cNvSpPr>
                  <a:spLocks noChangeArrowheads="1"/>
                </p:cNvSpPr>
                <p:nvPr/>
              </p:nvSpPr>
              <p:spPr bwMode="auto">
                <a:xfrm>
                  <a:off x="3285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4" name="Rectangle 258"/>
                <p:cNvSpPr>
                  <a:spLocks noChangeArrowheads="1"/>
                </p:cNvSpPr>
                <p:nvPr/>
              </p:nvSpPr>
              <p:spPr bwMode="auto">
                <a:xfrm>
                  <a:off x="3442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5" name="Rectangle 259"/>
                <p:cNvSpPr>
                  <a:spLocks noChangeArrowheads="1"/>
                </p:cNvSpPr>
                <p:nvPr/>
              </p:nvSpPr>
              <p:spPr bwMode="auto">
                <a:xfrm>
                  <a:off x="2343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6" name="Rectangle 260"/>
                <p:cNvSpPr>
                  <a:spLocks noChangeArrowheads="1"/>
                </p:cNvSpPr>
                <p:nvPr/>
              </p:nvSpPr>
              <p:spPr bwMode="auto">
                <a:xfrm>
                  <a:off x="2500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" name="Rectangle 261"/>
                <p:cNvSpPr>
                  <a:spLocks noChangeArrowheads="1"/>
                </p:cNvSpPr>
                <p:nvPr/>
              </p:nvSpPr>
              <p:spPr bwMode="auto">
                <a:xfrm>
                  <a:off x="2657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" name="Rectangle 262"/>
                <p:cNvSpPr>
                  <a:spLocks noChangeArrowheads="1"/>
                </p:cNvSpPr>
                <p:nvPr/>
              </p:nvSpPr>
              <p:spPr bwMode="auto">
                <a:xfrm>
                  <a:off x="2814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9" name="Rectangle 263"/>
                <p:cNvSpPr>
                  <a:spLocks noChangeArrowheads="1"/>
                </p:cNvSpPr>
                <p:nvPr/>
              </p:nvSpPr>
              <p:spPr bwMode="auto">
                <a:xfrm>
                  <a:off x="3599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" name="Rectangle 264"/>
                <p:cNvSpPr>
                  <a:spLocks noChangeArrowheads="1"/>
                </p:cNvSpPr>
                <p:nvPr/>
              </p:nvSpPr>
              <p:spPr bwMode="auto">
                <a:xfrm>
                  <a:off x="3756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" name="Rectangle 265"/>
                <p:cNvSpPr>
                  <a:spLocks noChangeArrowheads="1"/>
                </p:cNvSpPr>
                <p:nvPr/>
              </p:nvSpPr>
              <p:spPr bwMode="auto">
                <a:xfrm>
                  <a:off x="1401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" name="Rectangle 266"/>
                <p:cNvSpPr>
                  <a:spLocks noChangeArrowheads="1"/>
                </p:cNvSpPr>
                <p:nvPr/>
              </p:nvSpPr>
              <p:spPr bwMode="auto">
                <a:xfrm>
                  <a:off x="1558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" name="Rectangle 267"/>
                <p:cNvSpPr>
                  <a:spLocks noChangeArrowheads="1"/>
                </p:cNvSpPr>
                <p:nvPr/>
              </p:nvSpPr>
              <p:spPr bwMode="auto">
                <a:xfrm>
                  <a:off x="1715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" name="Rectangle 268"/>
                <p:cNvSpPr>
                  <a:spLocks noChangeArrowheads="1"/>
                </p:cNvSpPr>
                <p:nvPr/>
              </p:nvSpPr>
              <p:spPr bwMode="auto">
                <a:xfrm>
                  <a:off x="1872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5" name="Rectangle 269"/>
                <p:cNvSpPr>
                  <a:spLocks noChangeArrowheads="1"/>
                </p:cNvSpPr>
                <p:nvPr/>
              </p:nvSpPr>
              <p:spPr bwMode="auto">
                <a:xfrm>
                  <a:off x="773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" name="Rectangle 270"/>
                <p:cNvSpPr>
                  <a:spLocks noChangeArrowheads="1"/>
                </p:cNvSpPr>
                <p:nvPr/>
              </p:nvSpPr>
              <p:spPr bwMode="auto">
                <a:xfrm>
                  <a:off x="930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" name="Rectangle 271"/>
                <p:cNvSpPr>
                  <a:spLocks noChangeArrowheads="1"/>
                </p:cNvSpPr>
                <p:nvPr/>
              </p:nvSpPr>
              <p:spPr bwMode="auto">
                <a:xfrm>
                  <a:off x="1087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" name="Rectangle 272"/>
                <p:cNvSpPr>
                  <a:spLocks noChangeArrowheads="1"/>
                </p:cNvSpPr>
                <p:nvPr/>
              </p:nvSpPr>
              <p:spPr bwMode="auto">
                <a:xfrm>
                  <a:off x="1244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" name="Rectangle 273"/>
                <p:cNvSpPr>
                  <a:spLocks noChangeArrowheads="1"/>
                </p:cNvSpPr>
                <p:nvPr/>
              </p:nvSpPr>
              <p:spPr bwMode="auto">
                <a:xfrm>
                  <a:off x="2029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0" name="Rectangle 274"/>
                <p:cNvSpPr>
                  <a:spLocks noChangeArrowheads="1"/>
                </p:cNvSpPr>
                <p:nvPr/>
              </p:nvSpPr>
              <p:spPr bwMode="auto">
                <a:xfrm>
                  <a:off x="2186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" name="Rectangle 275"/>
                <p:cNvSpPr>
                  <a:spLocks noChangeArrowheads="1"/>
                </p:cNvSpPr>
                <p:nvPr/>
              </p:nvSpPr>
              <p:spPr bwMode="auto">
                <a:xfrm>
                  <a:off x="2971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" name="Rectangle 276"/>
                <p:cNvSpPr>
                  <a:spLocks noChangeArrowheads="1"/>
                </p:cNvSpPr>
                <p:nvPr/>
              </p:nvSpPr>
              <p:spPr bwMode="auto">
                <a:xfrm>
                  <a:off x="3128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3" name="Rectangle 277"/>
                <p:cNvSpPr>
                  <a:spLocks noChangeArrowheads="1"/>
                </p:cNvSpPr>
                <p:nvPr/>
              </p:nvSpPr>
              <p:spPr bwMode="auto">
                <a:xfrm>
                  <a:off x="3285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" name="Rectangle 278"/>
                <p:cNvSpPr>
                  <a:spLocks noChangeArrowheads="1"/>
                </p:cNvSpPr>
                <p:nvPr/>
              </p:nvSpPr>
              <p:spPr bwMode="auto">
                <a:xfrm>
                  <a:off x="3442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" name="Rectangle 279"/>
                <p:cNvSpPr>
                  <a:spLocks noChangeArrowheads="1"/>
                </p:cNvSpPr>
                <p:nvPr/>
              </p:nvSpPr>
              <p:spPr bwMode="auto">
                <a:xfrm>
                  <a:off x="2343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6" name="Rectangle 280"/>
                <p:cNvSpPr>
                  <a:spLocks noChangeArrowheads="1"/>
                </p:cNvSpPr>
                <p:nvPr/>
              </p:nvSpPr>
              <p:spPr bwMode="auto">
                <a:xfrm>
                  <a:off x="2500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7" name="Rectangle 281"/>
                <p:cNvSpPr>
                  <a:spLocks noChangeArrowheads="1"/>
                </p:cNvSpPr>
                <p:nvPr/>
              </p:nvSpPr>
              <p:spPr bwMode="auto">
                <a:xfrm>
                  <a:off x="2657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" name="Rectangle 282"/>
                <p:cNvSpPr>
                  <a:spLocks noChangeArrowheads="1"/>
                </p:cNvSpPr>
                <p:nvPr/>
              </p:nvSpPr>
              <p:spPr bwMode="auto">
                <a:xfrm>
                  <a:off x="2814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9" name="Rectangle 283"/>
                <p:cNvSpPr>
                  <a:spLocks noChangeArrowheads="1"/>
                </p:cNvSpPr>
                <p:nvPr/>
              </p:nvSpPr>
              <p:spPr bwMode="auto">
                <a:xfrm>
                  <a:off x="3599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0" name="Rectangle 284"/>
                <p:cNvSpPr>
                  <a:spLocks noChangeArrowheads="1"/>
                </p:cNvSpPr>
                <p:nvPr/>
              </p:nvSpPr>
              <p:spPr bwMode="auto">
                <a:xfrm>
                  <a:off x="3756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1" name="Rectangle 285"/>
                <p:cNvSpPr>
                  <a:spLocks noChangeArrowheads="1"/>
                </p:cNvSpPr>
                <p:nvPr/>
              </p:nvSpPr>
              <p:spPr bwMode="auto">
                <a:xfrm>
                  <a:off x="1401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2" name="Rectangle 286"/>
                <p:cNvSpPr>
                  <a:spLocks noChangeArrowheads="1"/>
                </p:cNvSpPr>
                <p:nvPr/>
              </p:nvSpPr>
              <p:spPr bwMode="auto">
                <a:xfrm>
                  <a:off x="1558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3" name="Rectangle 287"/>
                <p:cNvSpPr>
                  <a:spLocks noChangeArrowheads="1"/>
                </p:cNvSpPr>
                <p:nvPr/>
              </p:nvSpPr>
              <p:spPr bwMode="auto">
                <a:xfrm>
                  <a:off x="1715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4" name="Rectangle 288"/>
                <p:cNvSpPr>
                  <a:spLocks noChangeArrowheads="1"/>
                </p:cNvSpPr>
                <p:nvPr/>
              </p:nvSpPr>
              <p:spPr bwMode="auto">
                <a:xfrm>
                  <a:off x="1872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5" name="Rectangle 289"/>
                <p:cNvSpPr>
                  <a:spLocks noChangeArrowheads="1"/>
                </p:cNvSpPr>
                <p:nvPr/>
              </p:nvSpPr>
              <p:spPr bwMode="auto">
                <a:xfrm>
                  <a:off x="773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6" name="Rectangle 290"/>
                <p:cNvSpPr>
                  <a:spLocks noChangeArrowheads="1"/>
                </p:cNvSpPr>
                <p:nvPr/>
              </p:nvSpPr>
              <p:spPr bwMode="auto">
                <a:xfrm>
                  <a:off x="930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7" name="Rectangle 291"/>
                <p:cNvSpPr>
                  <a:spLocks noChangeArrowheads="1"/>
                </p:cNvSpPr>
                <p:nvPr/>
              </p:nvSpPr>
              <p:spPr bwMode="auto">
                <a:xfrm>
                  <a:off x="1087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" name="Rectangle 292"/>
                <p:cNvSpPr>
                  <a:spLocks noChangeArrowheads="1"/>
                </p:cNvSpPr>
                <p:nvPr/>
              </p:nvSpPr>
              <p:spPr bwMode="auto">
                <a:xfrm>
                  <a:off x="1244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9" name="Rectangle 293"/>
                <p:cNvSpPr>
                  <a:spLocks noChangeArrowheads="1"/>
                </p:cNvSpPr>
                <p:nvPr/>
              </p:nvSpPr>
              <p:spPr bwMode="auto">
                <a:xfrm>
                  <a:off x="2029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0" name="Rectangle 294"/>
                <p:cNvSpPr>
                  <a:spLocks noChangeArrowheads="1"/>
                </p:cNvSpPr>
                <p:nvPr/>
              </p:nvSpPr>
              <p:spPr bwMode="auto">
                <a:xfrm>
                  <a:off x="2186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" name="Rectangle 295"/>
                <p:cNvSpPr>
                  <a:spLocks noChangeArrowheads="1"/>
                </p:cNvSpPr>
                <p:nvPr/>
              </p:nvSpPr>
              <p:spPr bwMode="auto">
                <a:xfrm>
                  <a:off x="2971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" name="Rectangle 296"/>
                <p:cNvSpPr>
                  <a:spLocks noChangeArrowheads="1"/>
                </p:cNvSpPr>
                <p:nvPr/>
              </p:nvSpPr>
              <p:spPr bwMode="auto">
                <a:xfrm>
                  <a:off x="3128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3" name="Rectangle 297"/>
                <p:cNvSpPr>
                  <a:spLocks noChangeArrowheads="1"/>
                </p:cNvSpPr>
                <p:nvPr/>
              </p:nvSpPr>
              <p:spPr bwMode="auto">
                <a:xfrm>
                  <a:off x="3285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4" name="Rectangle 298"/>
                <p:cNvSpPr>
                  <a:spLocks noChangeArrowheads="1"/>
                </p:cNvSpPr>
                <p:nvPr/>
              </p:nvSpPr>
              <p:spPr bwMode="auto">
                <a:xfrm>
                  <a:off x="3442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5" name="Rectangle 299"/>
                <p:cNvSpPr>
                  <a:spLocks noChangeArrowheads="1"/>
                </p:cNvSpPr>
                <p:nvPr/>
              </p:nvSpPr>
              <p:spPr bwMode="auto">
                <a:xfrm>
                  <a:off x="2343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6" name="Rectangle 300"/>
                <p:cNvSpPr>
                  <a:spLocks noChangeArrowheads="1"/>
                </p:cNvSpPr>
                <p:nvPr/>
              </p:nvSpPr>
              <p:spPr bwMode="auto">
                <a:xfrm>
                  <a:off x="2500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7" name="Rectangle 301"/>
                <p:cNvSpPr>
                  <a:spLocks noChangeArrowheads="1"/>
                </p:cNvSpPr>
                <p:nvPr/>
              </p:nvSpPr>
              <p:spPr bwMode="auto">
                <a:xfrm>
                  <a:off x="2657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" name="Rectangle 302"/>
                <p:cNvSpPr>
                  <a:spLocks noChangeArrowheads="1"/>
                </p:cNvSpPr>
                <p:nvPr/>
              </p:nvSpPr>
              <p:spPr bwMode="auto">
                <a:xfrm>
                  <a:off x="2814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9" name="Rectangle 303"/>
                <p:cNvSpPr>
                  <a:spLocks noChangeArrowheads="1"/>
                </p:cNvSpPr>
                <p:nvPr/>
              </p:nvSpPr>
              <p:spPr bwMode="auto">
                <a:xfrm>
                  <a:off x="3599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0" name="Rectangle 304"/>
                <p:cNvSpPr>
                  <a:spLocks noChangeArrowheads="1"/>
                </p:cNvSpPr>
                <p:nvPr/>
              </p:nvSpPr>
              <p:spPr bwMode="auto">
                <a:xfrm>
                  <a:off x="3756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1" name="Rectangle 305"/>
                <p:cNvSpPr>
                  <a:spLocks noChangeArrowheads="1"/>
                </p:cNvSpPr>
                <p:nvPr/>
              </p:nvSpPr>
              <p:spPr bwMode="auto">
                <a:xfrm>
                  <a:off x="1401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2" name="Rectangle 306"/>
                <p:cNvSpPr>
                  <a:spLocks noChangeArrowheads="1"/>
                </p:cNvSpPr>
                <p:nvPr/>
              </p:nvSpPr>
              <p:spPr bwMode="auto">
                <a:xfrm>
                  <a:off x="1558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3" name="Rectangle 307"/>
                <p:cNvSpPr>
                  <a:spLocks noChangeArrowheads="1"/>
                </p:cNvSpPr>
                <p:nvPr/>
              </p:nvSpPr>
              <p:spPr bwMode="auto">
                <a:xfrm>
                  <a:off x="1715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4" name="Rectangle 308"/>
                <p:cNvSpPr>
                  <a:spLocks noChangeArrowheads="1"/>
                </p:cNvSpPr>
                <p:nvPr/>
              </p:nvSpPr>
              <p:spPr bwMode="auto">
                <a:xfrm>
                  <a:off x="1872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5" name="Rectangle 309"/>
                <p:cNvSpPr>
                  <a:spLocks noChangeArrowheads="1"/>
                </p:cNvSpPr>
                <p:nvPr/>
              </p:nvSpPr>
              <p:spPr bwMode="auto">
                <a:xfrm>
                  <a:off x="773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6" name="Rectangle 310"/>
                <p:cNvSpPr>
                  <a:spLocks noChangeArrowheads="1"/>
                </p:cNvSpPr>
                <p:nvPr/>
              </p:nvSpPr>
              <p:spPr bwMode="auto">
                <a:xfrm>
                  <a:off x="930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" name="Rectangle 311"/>
                <p:cNvSpPr>
                  <a:spLocks noChangeArrowheads="1"/>
                </p:cNvSpPr>
                <p:nvPr/>
              </p:nvSpPr>
              <p:spPr bwMode="auto">
                <a:xfrm>
                  <a:off x="1087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44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" name="Rectangle 313"/>
                <p:cNvSpPr>
                  <a:spLocks noChangeArrowheads="1"/>
                </p:cNvSpPr>
                <p:nvPr/>
              </p:nvSpPr>
              <p:spPr bwMode="auto">
                <a:xfrm>
                  <a:off x="2029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0" name="Rectangle 314"/>
                <p:cNvSpPr>
                  <a:spLocks noChangeArrowheads="1"/>
                </p:cNvSpPr>
                <p:nvPr/>
              </p:nvSpPr>
              <p:spPr bwMode="auto">
                <a:xfrm>
                  <a:off x="2186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1" name="Rectangle 315"/>
                <p:cNvSpPr>
                  <a:spLocks noChangeArrowheads="1"/>
                </p:cNvSpPr>
                <p:nvPr/>
              </p:nvSpPr>
              <p:spPr bwMode="auto">
                <a:xfrm>
                  <a:off x="2971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2" name="Rectangle 316"/>
                <p:cNvSpPr>
                  <a:spLocks noChangeArrowheads="1"/>
                </p:cNvSpPr>
                <p:nvPr/>
              </p:nvSpPr>
              <p:spPr bwMode="auto">
                <a:xfrm>
                  <a:off x="3128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3" name="Rectangle 317"/>
                <p:cNvSpPr>
                  <a:spLocks noChangeArrowheads="1"/>
                </p:cNvSpPr>
                <p:nvPr/>
              </p:nvSpPr>
              <p:spPr bwMode="auto">
                <a:xfrm>
                  <a:off x="3285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4" name="Rectangle 318"/>
                <p:cNvSpPr>
                  <a:spLocks noChangeArrowheads="1"/>
                </p:cNvSpPr>
                <p:nvPr/>
              </p:nvSpPr>
              <p:spPr bwMode="auto">
                <a:xfrm>
                  <a:off x="3442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5" name="Rectangle 319"/>
                <p:cNvSpPr>
                  <a:spLocks noChangeArrowheads="1"/>
                </p:cNvSpPr>
                <p:nvPr/>
              </p:nvSpPr>
              <p:spPr bwMode="auto">
                <a:xfrm>
                  <a:off x="2343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6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00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7" name="Rectangle 321"/>
                <p:cNvSpPr>
                  <a:spLocks noChangeArrowheads="1"/>
                </p:cNvSpPr>
                <p:nvPr/>
              </p:nvSpPr>
              <p:spPr bwMode="auto">
                <a:xfrm>
                  <a:off x="2657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" name="Rectangle 322"/>
                <p:cNvSpPr>
                  <a:spLocks noChangeArrowheads="1"/>
                </p:cNvSpPr>
                <p:nvPr/>
              </p:nvSpPr>
              <p:spPr bwMode="auto">
                <a:xfrm>
                  <a:off x="2814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" name="Rectangle 323"/>
                <p:cNvSpPr>
                  <a:spLocks noChangeArrowheads="1"/>
                </p:cNvSpPr>
                <p:nvPr/>
              </p:nvSpPr>
              <p:spPr bwMode="auto">
                <a:xfrm>
                  <a:off x="3599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" name="Rectangle 324"/>
                <p:cNvSpPr>
                  <a:spLocks noChangeArrowheads="1"/>
                </p:cNvSpPr>
                <p:nvPr/>
              </p:nvSpPr>
              <p:spPr bwMode="auto">
                <a:xfrm>
                  <a:off x="3756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1" name="Rectangle 325"/>
                <p:cNvSpPr>
                  <a:spLocks noChangeArrowheads="1"/>
                </p:cNvSpPr>
                <p:nvPr/>
              </p:nvSpPr>
              <p:spPr bwMode="auto">
                <a:xfrm>
                  <a:off x="1401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" name="Rectangle 326"/>
                <p:cNvSpPr>
                  <a:spLocks noChangeArrowheads="1"/>
                </p:cNvSpPr>
                <p:nvPr/>
              </p:nvSpPr>
              <p:spPr bwMode="auto">
                <a:xfrm>
                  <a:off x="1558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3" name="Rectangle 327"/>
                <p:cNvSpPr>
                  <a:spLocks noChangeArrowheads="1"/>
                </p:cNvSpPr>
                <p:nvPr/>
              </p:nvSpPr>
              <p:spPr bwMode="auto">
                <a:xfrm>
                  <a:off x="1715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4" name="Rectangle 328"/>
                <p:cNvSpPr>
                  <a:spLocks noChangeArrowheads="1"/>
                </p:cNvSpPr>
                <p:nvPr/>
              </p:nvSpPr>
              <p:spPr bwMode="auto">
                <a:xfrm>
                  <a:off x="1872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5" name="Rectangle 329"/>
                <p:cNvSpPr>
                  <a:spLocks noChangeArrowheads="1"/>
                </p:cNvSpPr>
                <p:nvPr/>
              </p:nvSpPr>
              <p:spPr bwMode="auto">
                <a:xfrm>
                  <a:off x="773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6" name="Rectangle 330"/>
                <p:cNvSpPr>
                  <a:spLocks noChangeArrowheads="1"/>
                </p:cNvSpPr>
                <p:nvPr/>
              </p:nvSpPr>
              <p:spPr bwMode="auto">
                <a:xfrm>
                  <a:off x="930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7" name="Rectangle 331"/>
                <p:cNvSpPr>
                  <a:spLocks noChangeArrowheads="1"/>
                </p:cNvSpPr>
                <p:nvPr/>
              </p:nvSpPr>
              <p:spPr bwMode="auto">
                <a:xfrm>
                  <a:off x="1087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8" name="Rectangle 332"/>
                <p:cNvSpPr>
                  <a:spLocks noChangeArrowheads="1"/>
                </p:cNvSpPr>
                <p:nvPr/>
              </p:nvSpPr>
              <p:spPr bwMode="auto">
                <a:xfrm>
                  <a:off x="1244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" name="Rectangle 333"/>
                <p:cNvSpPr>
                  <a:spLocks noChangeArrowheads="1"/>
                </p:cNvSpPr>
                <p:nvPr/>
              </p:nvSpPr>
              <p:spPr bwMode="auto">
                <a:xfrm>
                  <a:off x="2029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0" name="Rectangle 334"/>
                <p:cNvSpPr>
                  <a:spLocks noChangeArrowheads="1"/>
                </p:cNvSpPr>
                <p:nvPr/>
              </p:nvSpPr>
              <p:spPr bwMode="auto">
                <a:xfrm>
                  <a:off x="2186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1" name="Rectangle 335"/>
                <p:cNvSpPr>
                  <a:spLocks noChangeArrowheads="1"/>
                </p:cNvSpPr>
                <p:nvPr/>
              </p:nvSpPr>
              <p:spPr bwMode="auto">
                <a:xfrm>
                  <a:off x="2971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2" name="Rectangle 336"/>
                <p:cNvSpPr>
                  <a:spLocks noChangeArrowheads="1"/>
                </p:cNvSpPr>
                <p:nvPr/>
              </p:nvSpPr>
              <p:spPr bwMode="auto">
                <a:xfrm>
                  <a:off x="3128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3" name="Rectangle 337"/>
                <p:cNvSpPr>
                  <a:spLocks noChangeArrowheads="1"/>
                </p:cNvSpPr>
                <p:nvPr/>
              </p:nvSpPr>
              <p:spPr bwMode="auto">
                <a:xfrm>
                  <a:off x="3285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4" name="Rectangle 338"/>
                <p:cNvSpPr>
                  <a:spLocks noChangeArrowheads="1"/>
                </p:cNvSpPr>
                <p:nvPr/>
              </p:nvSpPr>
              <p:spPr bwMode="auto">
                <a:xfrm>
                  <a:off x="3442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5" name="Rectangle 339"/>
                <p:cNvSpPr>
                  <a:spLocks noChangeArrowheads="1"/>
                </p:cNvSpPr>
                <p:nvPr/>
              </p:nvSpPr>
              <p:spPr bwMode="auto">
                <a:xfrm>
                  <a:off x="2343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6" name="Rectangle 340"/>
                <p:cNvSpPr>
                  <a:spLocks noChangeArrowheads="1"/>
                </p:cNvSpPr>
                <p:nvPr/>
              </p:nvSpPr>
              <p:spPr bwMode="auto">
                <a:xfrm>
                  <a:off x="2500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7" name="Rectangle 341"/>
                <p:cNvSpPr>
                  <a:spLocks noChangeArrowheads="1"/>
                </p:cNvSpPr>
                <p:nvPr/>
              </p:nvSpPr>
              <p:spPr bwMode="auto">
                <a:xfrm>
                  <a:off x="2657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8" name="Rectangle 342"/>
                <p:cNvSpPr>
                  <a:spLocks noChangeArrowheads="1"/>
                </p:cNvSpPr>
                <p:nvPr/>
              </p:nvSpPr>
              <p:spPr bwMode="auto">
                <a:xfrm>
                  <a:off x="2814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9" name="Rectangle 343"/>
                <p:cNvSpPr>
                  <a:spLocks noChangeArrowheads="1"/>
                </p:cNvSpPr>
                <p:nvPr/>
              </p:nvSpPr>
              <p:spPr bwMode="auto">
                <a:xfrm>
                  <a:off x="3599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0" name="Rectangle 344"/>
                <p:cNvSpPr>
                  <a:spLocks noChangeArrowheads="1"/>
                </p:cNvSpPr>
                <p:nvPr/>
              </p:nvSpPr>
              <p:spPr bwMode="auto">
                <a:xfrm>
                  <a:off x="3756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1" name="Rectangle 345"/>
                <p:cNvSpPr>
                  <a:spLocks noChangeArrowheads="1"/>
                </p:cNvSpPr>
                <p:nvPr/>
              </p:nvSpPr>
              <p:spPr bwMode="auto">
                <a:xfrm>
                  <a:off x="1401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2" name="Rectangle 346"/>
                <p:cNvSpPr>
                  <a:spLocks noChangeArrowheads="1"/>
                </p:cNvSpPr>
                <p:nvPr/>
              </p:nvSpPr>
              <p:spPr bwMode="auto">
                <a:xfrm>
                  <a:off x="1558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3" name="Rectangle 347"/>
                <p:cNvSpPr>
                  <a:spLocks noChangeArrowheads="1"/>
                </p:cNvSpPr>
                <p:nvPr/>
              </p:nvSpPr>
              <p:spPr bwMode="auto">
                <a:xfrm>
                  <a:off x="1715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4" name="Rectangle 348"/>
                <p:cNvSpPr>
                  <a:spLocks noChangeArrowheads="1"/>
                </p:cNvSpPr>
                <p:nvPr/>
              </p:nvSpPr>
              <p:spPr bwMode="auto">
                <a:xfrm>
                  <a:off x="1872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5" name="Rectangle 349"/>
                <p:cNvSpPr>
                  <a:spLocks noChangeArrowheads="1"/>
                </p:cNvSpPr>
                <p:nvPr/>
              </p:nvSpPr>
              <p:spPr bwMode="auto">
                <a:xfrm>
                  <a:off x="773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6" name="Rectangle 350"/>
                <p:cNvSpPr>
                  <a:spLocks noChangeArrowheads="1"/>
                </p:cNvSpPr>
                <p:nvPr/>
              </p:nvSpPr>
              <p:spPr bwMode="auto">
                <a:xfrm>
                  <a:off x="930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7" name="Rectangle 351"/>
                <p:cNvSpPr>
                  <a:spLocks noChangeArrowheads="1"/>
                </p:cNvSpPr>
                <p:nvPr/>
              </p:nvSpPr>
              <p:spPr bwMode="auto">
                <a:xfrm>
                  <a:off x="1087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8" name="Rectangle 352"/>
                <p:cNvSpPr>
                  <a:spLocks noChangeArrowheads="1"/>
                </p:cNvSpPr>
                <p:nvPr/>
              </p:nvSpPr>
              <p:spPr bwMode="auto">
                <a:xfrm>
                  <a:off x="1244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" name="Rectangle 353"/>
                <p:cNvSpPr>
                  <a:spLocks noChangeArrowheads="1"/>
                </p:cNvSpPr>
                <p:nvPr/>
              </p:nvSpPr>
              <p:spPr bwMode="auto">
                <a:xfrm>
                  <a:off x="2029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" name="Rectangle 354"/>
                <p:cNvSpPr>
                  <a:spLocks noChangeArrowheads="1"/>
                </p:cNvSpPr>
                <p:nvPr/>
              </p:nvSpPr>
              <p:spPr bwMode="auto">
                <a:xfrm>
                  <a:off x="2186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" name="Rectangle 355"/>
                <p:cNvSpPr>
                  <a:spLocks noChangeArrowheads="1"/>
                </p:cNvSpPr>
                <p:nvPr/>
              </p:nvSpPr>
              <p:spPr bwMode="auto">
                <a:xfrm>
                  <a:off x="2971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2" name="Rectangle 356"/>
                <p:cNvSpPr>
                  <a:spLocks noChangeArrowheads="1"/>
                </p:cNvSpPr>
                <p:nvPr/>
              </p:nvSpPr>
              <p:spPr bwMode="auto">
                <a:xfrm>
                  <a:off x="3128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3" name="Rectangle 357"/>
                <p:cNvSpPr>
                  <a:spLocks noChangeArrowheads="1"/>
                </p:cNvSpPr>
                <p:nvPr/>
              </p:nvSpPr>
              <p:spPr bwMode="auto">
                <a:xfrm>
                  <a:off x="3285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4" name="Rectangle 358"/>
                <p:cNvSpPr>
                  <a:spLocks noChangeArrowheads="1"/>
                </p:cNvSpPr>
                <p:nvPr/>
              </p:nvSpPr>
              <p:spPr bwMode="auto">
                <a:xfrm>
                  <a:off x="3442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5" name="Rectangle 359"/>
                <p:cNvSpPr>
                  <a:spLocks noChangeArrowheads="1"/>
                </p:cNvSpPr>
                <p:nvPr/>
              </p:nvSpPr>
              <p:spPr bwMode="auto">
                <a:xfrm>
                  <a:off x="2343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6" name="Rectangle 360"/>
                <p:cNvSpPr>
                  <a:spLocks noChangeArrowheads="1"/>
                </p:cNvSpPr>
                <p:nvPr/>
              </p:nvSpPr>
              <p:spPr bwMode="auto">
                <a:xfrm>
                  <a:off x="2500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7" name="Rectangle 361"/>
                <p:cNvSpPr>
                  <a:spLocks noChangeArrowheads="1"/>
                </p:cNvSpPr>
                <p:nvPr/>
              </p:nvSpPr>
              <p:spPr bwMode="auto">
                <a:xfrm>
                  <a:off x="2657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8" name="Rectangle 362"/>
                <p:cNvSpPr>
                  <a:spLocks noChangeArrowheads="1"/>
                </p:cNvSpPr>
                <p:nvPr/>
              </p:nvSpPr>
              <p:spPr bwMode="auto">
                <a:xfrm>
                  <a:off x="2814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" name="Rectangle 363"/>
                <p:cNvSpPr>
                  <a:spLocks noChangeArrowheads="1"/>
                </p:cNvSpPr>
                <p:nvPr/>
              </p:nvSpPr>
              <p:spPr bwMode="auto">
                <a:xfrm>
                  <a:off x="3599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" name="Rectangle 364"/>
                <p:cNvSpPr>
                  <a:spLocks noChangeArrowheads="1"/>
                </p:cNvSpPr>
                <p:nvPr/>
              </p:nvSpPr>
              <p:spPr bwMode="auto">
                <a:xfrm>
                  <a:off x="3756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" name="Rectangle 365"/>
                <p:cNvSpPr>
                  <a:spLocks noChangeArrowheads="1"/>
                </p:cNvSpPr>
                <p:nvPr/>
              </p:nvSpPr>
              <p:spPr bwMode="auto">
                <a:xfrm>
                  <a:off x="1401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" name="Rectangle 366"/>
                <p:cNvSpPr>
                  <a:spLocks noChangeArrowheads="1"/>
                </p:cNvSpPr>
                <p:nvPr/>
              </p:nvSpPr>
              <p:spPr bwMode="auto">
                <a:xfrm>
                  <a:off x="1558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3" name="Rectangle 367"/>
                <p:cNvSpPr>
                  <a:spLocks noChangeArrowheads="1"/>
                </p:cNvSpPr>
                <p:nvPr/>
              </p:nvSpPr>
              <p:spPr bwMode="auto">
                <a:xfrm>
                  <a:off x="1715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" name="Rectangle 368"/>
                <p:cNvSpPr>
                  <a:spLocks noChangeArrowheads="1"/>
                </p:cNvSpPr>
                <p:nvPr/>
              </p:nvSpPr>
              <p:spPr bwMode="auto">
                <a:xfrm>
                  <a:off x="1872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" name="Rectangle 369"/>
                <p:cNvSpPr>
                  <a:spLocks noChangeArrowheads="1"/>
                </p:cNvSpPr>
                <p:nvPr/>
              </p:nvSpPr>
              <p:spPr bwMode="auto">
                <a:xfrm>
                  <a:off x="773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" name="Rectangle 370"/>
                <p:cNvSpPr>
                  <a:spLocks noChangeArrowheads="1"/>
                </p:cNvSpPr>
                <p:nvPr/>
              </p:nvSpPr>
              <p:spPr bwMode="auto">
                <a:xfrm>
                  <a:off x="930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7" name="Rectangle 371"/>
                <p:cNvSpPr>
                  <a:spLocks noChangeArrowheads="1"/>
                </p:cNvSpPr>
                <p:nvPr/>
              </p:nvSpPr>
              <p:spPr bwMode="auto">
                <a:xfrm>
                  <a:off x="1087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8" name="Rectangle 372"/>
                <p:cNvSpPr>
                  <a:spLocks noChangeArrowheads="1"/>
                </p:cNvSpPr>
                <p:nvPr/>
              </p:nvSpPr>
              <p:spPr bwMode="auto">
                <a:xfrm>
                  <a:off x="1244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9" name="Rectangle 373"/>
                <p:cNvSpPr>
                  <a:spLocks noChangeArrowheads="1"/>
                </p:cNvSpPr>
                <p:nvPr/>
              </p:nvSpPr>
              <p:spPr bwMode="auto">
                <a:xfrm>
                  <a:off x="2029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" name="Rectangle 374"/>
                <p:cNvSpPr>
                  <a:spLocks noChangeArrowheads="1"/>
                </p:cNvSpPr>
                <p:nvPr/>
              </p:nvSpPr>
              <p:spPr bwMode="auto">
                <a:xfrm>
                  <a:off x="2186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" name="Rectangle 375"/>
                <p:cNvSpPr>
                  <a:spLocks noChangeArrowheads="1"/>
                </p:cNvSpPr>
                <p:nvPr/>
              </p:nvSpPr>
              <p:spPr bwMode="auto">
                <a:xfrm>
                  <a:off x="2971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" name="Rectangle 376"/>
                <p:cNvSpPr>
                  <a:spLocks noChangeArrowheads="1"/>
                </p:cNvSpPr>
                <p:nvPr/>
              </p:nvSpPr>
              <p:spPr bwMode="auto">
                <a:xfrm>
                  <a:off x="3128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3" name="Rectangle 377"/>
                <p:cNvSpPr>
                  <a:spLocks noChangeArrowheads="1"/>
                </p:cNvSpPr>
                <p:nvPr/>
              </p:nvSpPr>
              <p:spPr bwMode="auto">
                <a:xfrm>
                  <a:off x="3285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" name="Rectangle 378"/>
                <p:cNvSpPr>
                  <a:spLocks noChangeArrowheads="1"/>
                </p:cNvSpPr>
                <p:nvPr/>
              </p:nvSpPr>
              <p:spPr bwMode="auto">
                <a:xfrm>
                  <a:off x="3442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" name="Rectangle 379"/>
                <p:cNvSpPr>
                  <a:spLocks noChangeArrowheads="1"/>
                </p:cNvSpPr>
                <p:nvPr/>
              </p:nvSpPr>
              <p:spPr bwMode="auto">
                <a:xfrm>
                  <a:off x="2343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" name="Rectangle 380"/>
                <p:cNvSpPr>
                  <a:spLocks noChangeArrowheads="1"/>
                </p:cNvSpPr>
                <p:nvPr/>
              </p:nvSpPr>
              <p:spPr bwMode="auto">
                <a:xfrm>
                  <a:off x="2500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" name="Rectangle 381"/>
                <p:cNvSpPr>
                  <a:spLocks noChangeArrowheads="1"/>
                </p:cNvSpPr>
                <p:nvPr/>
              </p:nvSpPr>
              <p:spPr bwMode="auto">
                <a:xfrm>
                  <a:off x="2657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8" name="Rectangle 382"/>
                <p:cNvSpPr>
                  <a:spLocks noChangeArrowheads="1"/>
                </p:cNvSpPr>
                <p:nvPr/>
              </p:nvSpPr>
              <p:spPr bwMode="auto">
                <a:xfrm>
                  <a:off x="2814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9" name="Rectangle 383"/>
                <p:cNvSpPr>
                  <a:spLocks noChangeArrowheads="1"/>
                </p:cNvSpPr>
                <p:nvPr/>
              </p:nvSpPr>
              <p:spPr bwMode="auto">
                <a:xfrm>
                  <a:off x="3599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0" name="Rectangle 384"/>
                <p:cNvSpPr>
                  <a:spLocks noChangeArrowheads="1"/>
                </p:cNvSpPr>
                <p:nvPr/>
              </p:nvSpPr>
              <p:spPr bwMode="auto">
                <a:xfrm>
                  <a:off x="3756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1" name="Rectangle 385"/>
                <p:cNvSpPr>
                  <a:spLocks noChangeArrowheads="1"/>
                </p:cNvSpPr>
                <p:nvPr/>
              </p:nvSpPr>
              <p:spPr bwMode="auto">
                <a:xfrm>
                  <a:off x="1401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2" name="Rectangle 386"/>
                <p:cNvSpPr>
                  <a:spLocks noChangeArrowheads="1"/>
                </p:cNvSpPr>
                <p:nvPr/>
              </p:nvSpPr>
              <p:spPr bwMode="auto">
                <a:xfrm>
                  <a:off x="1558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" name="Rectangle 387"/>
                <p:cNvSpPr>
                  <a:spLocks noChangeArrowheads="1"/>
                </p:cNvSpPr>
                <p:nvPr/>
              </p:nvSpPr>
              <p:spPr bwMode="auto">
                <a:xfrm>
                  <a:off x="1715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4" name="Rectangle 388"/>
                <p:cNvSpPr>
                  <a:spLocks noChangeArrowheads="1"/>
                </p:cNvSpPr>
                <p:nvPr/>
              </p:nvSpPr>
              <p:spPr bwMode="auto">
                <a:xfrm>
                  <a:off x="1872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5" name="Rectangle 389"/>
                <p:cNvSpPr>
                  <a:spLocks noChangeArrowheads="1"/>
                </p:cNvSpPr>
                <p:nvPr/>
              </p:nvSpPr>
              <p:spPr bwMode="auto">
                <a:xfrm>
                  <a:off x="773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6" name="Rectangle 390"/>
                <p:cNvSpPr>
                  <a:spLocks noChangeArrowheads="1"/>
                </p:cNvSpPr>
                <p:nvPr/>
              </p:nvSpPr>
              <p:spPr bwMode="auto">
                <a:xfrm>
                  <a:off x="930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7" name="Rectangle 391"/>
                <p:cNvSpPr>
                  <a:spLocks noChangeArrowheads="1"/>
                </p:cNvSpPr>
                <p:nvPr/>
              </p:nvSpPr>
              <p:spPr bwMode="auto">
                <a:xfrm>
                  <a:off x="1087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8" name="Rectangle 392"/>
                <p:cNvSpPr>
                  <a:spLocks noChangeArrowheads="1"/>
                </p:cNvSpPr>
                <p:nvPr/>
              </p:nvSpPr>
              <p:spPr bwMode="auto">
                <a:xfrm>
                  <a:off x="1244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" name="Rectangle 393"/>
                <p:cNvSpPr>
                  <a:spLocks noChangeArrowheads="1"/>
                </p:cNvSpPr>
                <p:nvPr/>
              </p:nvSpPr>
              <p:spPr bwMode="auto">
                <a:xfrm>
                  <a:off x="2029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0" name="Rectangle 394"/>
                <p:cNvSpPr>
                  <a:spLocks noChangeArrowheads="1"/>
                </p:cNvSpPr>
                <p:nvPr/>
              </p:nvSpPr>
              <p:spPr bwMode="auto">
                <a:xfrm>
                  <a:off x="2186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" name="Rectangle 395"/>
                <p:cNvSpPr>
                  <a:spLocks noChangeArrowheads="1"/>
                </p:cNvSpPr>
                <p:nvPr/>
              </p:nvSpPr>
              <p:spPr bwMode="auto">
                <a:xfrm>
                  <a:off x="2971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" name="Rectangle 396"/>
                <p:cNvSpPr>
                  <a:spLocks noChangeArrowheads="1"/>
                </p:cNvSpPr>
                <p:nvPr/>
              </p:nvSpPr>
              <p:spPr bwMode="auto">
                <a:xfrm>
                  <a:off x="3128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" name="Rectangle 397"/>
                <p:cNvSpPr>
                  <a:spLocks noChangeArrowheads="1"/>
                </p:cNvSpPr>
                <p:nvPr/>
              </p:nvSpPr>
              <p:spPr bwMode="auto">
                <a:xfrm>
                  <a:off x="3285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4" name="Rectangle 398"/>
                <p:cNvSpPr>
                  <a:spLocks noChangeArrowheads="1"/>
                </p:cNvSpPr>
                <p:nvPr/>
              </p:nvSpPr>
              <p:spPr bwMode="auto">
                <a:xfrm>
                  <a:off x="3442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5" name="Rectangle 399"/>
                <p:cNvSpPr>
                  <a:spLocks noChangeArrowheads="1"/>
                </p:cNvSpPr>
                <p:nvPr/>
              </p:nvSpPr>
              <p:spPr bwMode="auto">
                <a:xfrm>
                  <a:off x="2343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" name="Rectangle 400"/>
                <p:cNvSpPr>
                  <a:spLocks noChangeArrowheads="1"/>
                </p:cNvSpPr>
                <p:nvPr/>
              </p:nvSpPr>
              <p:spPr bwMode="auto">
                <a:xfrm>
                  <a:off x="2500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7" name="Rectangle 401"/>
                <p:cNvSpPr>
                  <a:spLocks noChangeArrowheads="1"/>
                </p:cNvSpPr>
                <p:nvPr/>
              </p:nvSpPr>
              <p:spPr bwMode="auto">
                <a:xfrm>
                  <a:off x="2657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8" name="Rectangle 402"/>
                <p:cNvSpPr>
                  <a:spLocks noChangeArrowheads="1"/>
                </p:cNvSpPr>
                <p:nvPr/>
              </p:nvSpPr>
              <p:spPr bwMode="auto">
                <a:xfrm>
                  <a:off x="2814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9" name="Rectangle 403"/>
                <p:cNvSpPr>
                  <a:spLocks noChangeArrowheads="1"/>
                </p:cNvSpPr>
                <p:nvPr/>
              </p:nvSpPr>
              <p:spPr bwMode="auto">
                <a:xfrm>
                  <a:off x="3599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0" name="Rectangle 404"/>
                <p:cNvSpPr>
                  <a:spLocks noChangeArrowheads="1"/>
                </p:cNvSpPr>
                <p:nvPr/>
              </p:nvSpPr>
              <p:spPr bwMode="auto">
                <a:xfrm>
                  <a:off x="3756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9" name="Line 405"/>
              <p:cNvSpPr>
                <a:spLocks noChangeShapeType="1"/>
              </p:cNvSpPr>
              <p:nvPr/>
            </p:nvSpPr>
            <p:spPr bwMode="auto">
              <a:xfrm>
                <a:off x="2814" y="616"/>
                <a:ext cx="0" cy="31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406"/>
              <p:cNvSpPr>
                <a:spLocks noChangeShapeType="1"/>
              </p:cNvSpPr>
              <p:nvPr/>
            </p:nvSpPr>
            <p:spPr bwMode="auto">
              <a:xfrm>
                <a:off x="1244" y="2186"/>
                <a:ext cx="31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" name="Text Box 407"/>
            <p:cNvSpPr txBox="1">
              <a:spLocks noChangeArrowheads="1"/>
            </p:cNvSpPr>
            <p:nvPr/>
          </p:nvSpPr>
          <p:spPr bwMode="auto">
            <a:xfrm>
              <a:off x="2696" y="2212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endParaRPr lang="en-US">
                <a:latin typeface="Times New Roman" pitchFamily="18" charset="0"/>
              </a:endParaRPr>
            </a:p>
          </p:txBody>
        </p:sp>
        <p:sp>
          <p:nvSpPr>
            <p:cNvPr id="5" name="Text Box 408"/>
            <p:cNvSpPr txBox="1">
              <a:spLocks noChangeArrowheads="1"/>
            </p:cNvSpPr>
            <p:nvPr/>
          </p:nvSpPr>
          <p:spPr bwMode="auto">
            <a:xfrm>
              <a:off x="2691" y="216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0</a:t>
              </a:r>
            </a:p>
          </p:txBody>
        </p:sp>
        <p:sp>
          <p:nvSpPr>
            <p:cNvPr id="6" name="Text Box 409"/>
            <p:cNvSpPr txBox="1">
              <a:spLocks noChangeArrowheads="1"/>
            </p:cNvSpPr>
            <p:nvPr/>
          </p:nvSpPr>
          <p:spPr bwMode="auto">
            <a:xfrm>
              <a:off x="2860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1</a:t>
              </a:r>
            </a:p>
          </p:txBody>
        </p:sp>
        <p:sp>
          <p:nvSpPr>
            <p:cNvPr id="7" name="Text Box 410"/>
            <p:cNvSpPr txBox="1">
              <a:spLocks noChangeArrowheads="1"/>
            </p:cNvSpPr>
            <p:nvPr/>
          </p:nvSpPr>
          <p:spPr bwMode="auto">
            <a:xfrm>
              <a:off x="3012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2</a:t>
              </a:r>
            </a:p>
          </p:txBody>
        </p:sp>
        <p:sp>
          <p:nvSpPr>
            <p:cNvPr id="8" name="Text Box 411"/>
            <p:cNvSpPr txBox="1">
              <a:spLocks noChangeArrowheads="1"/>
            </p:cNvSpPr>
            <p:nvPr/>
          </p:nvSpPr>
          <p:spPr bwMode="auto">
            <a:xfrm>
              <a:off x="3172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3</a:t>
              </a:r>
            </a:p>
          </p:txBody>
        </p:sp>
        <p:sp>
          <p:nvSpPr>
            <p:cNvPr id="9" name="Text Box 412"/>
            <p:cNvSpPr txBox="1">
              <a:spLocks noChangeArrowheads="1"/>
            </p:cNvSpPr>
            <p:nvPr/>
          </p:nvSpPr>
          <p:spPr bwMode="auto">
            <a:xfrm>
              <a:off x="331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4</a:t>
              </a:r>
            </a:p>
          </p:txBody>
        </p:sp>
        <p:sp>
          <p:nvSpPr>
            <p:cNvPr id="10" name="Text Box 413"/>
            <p:cNvSpPr txBox="1">
              <a:spLocks noChangeArrowheads="1"/>
            </p:cNvSpPr>
            <p:nvPr/>
          </p:nvSpPr>
          <p:spPr bwMode="auto">
            <a:xfrm>
              <a:off x="3468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5</a:t>
              </a:r>
            </a:p>
          </p:txBody>
        </p:sp>
        <p:sp>
          <p:nvSpPr>
            <p:cNvPr id="11" name="Text Box 414"/>
            <p:cNvSpPr txBox="1">
              <a:spLocks noChangeArrowheads="1"/>
            </p:cNvSpPr>
            <p:nvPr/>
          </p:nvSpPr>
          <p:spPr bwMode="auto">
            <a:xfrm>
              <a:off x="363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6</a:t>
              </a:r>
            </a:p>
          </p:txBody>
        </p:sp>
        <p:sp>
          <p:nvSpPr>
            <p:cNvPr id="12" name="Text Box 415"/>
            <p:cNvSpPr txBox="1">
              <a:spLocks noChangeArrowheads="1"/>
            </p:cNvSpPr>
            <p:nvPr/>
          </p:nvSpPr>
          <p:spPr bwMode="auto">
            <a:xfrm>
              <a:off x="3788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7</a:t>
              </a:r>
            </a:p>
          </p:txBody>
        </p:sp>
        <p:sp>
          <p:nvSpPr>
            <p:cNvPr id="13" name="Text Box 416"/>
            <p:cNvSpPr txBox="1">
              <a:spLocks noChangeArrowheads="1"/>
            </p:cNvSpPr>
            <p:nvPr/>
          </p:nvSpPr>
          <p:spPr bwMode="auto">
            <a:xfrm>
              <a:off x="3936" y="217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8</a:t>
              </a:r>
            </a:p>
          </p:txBody>
        </p:sp>
        <p:sp>
          <p:nvSpPr>
            <p:cNvPr id="14" name="Text Box 417"/>
            <p:cNvSpPr txBox="1">
              <a:spLocks noChangeArrowheads="1"/>
            </p:cNvSpPr>
            <p:nvPr/>
          </p:nvSpPr>
          <p:spPr bwMode="auto">
            <a:xfrm>
              <a:off x="409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9</a:t>
              </a:r>
            </a:p>
          </p:txBody>
        </p:sp>
        <p:sp>
          <p:nvSpPr>
            <p:cNvPr id="15" name="Text Box 418"/>
            <p:cNvSpPr txBox="1">
              <a:spLocks noChangeArrowheads="1"/>
            </p:cNvSpPr>
            <p:nvPr/>
          </p:nvSpPr>
          <p:spPr bwMode="auto">
            <a:xfrm>
              <a:off x="4236" y="2168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10</a:t>
              </a:r>
            </a:p>
          </p:txBody>
        </p:sp>
        <p:sp>
          <p:nvSpPr>
            <p:cNvPr id="16" name="Text Box 419"/>
            <p:cNvSpPr txBox="1">
              <a:spLocks noChangeArrowheads="1"/>
            </p:cNvSpPr>
            <p:nvPr/>
          </p:nvSpPr>
          <p:spPr bwMode="auto">
            <a:xfrm>
              <a:off x="1240" y="2172"/>
              <a:ext cx="2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-9</a:t>
              </a:r>
            </a:p>
          </p:txBody>
        </p:sp>
        <p:sp>
          <p:nvSpPr>
            <p:cNvPr id="17" name="Text Box 420"/>
            <p:cNvSpPr txBox="1">
              <a:spLocks noChangeArrowheads="1"/>
            </p:cNvSpPr>
            <p:nvPr/>
          </p:nvSpPr>
          <p:spPr bwMode="auto">
            <a:xfrm>
              <a:off x="1408" y="2172"/>
              <a:ext cx="2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-8</a:t>
              </a:r>
            </a:p>
          </p:txBody>
        </p:sp>
        <p:sp>
          <p:nvSpPr>
            <p:cNvPr id="18" name="Text Box 421"/>
            <p:cNvSpPr txBox="1">
              <a:spLocks noChangeArrowheads="1"/>
            </p:cNvSpPr>
            <p:nvPr/>
          </p:nvSpPr>
          <p:spPr bwMode="auto">
            <a:xfrm>
              <a:off x="1560" y="2176"/>
              <a:ext cx="20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-7</a:t>
              </a:r>
            </a:p>
          </p:txBody>
        </p:sp>
        <p:sp>
          <p:nvSpPr>
            <p:cNvPr id="19" name="Text Box 422"/>
            <p:cNvSpPr txBox="1">
              <a:spLocks noChangeArrowheads="1"/>
            </p:cNvSpPr>
            <p:nvPr/>
          </p:nvSpPr>
          <p:spPr bwMode="auto">
            <a:xfrm>
              <a:off x="1724" y="2172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-6</a:t>
              </a:r>
            </a:p>
          </p:txBody>
        </p:sp>
        <p:sp>
          <p:nvSpPr>
            <p:cNvPr id="20" name="Text Box 423"/>
            <p:cNvSpPr txBox="1">
              <a:spLocks noChangeArrowheads="1"/>
            </p:cNvSpPr>
            <p:nvPr/>
          </p:nvSpPr>
          <p:spPr bwMode="auto">
            <a:xfrm>
              <a:off x="1868" y="2176"/>
              <a:ext cx="2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-5</a:t>
              </a:r>
            </a:p>
          </p:txBody>
        </p:sp>
        <p:sp>
          <p:nvSpPr>
            <p:cNvPr id="21" name="Text Box 424"/>
            <p:cNvSpPr txBox="1">
              <a:spLocks noChangeArrowheads="1"/>
            </p:cNvSpPr>
            <p:nvPr/>
          </p:nvSpPr>
          <p:spPr bwMode="auto">
            <a:xfrm>
              <a:off x="2032" y="2172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-4</a:t>
              </a:r>
            </a:p>
          </p:txBody>
        </p:sp>
        <p:sp>
          <p:nvSpPr>
            <p:cNvPr id="22" name="Text Box 425"/>
            <p:cNvSpPr txBox="1">
              <a:spLocks noChangeArrowheads="1"/>
            </p:cNvSpPr>
            <p:nvPr/>
          </p:nvSpPr>
          <p:spPr bwMode="auto">
            <a:xfrm>
              <a:off x="2188" y="2172"/>
              <a:ext cx="24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-3</a:t>
              </a:r>
            </a:p>
          </p:txBody>
        </p:sp>
        <p:sp>
          <p:nvSpPr>
            <p:cNvPr id="23" name="Text Box 426"/>
            <p:cNvSpPr txBox="1">
              <a:spLocks noChangeArrowheads="1"/>
            </p:cNvSpPr>
            <p:nvPr/>
          </p:nvSpPr>
          <p:spPr bwMode="auto">
            <a:xfrm>
              <a:off x="2344" y="2172"/>
              <a:ext cx="2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-2</a:t>
              </a:r>
            </a:p>
          </p:txBody>
        </p:sp>
        <p:sp>
          <p:nvSpPr>
            <p:cNvPr id="24" name="Text Box 427"/>
            <p:cNvSpPr txBox="1">
              <a:spLocks noChangeArrowheads="1"/>
            </p:cNvSpPr>
            <p:nvPr/>
          </p:nvSpPr>
          <p:spPr bwMode="auto">
            <a:xfrm>
              <a:off x="2520" y="2176"/>
              <a:ext cx="2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-1</a:t>
              </a:r>
            </a:p>
          </p:txBody>
        </p:sp>
        <p:sp>
          <p:nvSpPr>
            <p:cNvPr id="25" name="Text Box 428"/>
            <p:cNvSpPr txBox="1">
              <a:spLocks noChangeArrowheads="1"/>
            </p:cNvSpPr>
            <p:nvPr/>
          </p:nvSpPr>
          <p:spPr bwMode="auto">
            <a:xfrm>
              <a:off x="1064" y="2168"/>
              <a:ext cx="24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-10</a:t>
              </a:r>
            </a:p>
          </p:txBody>
        </p:sp>
        <p:sp>
          <p:nvSpPr>
            <p:cNvPr id="26" name="Text Box 429"/>
            <p:cNvSpPr txBox="1">
              <a:spLocks noChangeArrowheads="1"/>
            </p:cNvSpPr>
            <p:nvPr/>
          </p:nvSpPr>
          <p:spPr bwMode="auto">
            <a:xfrm>
              <a:off x="4424" y="2068"/>
              <a:ext cx="20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800">
                  <a:latin typeface="Comic Sans MS" pitchFamily="66" charset="0"/>
                </a:rPr>
                <a:t>x</a:t>
              </a:r>
            </a:p>
          </p:txBody>
        </p:sp>
        <p:sp>
          <p:nvSpPr>
            <p:cNvPr id="27" name="Text Box 430"/>
            <p:cNvSpPr txBox="1">
              <a:spLocks noChangeArrowheads="1"/>
            </p:cNvSpPr>
            <p:nvPr/>
          </p:nvSpPr>
          <p:spPr bwMode="auto">
            <a:xfrm>
              <a:off x="2732" y="256"/>
              <a:ext cx="20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800">
                  <a:latin typeface="Comic Sans MS" pitchFamily="66" charset="0"/>
                </a:rPr>
                <a:t>y</a:t>
              </a:r>
            </a:p>
          </p:txBody>
        </p:sp>
        <p:sp>
          <p:nvSpPr>
            <p:cNvPr id="28" name="Text Box 431"/>
            <p:cNvSpPr txBox="1">
              <a:spLocks noChangeArrowheads="1"/>
            </p:cNvSpPr>
            <p:nvPr/>
          </p:nvSpPr>
          <p:spPr bwMode="auto">
            <a:xfrm>
              <a:off x="2697" y="199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1</a:t>
              </a:r>
            </a:p>
          </p:txBody>
        </p:sp>
        <p:sp>
          <p:nvSpPr>
            <p:cNvPr id="29" name="Text Box 432"/>
            <p:cNvSpPr txBox="1">
              <a:spLocks noChangeArrowheads="1"/>
            </p:cNvSpPr>
            <p:nvPr/>
          </p:nvSpPr>
          <p:spPr bwMode="auto">
            <a:xfrm>
              <a:off x="2685" y="184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2</a:t>
              </a:r>
            </a:p>
          </p:txBody>
        </p:sp>
        <p:sp>
          <p:nvSpPr>
            <p:cNvPr id="30" name="Text Box 433"/>
            <p:cNvSpPr txBox="1">
              <a:spLocks noChangeArrowheads="1"/>
            </p:cNvSpPr>
            <p:nvPr/>
          </p:nvSpPr>
          <p:spPr bwMode="auto">
            <a:xfrm>
              <a:off x="2691" y="1689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3</a:t>
              </a:r>
            </a:p>
          </p:txBody>
        </p:sp>
        <p:sp>
          <p:nvSpPr>
            <p:cNvPr id="31" name="Text Box 434"/>
            <p:cNvSpPr txBox="1">
              <a:spLocks noChangeArrowheads="1"/>
            </p:cNvSpPr>
            <p:nvPr/>
          </p:nvSpPr>
          <p:spPr bwMode="auto">
            <a:xfrm>
              <a:off x="2685" y="153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4</a:t>
              </a:r>
            </a:p>
          </p:txBody>
        </p:sp>
        <p:sp>
          <p:nvSpPr>
            <p:cNvPr id="32" name="Text Box 435"/>
            <p:cNvSpPr txBox="1">
              <a:spLocks noChangeArrowheads="1"/>
            </p:cNvSpPr>
            <p:nvPr/>
          </p:nvSpPr>
          <p:spPr bwMode="auto">
            <a:xfrm>
              <a:off x="2685" y="1365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5</a:t>
              </a:r>
            </a:p>
          </p:txBody>
        </p:sp>
        <p:sp>
          <p:nvSpPr>
            <p:cNvPr id="33" name="Text Box 436"/>
            <p:cNvSpPr txBox="1">
              <a:spLocks noChangeArrowheads="1"/>
            </p:cNvSpPr>
            <p:nvPr/>
          </p:nvSpPr>
          <p:spPr bwMode="auto">
            <a:xfrm>
              <a:off x="2688" y="121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6</a:t>
              </a:r>
            </a:p>
          </p:txBody>
        </p:sp>
        <p:sp>
          <p:nvSpPr>
            <p:cNvPr id="34" name="Text Box 437"/>
            <p:cNvSpPr txBox="1">
              <a:spLocks noChangeArrowheads="1"/>
            </p:cNvSpPr>
            <p:nvPr/>
          </p:nvSpPr>
          <p:spPr bwMode="auto">
            <a:xfrm>
              <a:off x="2685" y="1056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7</a:t>
              </a:r>
            </a:p>
          </p:txBody>
        </p:sp>
        <p:sp>
          <p:nvSpPr>
            <p:cNvPr id="35" name="Text Box 438"/>
            <p:cNvSpPr txBox="1">
              <a:spLocks noChangeArrowheads="1"/>
            </p:cNvSpPr>
            <p:nvPr/>
          </p:nvSpPr>
          <p:spPr bwMode="auto">
            <a:xfrm>
              <a:off x="2688" y="90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8</a:t>
              </a:r>
            </a:p>
          </p:txBody>
        </p:sp>
        <p:sp>
          <p:nvSpPr>
            <p:cNvPr id="36" name="Text Box 439"/>
            <p:cNvSpPr txBox="1">
              <a:spLocks noChangeArrowheads="1"/>
            </p:cNvSpPr>
            <p:nvPr/>
          </p:nvSpPr>
          <p:spPr bwMode="auto">
            <a:xfrm>
              <a:off x="2685" y="73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9</a:t>
              </a:r>
            </a:p>
          </p:txBody>
        </p:sp>
        <p:sp>
          <p:nvSpPr>
            <p:cNvPr id="37" name="Text Box 440"/>
            <p:cNvSpPr txBox="1">
              <a:spLocks noChangeArrowheads="1"/>
            </p:cNvSpPr>
            <p:nvPr/>
          </p:nvSpPr>
          <p:spPr bwMode="auto">
            <a:xfrm>
              <a:off x="2664" y="579"/>
              <a:ext cx="23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10</a:t>
              </a:r>
            </a:p>
          </p:txBody>
        </p:sp>
        <p:sp>
          <p:nvSpPr>
            <p:cNvPr id="38" name="Text Box 441"/>
            <p:cNvSpPr txBox="1">
              <a:spLocks noChangeArrowheads="1"/>
            </p:cNvSpPr>
            <p:nvPr/>
          </p:nvSpPr>
          <p:spPr bwMode="auto">
            <a:xfrm>
              <a:off x="2676" y="2304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-1</a:t>
              </a:r>
            </a:p>
          </p:txBody>
        </p:sp>
        <p:sp>
          <p:nvSpPr>
            <p:cNvPr id="39" name="Text Box 442"/>
            <p:cNvSpPr txBox="1">
              <a:spLocks noChangeArrowheads="1"/>
            </p:cNvSpPr>
            <p:nvPr/>
          </p:nvSpPr>
          <p:spPr bwMode="auto">
            <a:xfrm>
              <a:off x="2664" y="2469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-2</a:t>
              </a:r>
            </a:p>
          </p:txBody>
        </p:sp>
        <p:sp>
          <p:nvSpPr>
            <p:cNvPr id="40" name="Text Box 443"/>
            <p:cNvSpPr txBox="1">
              <a:spLocks noChangeArrowheads="1"/>
            </p:cNvSpPr>
            <p:nvPr/>
          </p:nvSpPr>
          <p:spPr bwMode="auto">
            <a:xfrm>
              <a:off x="2658" y="2622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-3</a:t>
              </a:r>
            </a:p>
          </p:txBody>
        </p:sp>
        <p:sp>
          <p:nvSpPr>
            <p:cNvPr id="41" name="Text Box 444"/>
            <p:cNvSpPr txBox="1">
              <a:spLocks noChangeArrowheads="1"/>
            </p:cNvSpPr>
            <p:nvPr/>
          </p:nvSpPr>
          <p:spPr bwMode="auto">
            <a:xfrm>
              <a:off x="2655" y="2781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-4</a:t>
              </a:r>
            </a:p>
          </p:txBody>
        </p:sp>
        <p:sp>
          <p:nvSpPr>
            <p:cNvPr id="42" name="Text Box 445"/>
            <p:cNvSpPr txBox="1">
              <a:spLocks noChangeArrowheads="1"/>
            </p:cNvSpPr>
            <p:nvPr/>
          </p:nvSpPr>
          <p:spPr bwMode="auto">
            <a:xfrm>
              <a:off x="2655" y="2946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-5</a:t>
              </a:r>
            </a:p>
          </p:txBody>
        </p:sp>
        <p:sp>
          <p:nvSpPr>
            <p:cNvPr id="43" name="Text Box 446"/>
            <p:cNvSpPr txBox="1">
              <a:spLocks noChangeArrowheads="1"/>
            </p:cNvSpPr>
            <p:nvPr/>
          </p:nvSpPr>
          <p:spPr bwMode="auto">
            <a:xfrm>
              <a:off x="2655" y="3093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-6</a:t>
              </a:r>
            </a:p>
          </p:txBody>
        </p:sp>
        <p:sp>
          <p:nvSpPr>
            <p:cNvPr id="44" name="Text Box 447"/>
            <p:cNvSpPr txBox="1">
              <a:spLocks noChangeArrowheads="1"/>
            </p:cNvSpPr>
            <p:nvPr/>
          </p:nvSpPr>
          <p:spPr bwMode="auto">
            <a:xfrm>
              <a:off x="2658" y="3249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-7</a:t>
              </a:r>
            </a:p>
          </p:txBody>
        </p:sp>
        <p:sp>
          <p:nvSpPr>
            <p:cNvPr id="45" name="Text Box 448"/>
            <p:cNvSpPr txBox="1">
              <a:spLocks noChangeArrowheads="1"/>
            </p:cNvSpPr>
            <p:nvPr/>
          </p:nvSpPr>
          <p:spPr bwMode="auto">
            <a:xfrm>
              <a:off x="2652" y="3411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-8</a:t>
              </a:r>
            </a:p>
          </p:txBody>
        </p:sp>
        <p:sp>
          <p:nvSpPr>
            <p:cNvPr id="46" name="Text Box 449"/>
            <p:cNvSpPr txBox="1">
              <a:spLocks noChangeArrowheads="1"/>
            </p:cNvSpPr>
            <p:nvPr/>
          </p:nvSpPr>
          <p:spPr bwMode="auto">
            <a:xfrm>
              <a:off x="2661" y="3564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-9</a:t>
              </a:r>
            </a:p>
          </p:txBody>
        </p:sp>
        <p:sp>
          <p:nvSpPr>
            <p:cNvPr id="47" name="Text Box 450"/>
            <p:cNvSpPr txBox="1">
              <a:spLocks noChangeArrowheads="1"/>
            </p:cNvSpPr>
            <p:nvPr/>
          </p:nvSpPr>
          <p:spPr bwMode="auto">
            <a:xfrm>
              <a:off x="2631" y="3720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-10</a:t>
              </a:r>
            </a:p>
          </p:txBody>
        </p:sp>
      </p:grpSp>
      <p:sp>
        <p:nvSpPr>
          <p:cNvPr id="451" name="TextBox 450"/>
          <p:cNvSpPr txBox="1">
            <a:spLocks noChangeArrowheads="1"/>
          </p:cNvSpPr>
          <p:nvPr/>
        </p:nvSpPr>
        <p:spPr bwMode="auto">
          <a:xfrm>
            <a:off x="5271927" y="1120939"/>
            <a:ext cx="395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rgbClr val="00FF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452" name="TextBox 451"/>
          <p:cNvSpPr txBox="1">
            <a:spLocks noChangeArrowheads="1"/>
          </p:cNvSpPr>
          <p:nvPr/>
        </p:nvSpPr>
        <p:spPr bwMode="auto">
          <a:xfrm>
            <a:off x="5303459" y="3579051"/>
            <a:ext cx="395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latin typeface="Comic Sans MS" pitchFamily="66" charset="0"/>
              </a:rPr>
              <a:t>x</a:t>
            </a:r>
          </a:p>
        </p:txBody>
      </p:sp>
      <p:sp>
        <p:nvSpPr>
          <p:cNvPr id="453" name="Freeform 452"/>
          <p:cNvSpPr/>
          <p:nvPr/>
        </p:nvSpPr>
        <p:spPr>
          <a:xfrm rot="19895788">
            <a:off x="5570159" y="722695"/>
            <a:ext cx="840278" cy="2397618"/>
          </a:xfrm>
          <a:custGeom>
            <a:avLst/>
            <a:gdLst>
              <a:gd name="connsiteX0" fmla="*/ 0 w 1508760"/>
              <a:gd name="connsiteY0" fmla="*/ 2240280 h 2240280"/>
              <a:gd name="connsiteX1" fmla="*/ 243840 w 1508760"/>
              <a:gd name="connsiteY1" fmla="*/ 990600 h 2240280"/>
              <a:gd name="connsiteX2" fmla="*/ 716280 w 1508760"/>
              <a:gd name="connsiteY2" fmla="*/ 0 h 2240280"/>
              <a:gd name="connsiteX3" fmla="*/ 1249680 w 1508760"/>
              <a:gd name="connsiteY3" fmla="*/ 990600 h 2240280"/>
              <a:gd name="connsiteX4" fmla="*/ 1508760 w 1508760"/>
              <a:gd name="connsiteY4" fmla="*/ 2240280 h 2240280"/>
              <a:gd name="connsiteX5" fmla="*/ 1508760 w 1508760"/>
              <a:gd name="connsiteY5" fmla="*/ 2240280 h 2240280"/>
              <a:gd name="connsiteX0" fmla="*/ 0 w 1508760"/>
              <a:gd name="connsiteY0" fmla="*/ 2240280 h 2240280"/>
              <a:gd name="connsiteX1" fmla="*/ 243840 w 1508760"/>
              <a:gd name="connsiteY1" fmla="*/ 990600 h 2240280"/>
              <a:gd name="connsiteX2" fmla="*/ 716280 w 1508760"/>
              <a:gd name="connsiteY2" fmla="*/ 0 h 2240280"/>
              <a:gd name="connsiteX3" fmla="*/ 1249680 w 1508760"/>
              <a:gd name="connsiteY3" fmla="*/ 990600 h 2240280"/>
              <a:gd name="connsiteX4" fmla="*/ 1508760 w 1508760"/>
              <a:gd name="connsiteY4" fmla="*/ 2240280 h 2240280"/>
              <a:gd name="connsiteX5" fmla="*/ 1508760 w 1508760"/>
              <a:gd name="connsiteY5" fmla="*/ 2224512 h 2240280"/>
              <a:gd name="connsiteX0" fmla="*/ 0 w 1508760"/>
              <a:gd name="connsiteY0" fmla="*/ 3049885 h 3049885"/>
              <a:gd name="connsiteX1" fmla="*/ 243840 w 1508760"/>
              <a:gd name="connsiteY1" fmla="*/ 1800205 h 3049885"/>
              <a:gd name="connsiteX2" fmla="*/ 716280 w 1508760"/>
              <a:gd name="connsiteY2" fmla="*/ 809605 h 3049885"/>
              <a:gd name="connsiteX3" fmla="*/ 1139391 w 1508760"/>
              <a:gd name="connsiteY3" fmla="*/ 97288 h 3049885"/>
              <a:gd name="connsiteX4" fmla="*/ 1508760 w 1508760"/>
              <a:gd name="connsiteY4" fmla="*/ 3049885 h 3049885"/>
              <a:gd name="connsiteX5" fmla="*/ 1508760 w 1508760"/>
              <a:gd name="connsiteY5" fmla="*/ 3034117 h 3049885"/>
              <a:gd name="connsiteX0" fmla="*/ 0 w 1508760"/>
              <a:gd name="connsiteY0" fmla="*/ 3049885 h 3081420"/>
              <a:gd name="connsiteX1" fmla="*/ 243840 w 1508760"/>
              <a:gd name="connsiteY1" fmla="*/ 1800205 h 3081420"/>
              <a:gd name="connsiteX2" fmla="*/ 716280 w 1508760"/>
              <a:gd name="connsiteY2" fmla="*/ 809605 h 3081420"/>
              <a:gd name="connsiteX3" fmla="*/ 1139391 w 1508760"/>
              <a:gd name="connsiteY3" fmla="*/ 97288 h 3081420"/>
              <a:gd name="connsiteX4" fmla="*/ 1508760 w 1508760"/>
              <a:gd name="connsiteY4" fmla="*/ 3049885 h 3081420"/>
              <a:gd name="connsiteX5" fmla="*/ 1445738 w 1508760"/>
              <a:gd name="connsiteY5" fmla="*/ 3081420 h 3081420"/>
              <a:gd name="connsiteX0" fmla="*/ 0 w 1508760"/>
              <a:gd name="connsiteY0" fmla="*/ 3076500 h 3108035"/>
              <a:gd name="connsiteX1" fmla="*/ 243840 w 1508760"/>
              <a:gd name="connsiteY1" fmla="*/ 1826820 h 3108035"/>
              <a:gd name="connsiteX2" fmla="*/ 669012 w 1508760"/>
              <a:gd name="connsiteY2" fmla="*/ 678542 h 3108035"/>
              <a:gd name="connsiteX3" fmla="*/ 1139391 w 1508760"/>
              <a:gd name="connsiteY3" fmla="*/ 123903 h 3108035"/>
              <a:gd name="connsiteX4" fmla="*/ 1508760 w 1508760"/>
              <a:gd name="connsiteY4" fmla="*/ 3076500 h 3108035"/>
              <a:gd name="connsiteX5" fmla="*/ 1445738 w 1508760"/>
              <a:gd name="connsiteY5" fmla="*/ 3108035 h 3108035"/>
              <a:gd name="connsiteX0" fmla="*/ 0 w 1508760"/>
              <a:gd name="connsiteY0" fmla="*/ 3076500 h 3108035"/>
              <a:gd name="connsiteX1" fmla="*/ 369884 w 1508760"/>
              <a:gd name="connsiteY1" fmla="*/ 1826820 h 3108035"/>
              <a:gd name="connsiteX2" fmla="*/ 669012 w 1508760"/>
              <a:gd name="connsiteY2" fmla="*/ 678542 h 3108035"/>
              <a:gd name="connsiteX3" fmla="*/ 1139391 w 1508760"/>
              <a:gd name="connsiteY3" fmla="*/ 123903 h 3108035"/>
              <a:gd name="connsiteX4" fmla="*/ 1508760 w 1508760"/>
              <a:gd name="connsiteY4" fmla="*/ 3076500 h 3108035"/>
              <a:gd name="connsiteX5" fmla="*/ 1445738 w 1508760"/>
              <a:gd name="connsiteY5" fmla="*/ 3108035 h 3108035"/>
              <a:gd name="connsiteX0" fmla="*/ 0 w 1508760"/>
              <a:gd name="connsiteY0" fmla="*/ 3104238 h 3135773"/>
              <a:gd name="connsiteX1" fmla="*/ 669012 w 1508760"/>
              <a:gd name="connsiteY1" fmla="*/ 706280 h 3135773"/>
              <a:gd name="connsiteX2" fmla="*/ 1139391 w 1508760"/>
              <a:gd name="connsiteY2" fmla="*/ 151641 h 3135773"/>
              <a:gd name="connsiteX3" fmla="*/ 1508760 w 1508760"/>
              <a:gd name="connsiteY3" fmla="*/ 3104238 h 3135773"/>
              <a:gd name="connsiteX4" fmla="*/ 1445738 w 1508760"/>
              <a:gd name="connsiteY4" fmla="*/ 3135773 h 3135773"/>
              <a:gd name="connsiteX0" fmla="*/ 0 w 1508760"/>
              <a:gd name="connsiteY0" fmla="*/ 3104238 h 3104238"/>
              <a:gd name="connsiteX1" fmla="*/ 669012 w 1508760"/>
              <a:gd name="connsiteY1" fmla="*/ 706280 h 3104238"/>
              <a:gd name="connsiteX2" fmla="*/ 1139391 w 1508760"/>
              <a:gd name="connsiteY2" fmla="*/ 151641 h 3104238"/>
              <a:gd name="connsiteX3" fmla="*/ 1508760 w 1508760"/>
              <a:gd name="connsiteY3" fmla="*/ 3104238 h 3104238"/>
              <a:gd name="connsiteX0" fmla="*/ 0 w 1508760"/>
              <a:gd name="connsiteY0" fmla="*/ 3104238 h 3104238"/>
              <a:gd name="connsiteX1" fmla="*/ 669012 w 1508760"/>
              <a:gd name="connsiteY1" fmla="*/ 706280 h 3104238"/>
              <a:gd name="connsiteX2" fmla="*/ 1139391 w 1508760"/>
              <a:gd name="connsiteY2" fmla="*/ 151641 h 3104238"/>
              <a:gd name="connsiteX3" fmla="*/ 1508760 w 1508760"/>
              <a:gd name="connsiteY3" fmla="*/ 3104238 h 3104238"/>
              <a:gd name="connsiteX0" fmla="*/ 0 w 1508760"/>
              <a:gd name="connsiteY0" fmla="*/ 2479051 h 2479051"/>
              <a:gd name="connsiteX1" fmla="*/ 669012 w 1508760"/>
              <a:gd name="connsiteY1" fmla="*/ 81093 h 2479051"/>
              <a:gd name="connsiteX2" fmla="*/ 981836 w 1508760"/>
              <a:gd name="connsiteY2" fmla="*/ 740571 h 2479051"/>
              <a:gd name="connsiteX3" fmla="*/ 1508760 w 1508760"/>
              <a:gd name="connsiteY3" fmla="*/ 2479051 h 2479051"/>
              <a:gd name="connsiteX0" fmla="*/ 0 w 1508760"/>
              <a:gd name="connsiteY0" fmla="*/ 2397958 h 2397958"/>
              <a:gd name="connsiteX1" fmla="*/ 669012 w 1508760"/>
              <a:gd name="connsiteY1" fmla="*/ 0 h 2397958"/>
              <a:gd name="connsiteX2" fmla="*/ 1508760 w 1508760"/>
              <a:gd name="connsiteY2" fmla="*/ 2397958 h 2397958"/>
              <a:gd name="connsiteX0" fmla="*/ 0 w 839748"/>
              <a:gd name="connsiteY0" fmla="*/ 0 h 2397958"/>
              <a:gd name="connsiteX1" fmla="*/ 839748 w 839748"/>
              <a:gd name="connsiteY1" fmla="*/ 2397958 h 2397958"/>
              <a:gd name="connsiteX0" fmla="*/ 0 w 839748"/>
              <a:gd name="connsiteY0" fmla="*/ 0 h 2397958"/>
              <a:gd name="connsiteX1" fmla="*/ 839748 w 839748"/>
              <a:gd name="connsiteY1" fmla="*/ 2397958 h 2397958"/>
              <a:gd name="connsiteX0" fmla="*/ 0 w 839748"/>
              <a:gd name="connsiteY0" fmla="*/ 0 h 2397958"/>
              <a:gd name="connsiteX1" fmla="*/ 839748 w 839748"/>
              <a:gd name="connsiteY1" fmla="*/ 2397958 h 2397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39748" h="2397958">
                <a:moveTo>
                  <a:pt x="0" y="0"/>
                </a:moveTo>
                <a:cubicBezTo>
                  <a:pt x="109661" y="204980"/>
                  <a:pt x="664801" y="1898384"/>
                  <a:pt x="839748" y="2397958"/>
                </a:cubicBez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en-GB"/>
          </a:p>
        </p:txBody>
      </p:sp>
      <p:sp>
        <p:nvSpPr>
          <p:cNvPr id="454" name="Line 494"/>
          <p:cNvSpPr>
            <a:spLocks noChangeShapeType="1"/>
          </p:cNvSpPr>
          <p:nvPr/>
        </p:nvSpPr>
        <p:spPr bwMode="auto">
          <a:xfrm flipH="1">
            <a:off x="5484434" y="2858326"/>
            <a:ext cx="1157288" cy="22733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5" name="Line 494"/>
          <p:cNvSpPr>
            <a:spLocks noChangeShapeType="1"/>
          </p:cNvSpPr>
          <p:nvPr/>
        </p:nvSpPr>
        <p:spPr bwMode="auto">
          <a:xfrm flipH="1">
            <a:off x="5409822" y="1512126"/>
            <a:ext cx="1116012" cy="2265363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7" name="Text Box 462"/>
          <p:cNvSpPr txBox="1">
            <a:spLocks noChangeArrowheads="1"/>
          </p:cNvSpPr>
          <p:nvPr/>
        </p:nvSpPr>
        <p:spPr bwMode="auto">
          <a:xfrm>
            <a:off x="9389684" y="1169815"/>
            <a:ext cx="1576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y = 2x + 1</a:t>
            </a:r>
          </a:p>
        </p:txBody>
      </p:sp>
      <p:grpSp>
        <p:nvGrpSpPr>
          <p:cNvPr id="458" name="Group 474"/>
          <p:cNvGrpSpPr>
            <a:grpSpLocks/>
          </p:cNvGrpSpPr>
          <p:nvPr/>
        </p:nvGrpSpPr>
        <p:grpSpPr bwMode="auto">
          <a:xfrm>
            <a:off x="5378072" y="5026851"/>
            <a:ext cx="209550" cy="152400"/>
            <a:chOff x="651" y="2560"/>
            <a:chExt cx="132" cy="96"/>
          </a:xfrm>
        </p:grpSpPr>
        <p:sp>
          <p:nvSpPr>
            <p:cNvPr id="459" name="Line 475"/>
            <p:cNvSpPr>
              <a:spLocks noChangeShapeType="1"/>
            </p:cNvSpPr>
            <p:nvPr/>
          </p:nvSpPr>
          <p:spPr bwMode="auto">
            <a:xfrm>
              <a:off x="680" y="2560"/>
              <a:ext cx="72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" name="Line 476"/>
            <p:cNvSpPr>
              <a:spLocks noChangeShapeType="1"/>
            </p:cNvSpPr>
            <p:nvPr/>
          </p:nvSpPr>
          <p:spPr bwMode="auto">
            <a:xfrm flipV="1">
              <a:off x="651" y="2568"/>
              <a:ext cx="132" cy="8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" name="Group 477"/>
          <p:cNvGrpSpPr>
            <a:grpSpLocks/>
          </p:cNvGrpSpPr>
          <p:nvPr/>
        </p:nvGrpSpPr>
        <p:grpSpPr bwMode="auto">
          <a:xfrm>
            <a:off x="5641597" y="4537901"/>
            <a:ext cx="209550" cy="152400"/>
            <a:chOff x="651" y="2560"/>
            <a:chExt cx="132" cy="96"/>
          </a:xfrm>
        </p:grpSpPr>
        <p:sp>
          <p:nvSpPr>
            <p:cNvPr id="462" name="Line 478"/>
            <p:cNvSpPr>
              <a:spLocks noChangeShapeType="1"/>
            </p:cNvSpPr>
            <p:nvPr/>
          </p:nvSpPr>
          <p:spPr bwMode="auto">
            <a:xfrm>
              <a:off x="680" y="2560"/>
              <a:ext cx="72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" name="Line 479"/>
            <p:cNvSpPr>
              <a:spLocks noChangeShapeType="1"/>
            </p:cNvSpPr>
            <p:nvPr/>
          </p:nvSpPr>
          <p:spPr bwMode="auto">
            <a:xfrm flipV="1">
              <a:off x="651" y="2568"/>
              <a:ext cx="132" cy="8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4" name="Group 480"/>
          <p:cNvGrpSpPr>
            <a:grpSpLocks/>
          </p:cNvGrpSpPr>
          <p:nvPr/>
        </p:nvGrpSpPr>
        <p:grpSpPr bwMode="auto">
          <a:xfrm>
            <a:off x="6138484" y="3567939"/>
            <a:ext cx="209550" cy="152400"/>
            <a:chOff x="651" y="2560"/>
            <a:chExt cx="132" cy="96"/>
          </a:xfrm>
        </p:grpSpPr>
        <p:sp>
          <p:nvSpPr>
            <p:cNvPr id="465" name="Line 481"/>
            <p:cNvSpPr>
              <a:spLocks noChangeShapeType="1"/>
            </p:cNvSpPr>
            <p:nvPr/>
          </p:nvSpPr>
          <p:spPr bwMode="auto">
            <a:xfrm>
              <a:off x="680" y="2560"/>
              <a:ext cx="72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" name="Line 482"/>
            <p:cNvSpPr>
              <a:spLocks noChangeShapeType="1"/>
            </p:cNvSpPr>
            <p:nvPr/>
          </p:nvSpPr>
          <p:spPr bwMode="auto">
            <a:xfrm flipV="1">
              <a:off x="651" y="2568"/>
              <a:ext cx="132" cy="8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7" name="Group 485"/>
          <p:cNvGrpSpPr>
            <a:grpSpLocks/>
          </p:cNvGrpSpPr>
          <p:nvPr/>
        </p:nvGrpSpPr>
        <p:grpSpPr bwMode="auto">
          <a:xfrm>
            <a:off x="5406647" y="3545714"/>
            <a:ext cx="139700" cy="149225"/>
            <a:chOff x="704" y="2464"/>
            <a:chExt cx="88" cy="94"/>
          </a:xfrm>
        </p:grpSpPr>
        <p:sp>
          <p:nvSpPr>
            <p:cNvPr id="468" name="Line 486"/>
            <p:cNvSpPr>
              <a:spLocks noChangeShapeType="1"/>
            </p:cNvSpPr>
            <p:nvPr/>
          </p:nvSpPr>
          <p:spPr bwMode="auto">
            <a:xfrm>
              <a:off x="704" y="2464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9" name="Line 487"/>
            <p:cNvSpPr>
              <a:spLocks noChangeShapeType="1"/>
            </p:cNvSpPr>
            <p:nvPr/>
          </p:nvSpPr>
          <p:spPr bwMode="auto">
            <a:xfrm rot="5556154">
              <a:off x="704" y="2470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0" name="Group 488"/>
          <p:cNvGrpSpPr>
            <a:grpSpLocks/>
          </p:cNvGrpSpPr>
          <p:nvPr/>
        </p:nvGrpSpPr>
        <p:grpSpPr bwMode="auto">
          <a:xfrm>
            <a:off x="5671759" y="3066289"/>
            <a:ext cx="139700" cy="149225"/>
            <a:chOff x="704" y="2464"/>
            <a:chExt cx="88" cy="94"/>
          </a:xfrm>
        </p:grpSpPr>
        <p:sp>
          <p:nvSpPr>
            <p:cNvPr id="471" name="Line 489"/>
            <p:cNvSpPr>
              <a:spLocks noChangeShapeType="1"/>
            </p:cNvSpPr>
            <p:nvPr/>
          </p:nvSpPr>
          <p:spPr bwMode="auto">
            <a:xfrm>
              <a:off x="704" y="2464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2" name="Line 490"/>
            <p:cNvSpPr>
              <a:spLocks noChangeShapeType="1"/>
            </p:cNvSpPr>
            <p:nvPr/>
          </p:nvSpPr>
          <p:spPr bwMode="auto">
            <a:xfrm rot="5556154">
              <a:off x="704" y="2470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3" name="Group 491"/>
          <p:cNvGrpSpPr>
            <a:grpSpLocks/>
          </p:cNvGrpSpPr>
          <p:nvPr/>
        </p:nvGrpSpPr>
        <p:grpSpPr bwMode="auto">
          <a:xfrm>
            <a:off x="6178172" y="2062989"/>
            <a:ext cx="139700" cy="149225"/>
            <a:chOff x="704" y="2464"/>
            <a:chExt cx="88" cy="94"/>
          </a:xfrm>
        </p:grpSpPr>
        <p:sp>
          <p:nvSpPr>
            <p:cNvPr id="474" name="Line 492"/>
            <p:cNvSpPr>
              <a:spLocks noChangeShapeType="1"/>
            </p:cNvSpPr>
            <p:nvPr/>
          </p:nvSpPr>
          <p:spPr bwMode="auto">
            <a:xfrm>
              <a:off x="704" y="2464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5" name="Line 493"/>
            <p:cNvSpPr>
              <a:spLocks noChangeShapeType="1"/>
            </p:cNvSpPr>
            <p:nvPr/>
          </p:nvSpPr>
          <p:spPr bwMode="auto">
            <a:xfrm rot="5556154">
              <a:off x="704" y="2470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6" name="Text Box 502"/>
          <p:cNvSpPr txBox="1">
            <a:spLocks noChangeArrowheads="1"/>
          </p:cNvSpPr>
          <p:nvPr/>
        </p:nvSpPr>
        <p:spPr bwMode="auto">
          <a:xfrm>
            <a:off x="9402384" y="1714328"/>
            <a:ext cx="3571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xy</a:t>
            </a:r>
          </a:p>
        </p:txBody>
      </p:sp>
      <p:sp>
        <p:nvSpPr>
          <p:cNvPr id="477" name="Text Box 503"/>
          <p:cNvSpPr txBox="1">
            <a:spLocks noChangeArrowheads="1"/>
          </p:cNvSpPr>
          <p:nvPr/>
        </p:nvSpPr>
        <p:spPr bwMode="auto">
          <a:xfrm>
            <a:off x="9759571" y="1738140"/>
            <a:ext cx="330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0 </a:t>
            </a:r>
            <a:endParaRPr lang="en-GB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78" name="Text Box 504"/>
          <p:cNvSpPr txBox="1">
            <a:spLocks noChangeArrowheads="1"/>
          </p:cNvSpPr>
          <p:nvPr/>
        </p:nvSpPr>
        <p:spPr bwMode="auto">
          <a:xfrm>
            <a:off x="9723059" y="2181053"/>
            <a:ext cx="461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 1 </a:t>
            </a:r>
            <a:endParaRPr lang="en-GB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79" name="Text Box 505"/>
          <p:cNvSpPr txBox="1">
            <a:spLocks noChangeArrowheads="1"/>
          </p:cNvSpPr>
          <p:nvPr/>
        </p:nvSpPr>
        <p:spPr bwMode="auto">
          <a:xfrm>
            <a:off x="10156446" y="1738140"/>
            <a:ext cx="312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1</a:t>
            </a:r>
          </a:p>
        </p:txBody>
      </p:sp>
      <p:sp>
        <p:nvSpPr>
          <p:cNvPr id="480" name="Text Box 506"/>
          <p:cNvSpPr txBox="1">
            <a:spLocks noChangeArrowheads="1"/>
          </p:cNvSpPr>
          <p:nvPr/>
        </p:nvSpPr>
        <p:spPr bwMode="auto">
          <a:xfrm>
            <a:off x="10070721" y="2181053"/>
            <a:ext cx="519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 3 </a:t>
            </a:r>
            <a:endParaRPr lang="en-GB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1" name="Text Box 507"/>
          <p:cNvSpPr txBox="1">
            <a:spLocks noChangeArrowheads="1"/>
          </p:cNvSpPr>
          <p:nvPr/>
        </p:nvSpPr>
        <p:spPr bwMode="auto">
          <a:xfrm>
            <a:off x="10535859" y="1738140"/>
            <a:ext cx="4302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2" name="Text Box 508"/>
          <p:cNvSpPr txBox="1">
            <a:spLocks noChangeArrowheads="1"/>
          </p:cNvSpPr>
          <p:nvPr/>
        </p:nvSpPr>
        <p:spPr bwMode="auto">
          <a:xfrm>
            <a:off x="10475534" y="2181053"/>
            <a:ext cx="547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7 </a:t>
            </a:r>
            <a:endParaRPr lang="en-GB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3" name="Text Box 511"/>
          <p:cNvSpPr txBox="1">
            <a:spLocks noChangeArrowheads="1"/>
          </p:cNvSpPr>
          <p:nvPr/>
        </p:nvSpPr>
        <p:spPr bwMode="auto">
          <a:xfrm>
            <a:off x="733046" y="2208040"/>
            <a:ext cx="803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FF"/>
                </a:solidFill>
                <a:latin typeface="Comic Sans MS" pitchFamily="66" charset="0"/>
              </a:rPr>
              <a:t> -5 </a:t>
            </a:r>
            <a:endParaRPr lang="en-GB">
              <a:solidFill>
                <a:srgbClr val="00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4" name="Text Box 513"/>
          <p:cNvSpPr txBox="1">
            <a:spLocks noChangeArrowheads="1"/>
          </p:cNvSpPr>
          <p:nvPr/>
        </p:nvSpPr>
        <p:spPr bwMode="auto">
          <a:xfrm>
            <a:off x="1221996" y="2208040"/>
            <a:ext cx="598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FF"/>
                </a:solidFill>
                <a:latin typeface="Comic Sans MS" pitchFamily="66" charset="0"/>
              </a:rPr>
              <a:t> -3 </a:t>
            </a:r>
            <a:endParaRPr lang="en-GB">
              <a:solidFill>
                <a:srgbClr val="00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5" name="Text Box 515"/>
          <p:cNvSpPr txBox="1">
            <a:spLocks noChangeArrowheads="1"/>
          </p:cNvSpPr>
          <p:nvPr/>
        </p:nvSpPr>
        <p:spPr bwMode="auto">
          <a:xfrm>
            <a:off x="1799846" y="2208040"/>
            <a:ext cx="311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0000FF"/>
                </a:solidFill>
                <a:latin typeface="Comic Sans MS" pitchFamily="66" charset="0"/>
              </a:rPr>
              <a:t>1</a:t>
            </a:r>
            <a:endParaRPr lang="en-GB">
              <a:solidFill>
                <a:srgbClr val="0000FF"/>
              </a:solidFill>
              <a:latin typeface="Comic Sans MS" pitchFamily="66" charset="0"/>
              <a:sym typeface="Symbol" pitchFamily="18" charset="2"/>
            </a:endParaRPr>
          </a:p>
        </p:txBody>
      </p:sp>
      <p:cxnSp>
        <p:nvCxnSpPr>
          <p:cNvPr id="486" name="Straight Connector 485"/>
          <p:cNvCxnSpPr/>
          <p:nvPr/>
        </p:nvCxnSpPr>
        <p:spPr>
          <a:xfrm>
            <a:off x="9467471" y="2131840"/>
            <a:ext cx="15367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7" name="Group 521"/>
          <p:cNvGrpSpPr>
            <a:grpSpLocks/>
          </p:cNvGrpSpPr>
          <p:nvPr/>
        </p:nvGrpSpPr>
        <p:grpSpPr bwMode="auto">
          <a:xfrm>
            <a:off x="555246" y="1157115"/>
            <a:ext cx="1663700" cy="1387475"/>
            <a:chOff x="38100" y="1133475"/>
            <a:chExt cx="1663700" cy="1388210"/>
          </a:xfrm>
        </p:grpSpPr>
        <p:sp>
          <p:nvSpPr>
            <p:cNvPr id="488" name="Text Box 473"/>
            <p:cNvSpPr txBox="1">
              <a:spLocks noChangeArrowheads="1"/>
            </p:cNvSpPr>
            <p:nvPr/>
          </p:nvSpPr>
          <p:spPr bwMode="auto">
            <a:xfrm>
              <a:off x="38100" y="1133475"/>
              <a:ext cx="16637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00FF"/>
                  </a:solidFill>
                  <a:latin typeface="Comic Sans MS" pitchFamily="66" charset="0"/>
                </a:rPr>
                <a:t>y = 2x - 5</a:t>
              </a:r>
            </a:p>
          </p:txBody>
        </p:sp>
        <p:sp>
          <p:nvSpPr>
            <p:cNvPr id="489" name="Text Box 509"/>
            <p:cNvSpPr txBox="1">
              <a:spLocks noChangeArrowheads="1"/>
            </p:cNvSpPr>
            <p:nvPr/>
          </p:nvSpPr>
          <p:spPr bwMode="auto">
            <a:xfrm>
              <a:off x="59084" y="1690688"/>
              <a:ext cx="3175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b="1" dirty="0" err="1">
                  <a:solidFill>
                    <a:srgbClr val="0000FF"/>
                  </a:solidFill>
                  <a:latin typeface="Comic Sans MS" pitchFamily="66" charset="0"/>
                </a:rPr>
                <a:t>xy</a:t>
              </a:r>
              <a:endParaRPr lang="en-GB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490" name="Text Box 510"/>
            <p:cNvSpPr txBox="1">
              <a:spLocks noChangeArrowheads="1"/>
            </p:cNvSpPr>
            <p:nvPr/>
          </p:nvSpPr>
          <p:spPr bwMode="auto">
            <a:xfrm>
              <a:off x="482463" y="1727200"/>
              <a:ext cx="4000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00FF"/>
                  </a:solidFill>
                  <a:latin typeface="Comic Sans MS" pitchFamily="66" charset="0"/>
                </a:rPr>
                <a:t>0 </a:t>
              </a:r>
              <a:endParaRPr lang="en-GB" dirty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491" name="Text Box 512"/>
            <p:cNvSpPr txBox="1">
              <a:spLocks noChangeArrowheads="1"/>
            </p:cNvSpPr>
            <p:nvPr/>
          </p:nvSpPr>
          <p:spPr bwMode="auto">
            <a:xfrm>
              <a:off x="922338" y="1727200"/>
              <a:ext cx="36512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  <a:latin typeface="Comic Sans MS" pitchFamily="66" charset="0"/>
                </a:rPr>
                <a:t>1 </a:t>
              </a:r>
              <a:endParaRPr lang="en-GB">
                <a:solidFill>
                  <a:srgbClr val="0000FF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492" name="Text Box 514"/>
            <p:cNvSpPr txBox="1">
              <a:spLocks noChangeArrowheads="1"/>
            </p:cNvSpPr>
            <p:nvPr/>
          </p:nvSpPr>
          <p:spPr bwMode="auto">
            <a:xfrm>
              <a:off x="1260475" y="1725613"/>
              <a:ext cx="412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  <a:latin typeface="Comic Sans MS" pitchFamily="66" charset="0"/>
                  <a:sym typeface="Symbol" pitchFamily="18" charset="2"/>
                </a:rPr>
                <a:t>3</a:t>
              </a:r>
            </a:p>
          </p:txBody>
        </p:sp>
        <p:cxnSp>
          <p:nvCxnSpPr>
            <p:cNvPr id="493" name="Straight Connector 492"/>
            <p:cNvCxnSpPr/>
            <p:nvPr/>
          </p:nvCxnSpPr>
          <p:spPr>
            <a:xfrm>
              <a:off x="152400" y="2108716"/>
              <a:ext cx="1320800" cy="1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/>
            <p:cNvCxnSpPr/>
            <p:nvPr/>
          </p:nvCxnSpPr>
          <p:spPr>
            <a:xfrm rot="5400000" flipH="1" flipV="1">
              <a:off x="70449" y="2096804"/>
              <a:ext cx="7354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5" name="Straight Connector 494"/>
          <p:cNvCxnSpPr/>
          <p:nvPr/>
        </p:nvCxnSpPr>
        <p:spPr>
          <a:xfrm rot="5400000" flipH="1" flipV="1">
            <a:off x="9354759" y="2119140"/>
            <a:ext cx="73501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6" name="TextBox 537"/>
          <p:cNvSpPr txBox="1">
            <a:spLocks noChangeArrowheads="1"/>
          </p:cNvSpPr>
          <p:nvPr/>
        </p:nvSpPr>
        <p:spPr bwMode="auto">
          <a:xfrm>
            <a:off x="2678030" y="219191"/>
            <a:ext cx="636687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3200" dirty="0" smtClean="0">
                <a:latin typeface="Calisto MT" panose="02040603050505030304" pitchFamily="18" charset="0"/>
              </a:rPr>
              <a:t>Drawing graphs </a:t>
            </a:r>
            <a:r>
              <a:rPr lang="en-GB" sz="3200" dirty="0">
                <a:latin typeface="Calisto MT" panose="02040603050505030304" pitchFamily="18" charset="0"/>
              </a:rPr>
              <a:t>of </a:t>
            </a:r>
            <a:r>
              <a:rPr lang="en-GB" sz="3200" dirty="0" smtClean="0">
                <a:latin typeface="Calisto MT" panose="02040603050505030304" pitchFamily="18" charset="0"/>
              </a:rPr>
              <a:t>linear</a:t>
            </a:r>
            <a:r>
              <a:rPr lang="en-GB" sz="3200" dirty="0" smtClean="0">
                <a:latin typeface="Calisto MT" panose="02040603050505030304" pitchFamily="18" charset="0"/>
              </a:rPr>
              <a:t> functions.</a:t>
            </a:r>
            <a:endParaRPr lang="en-GB" sz="3200" dirty="0">
              <a:latin typeface="Calisto MT" panose="02040603050505030304" pitchFamily="18" charset="0"/>
            </a:endParaRPr>
          </a:p>
        </p:txBody>
      </p:sp>
      <p:sp>
        <p:nvSpPr>
          <p:cNvPr id="497" name="Text Box 504"/>
          <p:cNvSpPr txBox="1">
            <a:spLocks noChangeArrowheads="1"/>
          </p:cNvSpPr>
          <p:nvPr/>
        </p:nvSpPr>
        <p:spPr bwMode="auto">
          <a:xfrm>
            <a:off x="9686993" y="5099050"/>
            <a:ext cx="5627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dirty="0" smtClean="0">
                <a:solidFill>
                  <a:schemeClr val="accent4"/>
                </a:solidFill>
                <a:latin typeface="Comic Sans MS" pitchFamily="66" charset="0"/>
              </a:rPr>
              <a:t>-8</a:t>
            </a:r>
            <a:endParaRPr lang="en-GB" dirty="0">
              <a:solidFill>
                <a:schemeClr val="accent4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98" name="Text Box 506"/>
          <p:cNvSpPr txBox="1">
            <a:spLocks noChangeArrowheads="1"/>
          </p:cNvSpPr>
          <p:nvPr/>
        </p:nvSpPr>
        <p:spPr bwMode="auto">
          <a:xfrm>
            <a:off x="10037384" y="5099050"/>
            <a:ext cx="5191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accent4"/>
                </a:solidFill>
                <a:latin typeface="Comic Sans MS" pitchFamily="66" charset="0"/>
              </a:rPr>
              <a:t> 0 </a:t>
            </a:r>
            <a:endParaRPr lang="en-GB" dirty="0">
              <a:solidFill>
                <a:schemeClr val="accent4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99" name="Text Box 508"/>
          <p:cNvSpPr txBox="1">
            <a:spLocks noChangeArrowheads="1"/>
          </p:cNvSpPr>
          <p:nvPr/>
        </p:nvSpPr>
        <p:spPr bwMode="auto">
          <a:xfrm>
            <a:off x="10485748" y="5099050"/>
            <a:ext cx="547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 smtClean="0">
                <a:solidFill>
                  <a:schemeClr val="accent4"/>
                </a:solidFill>
                <a:latin typeface="Comic Sans MS" pitchFamily="66" charset="0"/>
              </a:rPr>
              <a:t>4 </a:t>
            </a:r>
            <a:endParaRPr lang="en-GB" dirty="0">
              <a:solidFill>
                <a:schemeClr val="accent4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00" name="Text Box 504"/>
          <p:cNvSpPr txBox="1">
            <a:spLocks noChangeArrowheads="1"/>
          </p:cNvSpPr>
          <p:nvPr/>
        </p:nvSpPr>
        <p:spPr bwMode="auto">
          <a:xfrm>
            <a:off x="780090" y="5279200"/>
            <a:ext cx="600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>
                <a:solidFill>
                  <a:srgbClr val="00FF00"/>
                </a:solidFill>
                <a:latin typeface="Comic Sans MS" pitchFamily="66" charset="0"/>
              </a:rPr>
              <a:t> 7</a:t>
            </a:r>
            <a:r>
              <a:rPr lang="en-GB" dirty="0" smtClean="0">
                <a:solidFill>
                  <a:srgbClr val="00FF00"/>
                </a:solidFill>
                <a:latin typeface="Comic Sans MS" pitchFamily="66" charset="0"/>
              </a:rPr>
              <a:t> </a:t>
            </a:r>
            <a:endParaRPr lang="en-GB" dirty="0">
              <a:solidFill>
                <a:srgbClr val="00FF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01" name="Text Box 506"/>
          <p:cNvSpPr txBox="1">
            <a:spLocks noChangeArrowheads="1"/>
          </p:cNvSpPr>
          <p:nvPr/>
        </p:nvSpPr>
        <p:spPr bwMode="auto">
          <a:xfrm>
            <a:off x="1199122" y="5279200"/>
            <a:ext cx="5191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 smtClean="0">
                <a:solidFill>
                  <a:srgbClr val="00FF00"/>
                </a:solidFill>
                <a:latin typeface="Comic Sans MS" pitchFamily="66" charset="0"/>
              </a:rPr>
              <a:t>10 </a:t>
            </a:r>
            <a:endParaRPr lang="en-GB" dirty="0">
              <a:solidFill>
                <a:srgbClr val="00FF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02" name="Text Box 508"/>
          <p:cNvSpPr txBox="1">
            <a:spLocks noChangeArrowheads="1"/>
          </p:cNvSpPr>
          <p:nvPr/>
        </p:nvSpPr>
        <p:spPr bwMode="auto">
          <a:xfrm>
            <a:off x="1689381" y="5279200"/>
            <a:ext cx="547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>
                <a:solidFill>
                  <a:srgbClr val="00FF00"/>
                </a:solidFill>
                <a:latin typeface="Comic Sans MS" pitchFamily="66" charset="0"/>
              </a:rPr>
              <a:t>8</a:t>
            </a:r>
            <a:r>
              <a:rPr lang="en-GB" dirty="0" smtClean="0">
                <a:solidFill>
                  <a:srgbClr val="00FF00"/>
                </a:solidFill>
                <a:latin typeface="Comic Sans MS" pitchFamily="66" charset="0"/>
              </a:rPr>
              <a:t> </a:t>
            </a:r>
            <a:endParaRPr lang="en-GB" dirty="0">
              <a:solidFill>
                <a:srgbClr val="00FF00"/>
              </a:solidFill>
              <a:latin typeface="Comic Sans MS" pitchFamily="66" charset="0"/>
              <a:sym typeface="Symbol" pitchFamily="18" charset="2"/>
            </a:endParaRPr>
          </a:p>
        </p:txBody>
      </p:sp>
      <p:grpSp>
        <p:nvGrpSpPr>
          <p:cNvPr id="503" name="Group 530"/>
          <p:cNvGrpSpPr>
            <a:grpSpLocks/>
          </p:cNvGrpSpPr>
          <p:nvPr/>
        </p:nvGrpSpPr>
        <p:grpSpPr bwMode="auto">
          <a:xfrm>
            <a:off x="410235" y="4267962"/>
            <a:ext cx="1883569" cy="1374775"/>
            <a:chOff x="121303" y="4318000"/>
            <a:chExt cx="1883568" cy="1375510"/>
          </a:xfrm>
        </p:grpSpPr>
        <p:sp>
          <p:nvSpPr>
            <p:cNvPr id="504" name="Text Box 462"/>
            <p:cNvSpPr txBox="1">
              <a:spLocks noChangeArrowheads="1"/>
            </p:cNvSpPr>
            <p:nvPr/>
          </p:nvSpPr>
          <p:spPr bwMode="auto">
            <a:xfrm>
              <a:off x="121303" y="4318000"/>
              <a:ext cx="1883568" cy="4619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FF00"/>
                  </a:solidFill>
                  <a:latin typeface="Comic Sans MS" pitchFamily="66" charset="0"/>
                </a:rPr>
                <a:t>y = </a:t>
              </a:r>
              <a:r>
                <a:rPr lang="en-GB" dirty="0" smtClean="0">
                  <a:solidFill>
                    <a:srgbClr val="00FF00"/>
                  </a:solidFill>
                  <a:latin typeface="Comic Sans MS" pitchFamily="66" charset="0"/>
                </a:rPr>
                <a:t>10 </a:t>
              </a:r>
              <a:r>
                <a:rPr lang="en-GB" dirty="0">
                  <a:solidFill>
                    <a:srgbClr val="00FF00"/>
                  </a:solidFill>
                  <a:latin typeface="Comic Sans MS" pitchFamily="66" charset="0"/>
                </a:rPr>
                <a:t>- </a:t>
              </a:r>
              <a:r>
                <a:rPr lang="en-GB" dirty="0" smtClean="0">
                  <a:solidFill>
                    <a:srgbClr val="00FF00"/>
                  </a:solidFill>
                  <a:latin typeface="Comic Sans MS" pitchFamily="66" charset="0"/>
                </a:rPr>
                <a:t>x </a:t>
              </a:r>
              <a:endParaRPr lang="en-GB" dirty="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  <p:sp>
          <p:nvSpPr>
            <p:cNvPr id="505" name="Text Box 502"/>
            <p:cNvSpPr txBox="1">
              <a:spLocks noChangeArrowheads="1"/>
            </p:cNvSpPr>
            <p:nvPr/>
          </p:nvSpPr>
          <p:spPr bwMode="auto">
            <a:xfrm>
              <a:off x="228600" y="4862513"/>
              <a:ext cx="357187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FF00"/>
                  </a:solidFill>
                  <a:latin typeface="Comic Sans MS" pitchFamily="66" charset="0"/>
                </a:rPr>
                <a:t>xy</a:t>
              </a:r>
            </a:p>
          </p:txBody>
        </p:sp>
        <p:sp>
          <p:nvSpPr>
            <p:cNvPr id="506" name="Text Box 503"/>
            <p:cNvSpPr txBox="1">
              <a:spLocks noChangeArrowheads="1"/>
            </p:cNvSpPr>
            <p:nvPr/>
          </p:nvSpPr>
          <p:spPr bwMode="auto">
            <a:xfrm>
              <a:off x="562112" y="4886325"/>
              <a:ext cx="42586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FF00"/>
                  </a:solidFill>
                  <a:latin typeface="Comic Sans MS" pitchFamily="66" charset="0"/>
                  <a:sym typeface="Symbol" pitchFamily="18" charset="2"/>
                </a:rPr>
                <a:t>3</a:t>
              </a:r>
            </a:p>
          </p:txBody>
        </p:sp>
        <p:sp>
          <p:nvSpPr>
            <p:cNvPr id="507" name="Text Box 505"/>
            <p:cNvSpPr txBox="1">
              <a:spLocks noChangeArrowheads="1"/>
            </p:cNvSpPr>
            <p:nvPr/>
          </p:nvSpPr>
          <p:spPr bwMode="auto">
            <a:xfrm>
              <a:off x="1041399" y="4886325"/>
              <a:ext cx="312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FF00"/>
                  </a:solidFill>
                  <a:latin typeface="Comic Sans MS" pitchFamily="66" charset="0"/>
                  <a:sym typeface="Symbol" pitchFamily="18" charset="2"/>
                </a:rPr>
                <a:t>0</a:t>
              </a:r>
            </a:p>
          </p:txBody>
        </p:sp>
        <p:sp>
          <p:nvSpPr>
            <p:cNvPr id="508" name="Text Box 507"/>
            <p:cNvSpPr txBox="1">
              <a:spLocks noChangeArrowheads="1"/>
            </p:cNvSpPr>
            <p:nvPr/>
          </p:nvSpPr>
          <p:spPr bwMode="auto">
            <a:xfrm>
              <a:off x="1428335" y="4886325"/>
              <a:ext cx="4302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FF00"/>
                  </a:solidFill>
                  <a:latin typeface="Comic Sans MS" pitchFamily="66" charset="0"/>
                  <a:sym typeface="Symbol" pitchFamily="18" charset="2"/>
                </a:rPr>
                <a:t>2</a:t>
              </a:r>
            </a:p>
          </p:txBody>
        </p:sp>
        <p:cxnSp>
          <p:nvCxnSpPr>
            <p:cNvPr id="509" name="Straight Connector 508"/>
            <p:cNvCxnSpPr/>
            <p:nvPr/>
          </p:nvCxnSpPr>
          <p:spPr>
            <a:xfrm>
              <a:off x="293688" y="5280539"/>
              <a:ext cx="1536699" cy="1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/>
            <p:cNvCxnSpPr/>
            <p:nvPr/>
          </p:nvCxnSpPr>
          <p:spPr>
            <a:xfrm rot="5400000" flipH="1" flipV="1">
              <a:off x="180779" y="5267833"/>
              <a:ext cx="735405" cy="15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1" name="Group 529"/>
          <p:cNvGrpSpPr>
            <a:grpSpLocks/>
          </p:cNvGrpSpPr>
          <p:nvPr/>
        </p:nvGrpSpPr>
        <p:grpSpPr bwMode="auto">
          <a:xfrm>
            <a:off x="9326184" y="4087813"/>
            <a:ext cx="1639887" cy="1319213"/>
            <a:chOff x="7275830" y="4134147"/>
            <a:chExt cx="1639571" cy="1318395"/>
          </a:xfrm>
        </p:grpSpPr>
        <p:sp>
          <p:nvSpPr>
            <p:cNvPr id="512" name="Text Box 462"/>
            <p:cNvSpPr txBox="1">
              <a:spLocks noChangeArrowheads="1"/>
            </p:cNvSpPr>
            <p:nvPr/>
          </p:nvSpPr>
          <p:spPr bwMode="auto">
            <a:xfrm>
              <a:off x="7631361" y="4134147"/>
              <a:ext cx="1284040" cy="461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chemeClr val="accent4"/>
                  </a:solidFill>
                  <a:latin typeface="Comic Sans MS" pitchFamily="66" charset="0"/>
                </a:rPr>
                <a:t>y = </a:t>
              </a:r>
              <a:r>
                <a:rPr lang="en-GB" dirty="0" smtClean="0">
                  <a:solidFill>
                    <a:schemeClr val="accent4"/>
                  </a:solidFill>
                  <a:latin typeface="Comic Sans MS" pitchFamily="66" charset="0"/>
                </a:rPr>
                <a:t>4x</a:t>
              </a:r>
              <a:endParaRPr lang="en-GB" dirty="0">
                <a:solidFill>
                  <a:schemeClr val="accent4"/>
                </a:solidFill>
                <a:latin typeface="Comic Sans MS" pitchFamily="66" charset="0"/>
              </a:endParaRPr>
            </a:p>
          </p:txBody>
        </p:sp>
        <p:sp>
          <p:nvSpPr>
            <p:cNvPr id="513" name="Text Box 502"/>
            <p:cNvSpPr txBox="1">
              <a:spLocks noChangeArrowheads="1"/>
            </p:cNvSpPr>
            <p:nvPr/>
          </p:nvSpPr>
          <p:spPr bwMode="auto">
            <a:xfrm>
              <a:off x="7275830" y="4691567"/>
              <a:ext cx="357118" cy="7074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000" dirty="0" err="1">
                  <a:solidFill>
                    <a:schemeClr val="accent4"/>
                  </a:solidFill>
                  <a:latin typeface="Comic Sans MS" pitchFamily="66" charset="0"/>
                </a:rPr>
                <a:t>xy</a:t>
              </a:r>
              <a:endParaRPr lang="en-GB" sz="2000" dirty="0">
                <a:solidFill>
                  <a:schemeClr val="accent4"/>
                </a:solidFill>
                <a:latin typeface="Comic Sans MS" pitchFamily="66" charset="0"/>
              </a:endParaRPr>
            </a:p>
          </p:txBody>
        </p:sp>
        <p:sp>
          <p:nvSpPr>
            <p:cNvPr id="514" name="Text Box 503"/>
            <p:cNvSpPr txBox="1">
              <a:spLocks noChangeArrowheads="1"/>
            </p:cNvSpPr>
            <p:nvPr/>
          </p:nvSpPr>
          <p:spPr bwMode="auto">
            <a:xfrm>
              <a:off x="7639918" y="4702120"/>
              <a:ext cx="522186" cy="461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chemeClr val="accent4"/>
                  </a:solidFill>
                  <a:latin typeface="Comic Sans MS" pitchFamily="66" charset="0"/>
                </a:rPr>
                <a:t>-2 </a:t>
              </a:r>
              <a:endParaRPr lang="en-GB" dirty="0">
                <a:solidFill>
                  <a:schemeClr val="accent4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515" name="Text Box 505"/>
            <p:cNvSpPr txBox="1">
              <a:spLocks noChangeArrowheads="1"/>
            </p:cNvSpPr>
            <p:nvPr/>
          </p:nvSpPr>
          <p:spPr bwMode="auto">
            <a:xfrm>
              <a:off x="8474161" y="4702120"/>
              <a:ext cx="312678" cy="461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chemeClr val="accent4"/>
                  </a:solidFill>
                  <a:latin typeface="Comic Sans MS" pitchFamily="66" charset="0"/>
                  <a:sym typeface="Symbol" pitchFamily="18" charset="2"/>
                </a:rPr>
                <a:t>1</a:t>
              </a:r>
            </a:p>
          </p:txBody>
        </p:sp>
        <p:cxnSp>
          <p:nvCxnSpPr>
            <p:cNvPr id="516" name="Straight Connector 515"/>
            <p:cNvCxnSpPr>
              <a:stCxn id="513" idx="1"/>
            </p:cNvCxnSpPr>
            <p:nvPr/>
          </p:nvCxnSpPr>
          <p:spPr>
            <a:xfrm>
              <a:off x="7275830" y="5045291"/>
              <a:ext cx="1614176" cy="1614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Straight Connector 516"/>
            <p:cNvCxnSpPr/>
            <p:nvPr/>
          </p:nvCxnSpPr>
          <p:spPr>
            <a:xfrm rot="5400000" flipH="1" flipV="1">
              <a:off x="7264084" y="5083677"/>
              <a:ext cx="736143" cy="15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8" name="Text Box 503"/>
            <p:cNvSpPr txBox="1">
              <a:spLocks noChangeArrowheads="1"/>
            </p:cNvSpPr>
            <p:nvPr/>
          </p:nvSpPr>
          <p:spPr bwMode="auto">
            <a:xfrm>
              <a:off x="8077499" y="4702120"/>
              <a:ext cx="522187" cy="461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chemeClr val="accent4"/>
                  </a:solidFill>
                  <a:latin typeface="Comic Sans MS" pitchFamily="66" charset="0"/>
                </a:rPr>
                <a:t>0 </a:t>
              </a:r>
              <a:endParaRPr lang="en-GB" dirty="0">
                <a:solidFill>
                  <a:schemeClr val="accent4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</p:grpSp>
      <p:sp>
        <p:nvSpPr>
          <p:cNvPr id="519" name="Freeform 518"/>
          <p:cNvSpPr/>
          <p:nvPr/>
        </p:nvSpPr>
        <p:spPr>
          <a:xfrm rot="313252">
            <a:off x="5119402" y="1507678"/>
            <a:ext cx="777731" cy="4665335"/>
          </a:xfrm>
          <a:custGeom>
            <a:avLst/>
            <a:gdLst>
              <a:gd name="connsiteX0" fmla="*/ 0 w 1508760"/>
              <a:gd name="connsiteY0" fmla="*/ 0 h 2242820"/>
              <a:gd name="connsiteX1" fmla="*/ 243840 w 1508760"/>
              <a:gd name="connsiteY1" fmla="*/ 1234440 h 2242820"/>
              <a:gd name="connsiteX2" fmla="*/ 731520 w 1508760"/>
              <a:gd name="connsiteY2" fmla="*/ 2240280 h 2242820"/>
              <a:gd name="connsiteX3" fmla="*/ 1249680 w 1508760"/>
              <a:gd name="connsiteY3" fmla="*/ 1219200 h 2242820"/>
              <a:gd name="connsiteX4" fmla="*/ 1508760 w 1508760"/>
              <a:gd name="connsiteY4" fmla="*/ 0 h 2242820"/>
              <a:gd name="connsiteX0" fmla="*/ 0 w 1264920"/>
              <a:gd name="connsiteY0" fmla="*/ 1234440 h 2240287"/>
              <a:gd name="connsiteX1" fmla="*/ 487680 w 1264920"/>
              <a:gd name="connsiteY1" fmla="*/ 2240280 h 2240287"/>
              <a:gd name="connsiteX2" fmla="*/ 1005840 w 1264920"/>
              <a:gd name="connsiteY2" fmla="*/ 1219200 h 2240287"/>
              <a:gd name="connsiteX3" fmla="*/ 1264920 w 1264920"/>
              <a:gd name="connsiteY3" fmla="*/ 0 h 2240287"/>
              <a:gd name="connsiteX0" fmla="*/ 0 w 777240"/>
              <a:gd name="connsiteY0" fmla="*/ 2240280 h 2240280"/>
              <a:gd name="connsiteX1" fmla="*/ 518160 w 777240"/>
              <a:gd name="connsiteY1" fmla="*/ 1219200 h 2240280"/>
              <a:gd name="connsiteX2" fmla="*/ 777240 w 777240"/>
              <a:gd name="connsiteY2" fmla="*/ 0 h 2240280"/>
              <a:gd name="connsiteX0" fmla="*/ 0 w 777240"/>
              <a:gd name="connsiteY0" fmla="*/ 2240280 h 2240280"/>
              <a:gd name="connsiteX1" fmla="*/ 518160 w 777240"/>
              <a:gd name="connsiteY1" fmla="*/ 1219200 h 2240280"/>
              <a:gd name="connsiteX2" fmla="*/ 777240 w 777240"/>
              <a:gd name="connsiteY2" fmla="*/ 0 h 2240280"/>
              <a:gd name="connsiteX0" fmla="*/ 35805 w 813045"/>
              <a:gd name="connsiteY0" fmla="*/ 2240280 h 2290410"/>
              <a:gd name="connsiteX1" fmla="*/ 553965 w 813045"/>
              <a:gd name="connsiteY1" fmla="*/ 1219200 h 2290410"/>
              <a:gd name="connsiteX2" fmla="*/ 813045 w 813045"/>
              <a:gd name="connsiteY2" fmla="*/ 0 h 2290410"/>
              <a:gd name="connsiteX0" fmla="*/ 0 w 777240"/>
              <a:gd name="connsiteY0" fmla="*/ 2240280 h 2240280"/>
              <a:gd name="connsiteX1" fmla="*/ 777240 w 777240"/>
              <a:gd name="connsiteY1" fmla="*/ 0 h 2240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77240" h="2240280">
                <a:moveTo>
                  <a:pt x="0" y="2240280"/>
                </a:moveTo>
                <a:lnTo>
                  <a:pt x="777240" y="0"/>
                </a:ln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en-GB"/>
          </a:p>
        </p:txBody>
      </p:sp>
      <p:sp>
        <p:nvSpPr>
          <p:cNvPr id="520" name="TextBox 519"/>
          <p:cNvSpPr txBox="1">
            <a:spLocks noChangeArrowheads="1"/>
          </p:cNvSpPr>
          <p:nvPr/>
        </p:nvSpPr>
        <p:spPr bwMode="auto">
          <a:xfrm>
            <a:off x="4793243" y="5562037"/>
            <a:ext cx="3968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latin typeface="Comic Sans MS" pitchFamily="66" charset="0"/>
              </a:rPr>
              <a:t>x</a:t>
            </a:r>
          </a:p>
        </p:txBody>
      </p:sp>
      <p:sp>
        <p:nvSpPr>
          <p:cNvPr id="521" name="TextBox 520"/>
          <p:cNvSpPr txBox="1">
            <a:spLocks noChangeArrowheads="1"/>
          </p:cNvSpPr>
          <p:nvPr/>
        </p:nvSpPr>
        <p:spPr bwMode="auto">
          <a:xfrm>
            <a:off x="5549917" y="2595430"/>
            <a:ext cx="3968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latin typeface="Comic Sans MS" pitchFamily="66" charset="0"/>
              </a:rPr>
              <a:t>x</a:t>
            </a:r>
          </a:p>
        </p:txBody>
      </p:sp>
      <p:sp>
        <p:nvSpPr>
          <p:cNvPr id="522" name="TextBox 521"/>
          <p:cNvSpPr txBox="1">
            <a:spLocks noChangeArrowheads="1"/>
          </p:cNvSpPr>
          <p:nvPr/>
        </p:nvSpPr>
        <p:spPr bwMode="auto">
          <a:xfrm>
            <a:off x="6035837" y="1848650"/>
            <a:ext cx="395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rgbClr val="00FF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523" name="TextBox 522"/>
          <p:cNvSpPr txBox="1">
            <a:spLocks noChangeArrowheads="1"/>
          </p:cNvSpPr>
          <p:nvPr/>
        </p:nvSpPr>
        <p:spPr bwMode="auto">
          <a:xfrm>
            <a:off x="5805109" y="1622793"/>
            <a:ext cx="396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rgbClr val="00FF00"/>
                </a:solidFill>
                <a:latin typeface="Comic Sans MS" pitchFamily="66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208811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2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9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02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5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08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1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14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7"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0"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23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29"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2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5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8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1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4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7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0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3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6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7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8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4" dur="8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5" dur="8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8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6" dur="8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7" dur="8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8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3" dur="80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4" dur="80"/>
                                        <p:tgtEl>
                                          <p:spTgt spid="4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80"/>
                                        <p:tgtEl>
                                          <p:spTgt spid="4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0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1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2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2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7" dur="8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8" dur="8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8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4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5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1" dur="8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2" dur="8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8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8" dur="8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9" dur="8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8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5" dur="8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6" dur="8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8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2" dur="8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3" dur="8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4" dur="8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9" dur="20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" grpId="0"/>
      <p:bldP spid="452" grpId="0"/>
      <p:bldP spid="454" grpId="0" animBg="1"/>
      <p:bldP spid="454" grpId="1" animBg="1"/>
      <p:bldP spid="455" grpId="0" animBg="1"/>
      <p:bldP spid="455" grpId="1" animBg="1"/>
      <p:bldP spid="457" grpId="0"/>
      <p:bldP spid="476" grpId="0"/>
      <p:bldP spid="477" grpId="0"/>
      <p:bldP spid="478" grpId="0"/>
      <p:bldP spid="478" grpId="1"/>
      <p:bldP spid="479" grpId="0"/>
      <p:bldP spid="480" grpId="0"/>
      <p:bldP spid="480" grpId="1"/>
      <p:bldP spid="481" grpId="0"/>
      <p:bldP spid="482" grpId="0"/>
      <p:bldP spid="482" grpId="1"/>
      <p:bldP spid="483" grpId="0"/>
      <p:bldP spid="483" grpId="1"/>
      <p:bldP spid="484" grpId="0"/>
      <p:bldP spid="484" grpId="1"/>
      <p:bldP spid="485" grpId="0"/>
      <p:bldP spid="485" grpId="1"/>
      <p:bldP spid="497" grpId="0"/>
      <p:bldP spid="498" grpId="0"/>
      <p:bldP spid="499" grpId="0"/>
      <p:bldP spid="500" grpId="0"/>
      <p:bldP spid="501" grpId="0"/>
      <p:bldP spid="502" grpId="0"/>
      <p:bldP spid="520" grpId="0"/>
      <p:bldP spid="521" grpId="0"/>
      <p:bldP spid="522" grpId="0"/>
      <p:bldP spid="5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184366" y="741250"/>
            <a:ext cx="5657850" cy="5743575"/>
            <a:chOff x="1064" y="256"/>
            <a:chExt cx="3564" cy="3618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1244" y="616"/>
              <a:ext cx="3140" cy="3140"/>
              <a:chOff x="1244" y="616"/>
              <a:chExt cx="3140" cy="3140"/>
            </a:xfrm>
          </p:grpSpPr>
          <p:grpSp>
            <p:nvGrpSpPr>
              <p:cNvPr id="48" name="Group 4"/>
              <p:cNvGrpSpPr>
                <a:grpSpLocks/>
              </p:cNvGrpSpPr>
              <p:nvPr/>
            </p:nvGrpSpPr>
            <p:grpSpPr bwMode="auto">
              <a:xfrm>
                <a:off x="1244" y="616"/>
                <a:ext cx="3140" cy="3140"/>
                <a:chOff x="773" y="1401"/>
                <a:chExt cx="3140" cy="3140"/>
              </a:xfrm>
            </p:grpSpPr>
            <p:sp>
              <p:nvSpPr>
                <p:cNvPr id="51" name="Rectangle 5"/>
                <p:cNvSpPr>
                  <a:spLocks noChangeArrowheads="1"/>
                </p:cNvSpPr>
                <p:nvPr/>
              </p:nvSpPr>
              <p:spPr bwMode="auto">
                <a:xfrm>
                  <a:off x="1401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Rectangle 6"/>
                <p:cNvSpPr>
                  <a:spLocks noChangeArrowheads="1"/>
                </p:cNvSpPr>
                <p:nvPr/>
              </p:nvSpPr>
              <p:spPr bwMode="auto">
                <a:xfrm>
                  <a:off x="1558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Rectangle 7"/>
                <p:cNvSpPr>
                  <a:spLocks noChangeArrowheads="1"/>
                </p:cNvSpPr>
                <p:nvPr/>
              </p:nvSpPr>
              <p:spPr bwMode="auto">
                <a:xfrm>
                  <a:off x="1715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Rectangle 8"/>
                <p:cNvSpPr>
                  <a:spLocks noChangeArrowheads="1"/>
                </p:cNvSpPr>
                <p:nvPr/>
              </p:nvSpPr>
              <p:spPr bwMode="auto">
                <a:xfrm>
                  <a:off x="1872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Rectangle 9"/>
                <p:cNvSpPr>
                  <a:spLocks noChangeArrowheads="1"/>
                </p:cNvSpPr>
                <p:nvPr/>
              </p:nvSpPr>
              <p:spPr bwMode="auto">
                <a:xfrm>
                  <a:off x="773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Rectangle 10"/>
                <p:cNvSpPr>
                  <a:spLocks noChangeArrowheads="1"/>
                </p:cNvSpPr>
                <p:nvPr/>
              </p:nvSpPr>
              <p:spPr bwMode="auto">
                <a:xfrm>
                  <a:off x="930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Rectangle 11"/>
                <p:cNvSpPr>
                  <a:spLocks noChangeArrowheads="1"/>
                </p:cNvSpPr>
                <p:nvPr/>
              </p:nvSpPr>
              <p:spPr bwMode="auto">
                <a:xfrm>
                  <a:off x="1087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Rectangle 12"/>
                <p:cNvSpPr>
                  <a:spLocks noChangeArrowheads="1"/>
                </p:cNvSpPr>
                <p:nvPr/>
              </p:nvSpPr>
              <p:spPr bwMode="auto">
                <a:xfrm>
                  <a:off x="1244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Rectangle 13"/>
                <p:cNvSpPr>
                  <a:spLocks noChangeArrowheads="1"/>
                </p:cNvSpPr>
                <p:nvPr/>
              </p:nvSpPr>
              <p:spPr bwMode="auto">
                <a:xfrm>
                  <a:off x="2029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Rectangle 14"/>
                <p:cNvSpPr>
                  <a:spLocks noChangeArrowheads="1"/>
                </p:cNvSpPr>
                <p:nvPr/>
              </p:nvSpPr>
              <p:spPr bwMode="auto">
                <a:xfrm>
                  <a:off x="2186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Rectangle 15"/>
                <p:cNvSpPr>
                  <a:spLocks noChangeArrowheads="1"/>
                </p:cNvSpPr>
                <p:nvPr/>
              </p:nvSpPr>
              <p:spPr bwMode="auto">
                <a:xfrm>
                  <a:off x="2971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Rectangle 16"/>
                <p:cNvSpPr>
                  <a:spLocks noChangeArrowheads="1"/>
                </p:cNvSpPr>
                <p:nvPr/>
              </p:nvSpPr>
              <p:spPr bwMode="auto">
                <a:xfrm>
                  <a:off x="3128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Rectangle 17"/>
                <p:cNvSpPr>
                  <a:spLocks noChangeArrowheads="1"/>
                </p:cNvSpPr>
                <p:nvPr/>
              </p:nvSpPr>
              <p:spPr bwMode="auto">
                <a:xfrm>
                  <a:off x="3285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Rectangle 18"/>
                <p:cNvSpPr>
                  <a:spLocks noChangeArrowheads="1"/>
                </p:cNvSpPr>
                <p:nvPr/>
              </p:nvSpPr>
              <p:spPr bwMode="auto">
                <a:xfrm>
                  <a:off x="3442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Rectangle 19"/>
                <p:cNvSpPr>
                  <a:spLocks noChangeArrowheads="1"/>
                </p:cNvSpPr>
                <p:nvPr/>
              </p:nvSpPr>
              <p:spPr bwMode="auto">
                <a:xfrm>
                  <a:off x="2343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Rectangle 20"/>
                <p:cNvSpPr>
                  <a:spLocks noChangeArrowheads="1"/>
                </p:cNvSpPr>
                <p:nvPr/>
              </p:nvSpPr>
              <p:spPr bwMode="auto">
                <a:xfrm>
                  <a:off x="2500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Rectangle 21"/>
                <p:cNvSpPr>
                  <a:spLocks noChangeArrowheads="1"/>
                </p:cNvSpPr>
                <p:nvPr/>
              </p:nvSpPr>
              <p:spPr bwMode="auto">
                <a:xfrm>
                  <a:off x="2657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Rectangle 22"/>
                <p:cNvSpPr>
                  <a:spLocks noChangeArrowheads="1"/>
                </p:cNvSpPr>
                <p:nvPr/>
              </p:nvSpPr>
              <p:spPr bwMode="auto">
                <a:xfrm>
                  <a:off x="2814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99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0" name="Rectangle 24"/>
                <p:cNvSpPr>
                  <a:spLocks noChangeArrowheads="1"/>
                </p:cNvSpPr>
                <p:nvPr/>
              </p:nvSpPr>
              <p:spPr bwMode="auto">
                <a:xfrm>
                  <a:off x="3756" y="140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1" name="Rectangle 25"/>
                <p:cNvSpPr>
                  <a:spLocks noChangeArrowheads="1"/>
                </p:cNvSpPr>
                <p:nvPr/>
              </p:nvSpPr>
              <p:spPr bwMode="auto">
                <a:xfrm>
                  <a:off x="1401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2" name="Rectangle 26"/>
                <p:cNvSpPr>
                  <a:spLocks noChangeArrowheads="1"/>
                </p:cNvSpPr>
                <p:nvPr/>
              </p:nvSpPr>
              <p:spPr bwMode="auto">
                <a:xfrm>
                  <a:off x="1558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3" name="Rectangle 27"/>
                <p:cNvSpPr>
                  <a:spLocks noChangeArrowheads="1"/>
                </p:cNvSpPr>
                <p:nvPr/>
              </p:nvSpPr>
              <p:spPr bwMode="auto">
                <a:xfrm>
                  <a:off x="1715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4" name="Rectangle 28"/>
                <p:cNvSpPr>
                  <a:spLocks noChangeArrowheads="1"/>
                </p:cNvSpPr>
                <p:nvPr/>
              </p:nvSpPr>
              <p:spPr bwMode="auto">
                <a:xfrm>
                  <a:off x="1872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5" name="Rectangle 29"/>
                <p:cNvSpPr>
                  <a:spLocks noChangeArrowheads="1"/>
                </p:cNvSpPr>
                <p:nvPr/>
              </p:nvSpPr>
              <p:spPr bwMode="auto">
                <a:xfrm>
                  <a:off x="773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6" name="Rectangle 30"/>
                <p:cNvSpPr>
                  <a:spLocks noChangeArrowheads="1"/>
                </p:cNvSpPr>
                <p:nvPr/>
              </p:nvSpPr>
              <p:spPr bwMode="auto">
                <a:xfrm>
                  <a:off x="930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7" name="Rectangle 31"/>
                <p:cNvSpPr>
                  <a:spLocks noChangeArrowheads="1"/>
                </p:cNvSpPr>
                <p:nvPr/>
              </p:nvSpPr>
              <p:spPr bwMode="auto">
                <a:xfrm>
                  <a:off x="1087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8" name="Rectangle 32"/>
                <p:cNvSpPr>
                  <a:spLocks noChangeArrowheads="1"/>
                </p:cNvSpPr>
                <p:nvPr/>
              </p:nvSpPr>
              <p:spPr bwMode="auto">
                <a:xfrm>
                  <a:off x="1244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79" name="Rectangle 33"/>
                <p:cNvSpPr>
                  <a:spLocks noChangeArrowheads="1"/>
                </p:cNvSpPr>
                <p:nvPr/>
              </p:nvSpPr>
              <p:spPr bwMode="auto">
                <a:xfrm>
                  <a:off x="2029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0" name="Rectangle 34"/>
                <p:cNvSpPr>
                  <a:spLocks noChangeArrowheads="1"/>
                </p:cNvSpPr>
                <p:nvPr/>
              </p:nvSpPr>
              <p:spPr bwMode="auto">
                <a:xfrm>
                  <a:off x="2186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1" name="Rectangle 35"/>
                <p:cNvSpPr>
                  <a:spLocks noChangeArrowheads="1"/>
                </p:cNvSpPr>
                <p:nvPr/>
              </p:nvSpPr>
              <p:spPr bwMode="auto">
                <a:xfrm>
                  <a:off x="2971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2" name="Rectangle 36"/>
                <p:cNvSpPr>
                  <a:spLocks noChangeArrowheads="1"/>
                </p:cNvSpPr>
                <p:nvPr/>
              </p:nvSpPr>
              <p:spPr bwMode="auto">
                <a:xfrm>
                  <a:off x="3128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3" name="Rectangle 37"/>
                <p:cNvSpPr>
                  <a:spLocks noChangeArrowheads="1"/>
                </p:cNvSpPr>
                <p:nvPr/>
              </p:nvSpPr>
              <p:spPr bwMode="auto">
                <a:xfrm>
                  <a:off x="3285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4" name="Rectangle 38"/>
                <p:cNvSpPr>
                  <a:spLocks noChangeArrowheads="1"/>
                </p:cNvSpPr>
                <p:nvPr/>
              </p:nvSpPr>
              <p:spPr bwMode="auto">
                <a:xfrm>
                  <a:off x="3442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5" name="Rectangle 39"/>
                <p:cNvSpPr>
                  <a:spLocks noChangeArrowheads="1"/>
                </p:cNvSpPr>
                <p:nvPr/>
              </p:nvSpPr>
              <p:spPr bwMode="auto">
                <a:xfrm>
                  <a:off x="2343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6" name="Rectangle 40"/>
                <p:cNvSpPr>
                  <a:spLocks noChangeArrowheads="1"/>
                </p:cNvSpPr>
                <p:nvPr/>
              </p:nvSpPr>
              <p:spPr bwMode="auto">
                <a:xfrm>
                  <a:off x="2500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7" name="Rectangle 41"/>
                <p:cNvSpPr>
                  <a:spLocks noChangeArrowheads="1"/>
                </p:cNvSpPr>
                <p:nvPr/>
              </p:nvSpPr>
              <p:spPr bwMode="auto">
                <a:xfrm>
                  <a:off x="2657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8" name="Rectangle 42"/>
                <p:cNvSpPr>
                  <a:spLocks noChangeArrowheads="1"/>
                </p:cNvSpPr>
                <p:nvPr/>
              </p:nvSpPr>
              <p:spPr bwMode="auto">
                <a:xfrm>
                  <a:off x="2814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89" name="Rectangle 43"/>
                <p:cNvSpPr>
                  <a:spLocks noChangeArrowheads="1"/>
                </p:cNvSpPr>
                <p:nvPr/>
              </p:nvSpPr>
              <p:spPr bwMode="auto">
                <a:xfrm>
                  <a:off x="3599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0" name="Rectangle 44"/>
                <p:cNvSpPr>
                  <a:spLocks noChangeArrowheads="1"/>
                </p:cNvSpPr>
                <p:nvPr/>
              </p:nvSpPr>
              <p:spPr bwMode="auto">
                <a:xfrm>
                  <a:off x="3756" y="155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1" name="Rectangle 45"/>
                <p:cNvSpPr>
                  <a:spLocks noChangeArrowheads="1"/>
                </p:cNvSpPr>
                <p:nvPr/>
              </p:nvSpPr>
              <p:spPr bwMode="auto">
                <a:xfrm>
                  <a:off x="1401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2" name="Rectangle 46"/>
                <p:cNvSpPr>
                  <a:spLocks noChangeArrowheads="1"/>
                </p:cNvSpPr>
                <p:nvPr/>
              </p:nvSpPr>
              <p:spPr bwMode="auto">
                <a:xfrm>
                  <a:off x="1558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3" name="Rectangle 47"/>
                <p:cNvSpPr>
                  <a:spLocks noChangeArrowheads="1"/>
                </p:cNvSpPr>
                <p:nvPr/>
              </p:nvSpPr>
              <p:spPr bwMode="auto">
                <a:xfrm>
                  <a:off x="1715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4" name="Rectangle 48"/>
                <p:cNvSpPr>
                  <a:spLocks noChangeArrowheads="1"/>
                </p:cNvSpPr>
                <p:nvPr/>
              </p:nvSpPr>
              <p:spPr bwMode="auto">
                <a:xfrm>
                  <a:off x="1872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5" name="Rectangle 49"/>
                <p:cNvSpPr>
                  <a:spLocks noChangeArrowheads="1"/>
                </p:cNvSpPr>
                <p:nvPr/>
              </p:nvSpPr>
              <p:spPr bwMode="auto">
                <a:xfrm>
                  <a:off x="773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6" name="Rectangle 50"/>
                <p:cNvSpPr>
                  <a:spLocks noChangeArrowheads="1"/>
                </p:cNvSpPr>
                <p:nvPr/>
              </p:nvSpPr>
              <p:spPr bwMode="auto">
                <a:xfrm>
                  <a:off x="930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7" name="Rectangle 51"/>
                <p:cNvSpPr>
                  <a:spLocks noChangeArrowheads="1"/>
                </p:cNvSpPr>
                <p:nvPr/>
              </p:nvSpPr>
              <p:spPr bwMode="auto">
                <a:xfrm>
                  <a:off x="1087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8" name="Rectangle 52"/>
                <p:cNvSpPr>
                  <a:spLocks noChangeArrowheads="1"/>
                </p:cNvSpPr>
                <p:nvPr/>
              </p:nvSpPr>
              <p:spPr bwMode="auto">
                <a:xfrm>
                  <a:off x="1244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99" name="Rectangle 53"/>
                <p:cNvSpPr>
                  <a:spLocks noChangeArrowheads="1"/>
                </p:cNvSpPr>
                <p:nvPr/>
              </p:nvSpPr>
              <p:spPr bwMode="auto">
                <a:xfrm>
                  <a:off x="2029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0" name="Rectangle 54"/>
                <p:cNvSpPr>
                  <a:spLocks noChangeArrowheads="1"/>
                </p:cNvSpPr>
                <p:nvPr/>
              </p:nvSpPr>
              <p:spPr bwMode="auto">
                <a:xfrm>
                  <a:off x="2186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1" name="Rectangle 55"/>
                <p:cNvSpPr>
                  <a:spLocks noChangeArrowheads="1"/>
                </p:cNvSpPr>
                <p:nvPr/>
              </p:nvSpPr>
              <p:spPr bwMode="auto">
                <a:xfrm>
                  <a:off x="2971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2" name="Rectangle 56"/>
                <p:cNvSpPr>
                  <a:spLocks noChangeArrowheads="1"/>
                </p:cNvSpPr>
                <p:nvPr/>
              </p:nvSpPr>
              <p:spPr bwMode="auto">
                <a:xfrm>
                  <a:off x="3128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3" name="Rectangle 57"/>
                <p:cNvSpPr>
                  <a:spLocks noChangeArrowheads="1"/>
                </p:cNvSpPr>
                <p:nvPr/>
              </p:nvSpPr>
              <p:spPr bwMode="auto">
                <a:xfrm>
                  <a:off x="3285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" name="Rectangle 58"/>
                <p:cNvSpPr>
                  <a:spLocks noChangeArrowheads="1"/>
                </p:cNvSpPr>
                <p:nvPr/>
              </p:nvSpPr>
              <p:spPr bwMode="auto">
                <a:xfrm>
                  <a:off x="3442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" name="Rectangle 59"/>
                <p:cNvSpPr>
                  <a:spLocks noChangeArrowheads="1"/>
                </p:cNvSpPr>
                <p:nvPr/>
              </p:nvSpPr>
              <p:spPr bwMode="auto">
                <a:xfrm>
                  <a:off x="2343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" name="Rectangle 60"/>
                <p:cNvSpPr>
                  <a:spLocks noChangeArrowheads="1"/>
                </p:cNvSpPr>
                <p:nvPr/>
              </p:nvSpPr>
              <p:spPr bwMode="auto">
                <a:xfrm>
                  <a:off x="2500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" name="Rectangle 61"/>
                <p:cNvSpPr>
                  <a:spLocks noChangeArrowheads="1"/>
                </p:cNvSpPr>
                <p:nvPr/>
              </p:nvSpPr>
              <p:spPr bwMode="auto">
                <a:xfrm>
                  <a:off x="2657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" name="Rectangle 62"/>
                <p:cNvSpPr>
                  <a:spLocks noChangeArrowheads="1"/>
                </p:cNvSpPr>
                <p:nvPr/>
              </p:nvSpPr>
              <p:spPr bwMode="auto">
                <a:xfrm>
                  <a:off x="2814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" name="Rectangle 63"/>
                <p:cNvSpPr>
                  <a:spLocks noChangeArrowheads="1"/>
                </p:cNvSpPr>
                <p:nvPr/>
              </p:nvSpPr>
              <p:spPr bwMode="auto">
                <a:xfrm>
                  <a:off x="3599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" name="Rectangle 64"/>
                <p:cNvSpPr>
                  <a:spLocks noChangeArrowheads="1"/>
                </p:cNvSpPr>
                <p:nvPr/>
              </p:nvSpPr>
              <p:spPr bwMode="auto">
                <a:xfrm>
                  <a:off x="3756" y="171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1" name="Rectangle 65"/>
                <p:cNvSpPr>
                  <a:spLocks noChangeArrowheads="1"/>
                </p:cNvSpPr>
                <p:nvPr/>
              </p:nvSpPr>
              <p:spPr bwMode="auto">
                <a:xfrm>
                  <a:off x="1401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2" name="Rectangle 66"/>
                <p:cNvSpPr>
                  <a:spLocks noChangeArrowheads="1"/>
                </p:cNvSpPr>
                <p:nvPr/>
              </p:nvSpPr>
              <p:spPr bwMode="auto">
                <a:xfrm>
                  <a:off x="1558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3" name="Rectangle 67"/>
                <p:cNvSpPr>
                  <a:spLocks noChangeArrowheads="1"/>
                </p:cNvSpPr>
                <p:nvPr/>
              </p:nvSpPr>
              <p:spPr bwMode="auto">
                <a:xfrm>
                  <a:off x="1715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4" name="Rectangle 68"/>
                <p:cNvSpPr>
                  <a:spLocks noChangeArrowheads="1"/>
                </p:cNvSpPr>
                <p:nvPr/>
              </p:nvSpPr>
              <p:spPr bwMode="auto">
                <a:xfrm>
                  <a:off x="1872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5" name="Rectangle 69"/>
                <p:cNvSpPr>
                  <a:spLocks noChangeArrowheads="1"/>
                </p:cNvSpPr>
                <p:nvPr/>
              </p:nvSpPr>
              <p:spPr bwMode="auto">
                <a:xfrm>
                  <a:off x="773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6" name="Rectangle 70"/>
                <p:cNvSpPr>
                  <a:spLocks noChangeArrowheads="1"/>
                </p:cNvSpPr>
                <p:nvPr/>
              </p:nvSpPr>
              <p:spPr bwMode="auto">
                <a:xfrm>
                  <a:off x="930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7" name="Rectangle 71"/>
                <p:cNvSpPr>
                  <a:spLocks noChangeArrowheads="1"/>
                </p:cNvSpPr>
                <p:nvPr/>
              </p:nvSpPr>
              <p:spPr bwMode="auto">
                <a:xfrm>
                  <a:off x="1087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8" name="Rectangle 72"/>
                <p:cNvSpPr>
                  <a:spLocks noChangeArrowheads="1"/>
                </p:cNvSpPr>
                <p:nvPr/>
              </p:nvSpPr>
              <p:spPr bwMode="auto">
                <a:xfrm>
                  <a:off x="1244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9" name="Rectangle 73"/>
                <p:cNvSpPr>
                  <a:spLocks noChangeArrowheads="1"/>
                </p:cNvSpPr>
                <p:nvPr/>
              </p:nvSpPr>
              <p:spPr bwMode="auto">
                <a:xfrm>
                  <a:off x="2029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0" name="Rectangle 74"/>
                <p:cNvSpPr>
                  <a:spLocks noChangeArrowheads="1"/>
                </p:cNvSpPr>
                <p:nvPr/>
              </p:nvSpPr>
              <p:spPr bwMode="auto">
                <a:xfrm>
                  <a:off x="2186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1" name="Rectangle 75"/>
                <p:cNvSpPr>
                  <a:spLocks noChangeArrowheads="1"/>
                </p:cNvSpPr>
                <p:nvPr/>
              </p:nvSpPr>
              <p:spPr bwMode="auto">
                <a:xfrm>
                  <a:off x="2971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2" name="Rectangle 76"/>
                <p:cNvSpPr>
                  <a:spLocks noChangeArrowheads="1"/>
                </p:cNvSpPr>
                <p:nvPr/>
              </p:nvSpPr>
              <p:spPr bwMode="auto">
                <a:xfrm>
                  <a:off x="3128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3" name="Rectangle 77"/>
                <p:cNvSpPr>
                  <a:spLocks noChangeArrowheads="1"/>
                </p:cNvSpPr>
                <p:nvPr/>
              </p:nvSpPr>
              <p:spPr bwMode="auto">
                <a:xfrm>
                  <a:off x="3285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4" name="Rectangle 78"/>
                <p:cNvSpPr>
                  <a:spLocks noChangeArrowheads="1"/>
                </p:cNvSpPr>
                <p:nvPr/>
              </p:nvSpPr>
              <p:spPr bwMode="auto">
                <a:xfrm>
                  <a:off x="3442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5" name="Rectangle 79"/>
                <p:cNvSpPr>
                  <a:spLocks noChangeArrowheads="1"/>
                </p:cNvSpPr>
                <p:nvPr/>
              </p:nvSpPr>
              <p:spPr bwMode="auto">
                <a:xfrm>
                  <a:off x="2343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6" name="Rectangle 80"/>
                <p:cNvSpPr>
                  <a:spLocks noChangeArrowheads="1"/>
                </p:cNvSpPr>
                <p:nvPr/>
              </p:nvSpPr>
              <p:spPr bwMode="auto">
                <a:xfrm>
                  <a:off x="2500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7" name="Rectangle 81"/>
                <p:cNvSpPr>
                  <a:spLocks noChangeArrowheads="1"/>
                </p:cNvSpPr>
                <p:nvPr/>
              </p:nvSpPr>
              <p:spPr bwMode="auto">
                <a:xfrm>
                  <a:off x="2657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8" name="Rectangle 82"/>
                <p:cNvSpPr>
                  <a:spLocks noChangeArrowheads="1"/>
                </p:cNvSpPr>
                <p:nvPr/>
              </p:nvSpPr>
              <p:spPr bwMode="auto">
                <a:xfrm>
                  <a:off x="2814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" name="Rectangle 83"/>
                <p:cNvSpPr>
                  <a:spLocks noChangeArrowheads="1"/>
                </p:cNvSpPr>
                <p:nvPr/>
              </p:nvSpPr>
              <p:spPr bwMode="auto">
                <a:xfrm>
                  <a:off x="3599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0" name="Rectangle 84"/>
                <p:cNvSpPr>
                  <a:spLocks noChangeArrowheads="1"/>
                </p:cNvSpPr>
                <p:nvPr/>
              </p:nvSpPr>
              <p:spPr bwMode="auto">
                <a:xfrm>
                  <a:off x="3756" y="187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1" name="Rectangle 85"/>
                <p:cNvSpPr>
                  <a:spLocks noChangeArrowheads="1"/>
                </p:cNvSpPr>
                <p:nvPr/>
              </p:nvSpPr>
              <p:spPr bwMode="auto">
                <a:xfrm>
                  <a:off x="1401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2" name="Rectangle 86"/>
                <p:cNvSpPr>
                  <a:spLocks noChangeArrowheads="1"/>
                </p:cNvSpPr>
                <p:nvPr/>
              </p:nvSpPr>
              <p:spPr bwMode="auto">
                <a:xfrm>
                  <a:off x="1558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" name="Rectangle 87"/>
                <p:cNvSpPr>
                  <a:spLocks noChangeArrowheads="1"/>
                </p:cNvSpPr>
                <p:nvPr/>
              </p:nvSpPr>
              <p:spPr bwMode="auto">
                <a:xfrm>
                  <a:off x="1715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4" name="Rectangle 88"/>
                <p:cNvSpPr>
                  <a:spLocks noChangeArrowheads="1"/>
                </p:cNvSpPr>
                <p:nvPr/>
              </p:nvSpPr>
              <p:spPr bwMode="auto">
                <a:xfrm>
                  <a:off x="1872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5" name="Rectangle 89"/>
                <p:cNvSpPr>
                  <a:spLocks noChangeArrowheads="1"/>
                </p:cNvSpPr>
                <p:nvPr/>
              </p:nvSpPr>
              <p:spPr bwMode="auto">
                <a:xfrm>
                  <a:off x="773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6" name="Rectangle 90"/>
                <p:cNvSpPr>
                  <a:spLocks noChangeArrowheads="1"/>
                </p:cNvSpPr>
                <p:nvPr/>
              </p:nvSpPr>
              <p:spPr bwMode="auto">
                <a:xfrm>
                  <a:off x="930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7" name="Rectangle 91"/>
                <p:cNvSpPr>
                  <a:spLocks noChangeArrowheads="1"/>
                </p:cNvSpPr>
                <p:nvPr/>
              </p:nvSpPr>
              <p:spPr bwMode="auto">
                <a:xfrm>
                  <a:off x="1087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8" name="Rectangle 92"/>
                <p:cNvSpPr>
                  <a:spLocks noChangeArrowheads="1"/>
                </p:cNvSpPr>
                <p:nvPr/>
              </p:nvSpPr>
              <p:spPr bwMode="auto">
                <a:xfrm>
                  <a:off x="1244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9" name="Rectangle 93"/>
                <p:cNvSpPr>
                  <a:spLocks noChangeArrowheads="1"/>
                </p:cNvSpPr>
                <p:nvPr/>
              </p:nvSpPr>
              <p:spPr bwMode="auto">
                <a:xfrm>
                  <a:off x="2029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0" name="Rectangle 94"/>
                <p:cNvSpPr>
                  <a:spLocks noChangeArrowheads="1"/>
                </p:cNvSpPr>
                <p:nvPr/>
              </p:nvSpPr>
              <p:spPr bwMode="auto">
                <a:xfrm>
                  <a:off x="2186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1" name="Rectangle 95"/>
                <p:cNvSpPr>
                  <a:spLocks noChangeArrowheads="1"/>
                </p:cNvSpPr>
                <p:nvPr/>
              </p:nvSpPr>
              <p:spPr bwMode="auto">
                <a:xfrm>
                  <a:off x="2971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2" name="Rectangle 96"/>
                <p:cNvSpPr>
                  <a:spLocks noChangeArrowheads="1"/>
                </p:cNvSpPr>
                <p:nvPr/>
              </p:nvSpPr>
              <p:spPr bwMode="auto">
                <a:xfrm>
                  <a:off x="3128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3" name="Rectangle 97"/>
                <p:cNvSpPr>
                  <a:spLocks noChangeArrowheads="1"/>
                </p:cNvSpPr>
                <p:nvPr/>
              </p:nvSpPr>
              <p:spPr bwMode="auto">
                <a:xfrm>
                  <a:off x="3285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4" name="Rectangle 98"/>
                <p:cNvSpPr>
                  <a:spLocks noChangeArrowheads="1"/>
                </p:cNvSpPr>
                <p:nvPr/>
              </p:nvSpPr>
              <p:spPr bwMode="auto">
                <a:xfrm>
                  <a:off x="3442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5" name="Rectangle 99"/>
                <p:cNvSpPr>
                  <a:spLocks noChangeArrowheads="1"/>
                </p:cNvSpPr>
                <p:nvPr/>
              </p:nvSpPr>
              <p:spPr bwMode="auto">
                <a:xfrm>
                  <a:off x="2343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6" name="Rectangle 100"/>
                <p:cNvSpPr>
                  <a:spLocks noChangeArrowheads="1"/>
                </p:cNvSpPr>
                <p:nvPr/>
              </p:nvSpPr>
              <p:spPr bwMode="auto">
                <a:xfrm>
                  <a:off x="2500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7" name="Rectangle 101"/>
                <p:cNvSpPr>
                  <a:spLocks noChangeArrowheads="1"/>
                </p:cNvSpPr>
                <p:nvPr/>
              </p:nvSpPr>
              <p:spPr bwMode="auto">
                <a:xfrm>
                  <a:off x="2657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8" name="Rectangle 102"/>
                <p:cNvSpPr>
                  <a:spLocks noChangeArrowheads="1"/>
                </p:cNvSpPr>
                <p:nvPr/>
              </p:nvSpPr>
              <p:spPr bwMode="auto">
                <a:xfrm>
                  <a:off x="2814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49" name="Rectangle 103"/>
                <p:cNvSpPr>
                  <a:spLocks noChangeArrowheads="1"/>
                </p:cNvSpPr>
                <p:nvPr/>
              </p:nvSpPr>
              <p:spPr bwMode="auto">
                <a:xfrm>
                  <a:off x="3599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0" name="Rectangle 104"/>
                <p:cNvSpPr>
                  <a:spLocks noChangeArrowheads="1"/>
                </p:cNvSpPr>
                <p:nvPr/>
              </p:nvSpPr>
              <p:spPr bwMode="auto">
                <a:xfrm>
                  <a:off x="3756" y="202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1" name="Rectangle 105"/>
                <p:cNvSpPr>
                  <a:spLocks noChangeArrowheads="1"/>
                </p:cNvSpPr>
                <p:nvPr/>
              </p:nvSpPr>
              <p:spPr bwMode="auto">
                <a:xfrm>
                  <a:off x="1401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2" name="Rectangle 106"/>
                <p:cNvSpPr>
                  <a:spLocks noChangeArrowheads="1"/>
                </p:cNvSpPr>
                <p:nvPr/>
              </p:nvSpPr>
              <p:spPr bwMode="auto">
                <a:xfrm>
                  <a:off x="1558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3" name="Rectangle 107"/>
                <p:cNvSpPr>
                  <a:spLocks noChangeArrowheads="1"/>
                </p:cNvSpPr>
                <p:nvPr/>
              </p:nvSpPr>
              <p:spPr bwMode="auto">
                <a:xfrm>
                  <a:off x="1715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4" name="Rectangle 108"/>
                <p:cNvSpPr>
                  <a:spLocks noChangeArrowheads="1"/>
                </p:cNvSpPr>
                <p:nvPr/>
              </p:nvSpPr>
              <p:spPr bwMode="auto">
                <a:xfrm>
                  <a:off x="1872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" name="Rectangle 109"/>
                <p:cNvSpPr>
                  <a:spLocks noChangeArrowheads="1"/>
                </p:cNvSpPr>
                <p:nvPr/>
              </p:nvSpPr>
              <p:spPr bwMode="auto">
                <a:xfrm>
                  <a:off x="773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6" name="Rectangle 110"/>
                <p:cNvSpPr>
                  <a:spLocks noChangeArrowheads="1"/>
                </p:cNvSpPr>
                <p:nvPr/>
              </p:nvSpPr>
              <p:spPr bwMode="auto">
                <a:xfrm>
                  <a:off x="930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7" name="Rectangle 111"/>
                <p:cNvSpPr>
                  <a:spLocks noChangeArrowheads="1"/>
                </p:cNvSpPr>
                <p:nvPr/>
              </p:nvSpPr>
              <p:spPr bwMode="auto">
                <a:xfrm>
                  <a:off x="1087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8" name="Rectangle 112"/>
                <p:cNvSpPr>
                  <a:spLocks noChangeArrowheads="1"/>
                </p:cNvSpPr>
                <p:nvPr/>
              </p:nvSpPr>
              <p:spPr bwMode="auto">
                <a:xfrm>
                  <a:off x="1244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9" name="Rectangle 113"/>
                <p:cNvSpPr>
                  <a:spLocks noChangeArrowheads="1"/>
                </p:cNvSpPr>
                <p:nvPr/>
              </p:nvSpPr>
              <p:spPr bwMode="auto">
                <a:xfrm>
                  <a:off x="2029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0" name="Rectangle 114"/>
                <p:cNvSpPr>
                  <a:spLocks noChangeArrowheads="1"/>
                </p:cNvSpPr>
                <p:nvPr/>
              </p:nvSpPr>
              <p:spPr bwMode="auto">
                <a:xfrm>
                  <a:off x="2186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1" name="Rectangle 115"/>
                <p:cNvSpPr>
                  <a:spLocks noChangeArrowheads="1"/>
                </p:cNvSpPr>
                <p:nvPr/>
              </p:nvSpPr>
              <p:spPr bwMode="auto">
                <a:xfrm>
                  <a:off x="2971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2" name="Rectangle 116"/>
                <p:cNvSpPr>
                  <a:spLocks noChangeArrowheads="1"/>
                </p:cNvSpPr>
                <p:nvPr/>
              </p:nvSpPr>
              <p:spPr bwMode="auto">
                <a:xfrm>
                  <a:off x="3128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3" name="Rectangle 117"/>
                <p:cNvSpPr>
                  <a:spLocks noChangeArrowheads="1"/>
                </p:cNvSpPr>
                <p:nvPr/>
              </p:nvSpPr>
              <p:spPr bwMode="auto">
                <a:xfrm>
                  <a:off x="3285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4" name="Rectangle 118"/>
                <p:cNvSpPr>
                  <a:spLocks noChangeArrowheads="1"/>
                </p:cNvSpPr>
                <p:nvPr/>
              </p:nvSpPr>
              <p:spPr bwMode="auto">
                <a:xfrm>
                  <a:off x="3442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5" name="Rectangle 119"/>
                <p:cNvSpPr>
                  <a:spLocks noChangeArrowheads="1"/>
                </p:cNvSpPr>
                <p:nvPr/>
              </p:nvSpPr>
              <p:spPr bwMode="auto">
                <a:xfrm>
                  <a:off x="2343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6" name="Rectangle 120"/>
                <p:cNvSpPr>
                  <a:spLocks noChangeArrowheads="1"/>
                </p:cNvSpPr>
                <p:nvPr/>
              </p:nvSpPr>
              <p:spPr bwMode="auto">
                <a:xfrm>
                  <a:off x="2500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7" name="Rectangle 121"/>
                <p:cNvSpPr>
                  <a:spLocks noChangeArrowheads="1"/>
                </p:cNvSpPr>
                <p:nvPr/>
              </p:nvSpPr>
              <p:spPr bwMode="auto">
                <a:xfrm>
                  <a:off x="2657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8" name="Rectangle 122"/>
                <p:cNvSpPr>
                  <a:spLocks noChangeArrowheads="1"/>
                </p:cNvSpPr>
                <p:nvPr/>
              </p:nvSpPr>
              <p:spPr bwMode="auto">
                <a:xfrm>
                  <a:off x="2814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69" name="Rectangle 123"/>
                <p:cNvSpPr>
                  <a:spLocks noChangeArrowheads="1"/>
                </p:cNvSpPr>
                <p:nvPr/>
              </p:nvSpPr>
              <p:spPr bwMode="auto">
                <a:xfrm>
                  <a:off x="3599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0" name="Rectangle 124"/>
                <p:cNvSpPr>
                  <a:spLocks noChangeArrowheads="1"/>
                </p:cNvSpPr>
                <p:nvPr/>
              </p:nvSpPr>
              <p:spPr bwMode="auto">
                <a:xfrm>
                  <a:off x="3756" y="218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1" name="Rectangle 125"/>
                <p:cNvSpPr>
                  <a:spLocks noChangeArrowheads="1"/>
                </p:cNvSpPr>
                <p:nvPr/>
              </p:nvSpPr>
              <p:spPr bwMode="auto">
                <a:xfrm>
                  <a:off x="1401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2" name="Rectangle 126"/>
                <p:cNvSpPr>
                  <a:spLocks noChangeArrowheads="1"/>
                </p:cNvSpPr>
                <p:nvPr/>
              </p:nvSpPr>
              <p:spPr bwMode="auto">
                <a:xfrm>
                  <a:off x="1558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3" name="Rectangle 127"/>
                <p:cNvSpPr>
                  <a:spLocks noChangeArrowheads="1"/>
                </p:cNvSpPr>
                <p:nvPr/>
              </p:nvSpPr>
              <p:spPr bwMode="auto">
                <a:xfrm>
                  <a:off x="1715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4" name="Rectangle 128"/>
                <p:cNvSpPr>
                  <a:spLocks noChangeArrowheads="1"/>
                </p:cNvSpPr>
                <p:nvPr/>
              </p:nvSpPr>
              <p:spPr bwMode="auto">
                <a:xfrm>
                  <a:off x="1872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5" name="Rectangle 129"/>
                <p:cNvSpPr>
                  <a:spLocks noChangeArrowheads="1"/>
                </p:cNvSpPr>
                <p:nvPr/>
              </p:nvSpPr>
              <p:spPr bwMode="auto">
                <a:xfrm>
                  <a:off x="773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6" name="Rectangle 130"/>
                <p:cNvSpPr>
                  <a:spLocks noChangeArrowheads="1"/>
                </p:cNvSpPr>
                <p:nvPr/>
              </p:nvSpPr>
              <p:spPr bwMode="auto">
                <a:xfrm>
                  <a:off x="930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7" name="Rectangle 131"/>
                <p:cNvSpPr>
                  <a:spLocks noChangeArrowheads="1"/>
                </p:cNvSpPr>
                <p:nvPr/>
              </p:nvSpPr>
              <p:spPr bwMode="auto">
                <a:xfrm>
                  <a:off x="1087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8" name="Rectangle 132"/>
                <p:cNvSpPr>
                  <a:spLocks noChangeArrowheads="1"/>
                </p:cNvSpPr>
                <p:nvPr/>
              </p:nvSpPr>
              <p:spPr bwMode="auto">
                <a:xfrm>
                  <a:off x="1244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79" name="Rectangle 133"/>
                <p:cNvSpPr>
                  <a:spLocks noChangeArrowheads="1"/>
                </p:cNvSpPr>
                <p:nvPr/>
              </p:nvSpPr>
              <p:spPr bwMode="auto">
                <a:xfrm>
                  <a:off x="2029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0" name="Rectangle 134"/>
                <p:cNvSpPr>
                  <a:spLocks noChangeArrowheads="1"/>
                </p:cNvSpPr>
                <p:nvPr/>
              </p:nvSpPr>
              <p:spPr bwMode="auto">
                <a:xfrm>
                  <a:off x="2186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1" name="Rectangle 135"/>
                <p:cNvSpPr>
                  <a:spLocks noChangeArrowheads="1"/>
                </p:cNvSpPr>
                <p:nvPr/>
              </p:nvSpPr>
              <p:spPr bwMode="auto">
                <a:xfrm>
                  <a:off x="2971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2" name="Rectangle 136"/>
                <p:cNvSpPr>
                  <a:spLocks noChangeArrowheads="1"/>
                </p:cNvSpPr>
                <p:nvPr/>
              </p:nvSpPr>
              <p:spPr bwMode="auto">
                <a:xfrm>
                  <a:off x="3128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3" name="Rectangle 137"/>
                <p:cNvSpPr>
                  <a:spLocks noChangeArrowheads="1"/>
                </p:cNvSpPr>
                <p:nvPr/>
              </p:nvSpPr>
              <p:spPr bwMode="auto">
                <a:xfrm>
                  <a:off x="3285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" name="Rectangle 138"/>
                <p:cNvSpPr>
                  <a:spLocks noChangeArrowheads="1"/>
                </p:cNvSpPr>
                <p:nvPr/>
              </p:nvSpPr>
              <p:spPr bwMode="auto">
                <a:xfrm>
                  <a:off x="3442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5" name="Rectangle 139"/>
                <p:cNvSpPr>
                  <a:spLocks noChangeArrowheads="1"/>
                </p:cNvSpPr>
                <p:nvPr/>
              </p:nvSpPr>
              <p:spPr bwMode="auto">
                <a:xfrm>
                  <a:off x="2343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6" name="Rectangle 140"/>
                <p:cNvSpPr>
                  <a:spLocks noChangeArrowheads="1"/>
                </p:cNvSpPr>
                <p:nvPr/>
              </p:nvSpPr>
              <p:spPr bwMode="auto">
                <a:xfrm>
                  <a:off x="2500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7" name="Rectangle 141"/>
                <p:cNvSpPr>
                  <a:spLocks noChangeArrowheads="1"/>
                </p:cNvSpPr>
                <p:nvPr/>
              </p:nvSpPr>
              <p:spPr bwMode="auto">
                <a:xfrm>
                  <a:off x="2657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8" name="Rectangle 142"/>
                <p:cNvSpPr>
                  <a:spLocks noChangeArrowheads="1"/>
                </p:cNvSpPr>
                <p:nvPr/>
              </p:nvSpPr>
              <p:spPr bwMode="auto">
                <a:xfrm>
                  <a:off x="2814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9" name="Rectangle 143"/>
                <p:cNvSpPr>
                  <a:spLocks noChangeArrowheads="1"/>
                </p:cNvSpPr>
                <p:nvPr/>
              </p:nvSpPr>
              <p:spPr bwMode="auto">
                <a:xfrm>
                  <a:off x="3599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0" name="Rectangle 144"/>
                <p:cNvSpPr>
                  <a:spLocks noChangeArrowheads="1"/>
                </p:cNvSpPr>
                <p:nvPr/>
              </p:nvSpPr>
              <p:spPr bwMode="auto">
                <a:xfrm>
                  <a:off x="3756" y="234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1" name="Rectangle 145"/>
                <p:cNvSpPr>
                  <a:spLocks noChangeArrowheads="1"/>
                </p:cNvSpPr>
                <p:nvPr/>
              </p:nvSpPr>
              <p:spPr bwMode="auto">
                <a:xfrm>
                  <a:off x="1401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2" name="Rectangle 146"/>
                <p:cNvSpPr>
                  <a:spLocks noChangeArrowheads="1"/>
                </p:cNvSpPr>
                <p:nvPr/>
              </p:nvSpPr>
              <p:spPr bwMode="auto">
                <a:xfrm>
                  <a:off x="1558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3" name="Rectangle 147"/>
                <p:cNvSpPr>
                  <a:spLocks noChangeArrowheads="1"/>
                </p:cNvSpPr>
                <p:nvPr/>
              </p:nvSpPr>
              <p:spPr bwMode="auto">
                <a:xfrm>
                  <a:off x="1715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4" name="Rectangle 148"/>
                <p:cNvSpPr>
                  <a:spLocks noChangeArrowheads="1"/>
                </p:cNvSpPr>
                <p:nvPr/>
              </p:nvSpPr>
              <p:spPr bwMode="auto">
                <a:xfrm>
                  <a:off x="1872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5" name="Rectangle 149"/>
                <p:cNvSpPr>
                  <a:spLocks noChangeArrowheads="1"/>
                </p:cNvSpPr>
                <p:nvPr/>
              </p:nvSpPr>
              <p:spPr bwMode="auto">
                <a:xfrm>
                  <a:off x="773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6" name="Rectangle 150"/>
                <p:cNvSpPr>
                  <a:spLocks noChangeArrowheads="1"/>
                </p:cNvSpPr>
                <p:nvPr/>
              </p:nvSpPr>
              <p:spPr bwMode="auto">
                <a:xfrm>
                  <a:off x="930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7" name="Rectangle 151"/>
                <p:cNvSpPr>
                  <a:spLocks noChangeArrowheads="1"/>
                </p:cNvSpPr>
                <p:nvPr/>
              </p:nvSpPr>
              <p:spPr bwMode="auto">
                <a:xfrm>
                  <a:off x="1087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8" name="Rectangle 152"/>
                <p:cNvSpPr>
                  <a:spLocks noChangeArrowheads="1"/>
                </p:cNvSpPr>
                <p:nvPr/>
              </p:nvSpPr>
              <p:spPr bwMode="auto">
                <a:xfrm>
                  <a:off x="1244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9" name="Rectangle 153"/>
                <p:cNvSpPr>
                  <a:spLocks noChangeArrowheads="1"/>
                </p:cNvSpPr>
                <p:nvPr/>
              </p:nvSpPr>
              <p:spPr bwMode="auto">
                <a:xfrm>
                  <a:off x="2029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0" name="Rectangle 154"/>
                <p:cNvSpPr>
                  <a:spLocks noChangeArrowheads="1"/>
                </p:cNvSpPr>
                <p:nvPr/>
              </p:nvSpPr>
              <p:spPr bwMode="auto">
                <a:xfrm>
                  <a:off x="2186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1" name="Rectangle 155"/>
                <p:cNvSpPr>
                  <a:spLocks noChangeArrowheads="1"/>
                </p:cNvSpPr>
                <p:nvPr/>
              </p:nvSpPr>
              <p:spPr bwMode="auto">
                <a:xfrm>
                  <a:off x="2971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2" name="Rectangle 156"/>
                <p:cNvSpPr>
                  <a:spLocks noChangeArrowheads="1"/>
                </p:cNvSpPr>
                <p:nvPr/>
              </p:nvSpPr>
              <p:spPr bwMode="auto">
                <a:xfrm>
                  <a:off x="3128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3" name="Rectangle 157"/>
                <p:cNvSpPr>
                  <a:spLocks noChangeArrowheads="1"/>
                </p:cNvSpPr>
                <p:nvPr/>
              </p:nvSpPr>
              <p:spPr bwMode="auto">
                <a:xfrm>
                  <a:off x="3285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4" name="Rectangle 158"/>
                <p:cNvSpPr>
                  <a:spLocks noChangeArrowheads="1"/>
                </p:cNvSpPr>
                <p:nvPr/>
              </p:nvSpPr>
              <p:spPr bwMode="auto">
                <a:xfrm>
                  <a:off x="3442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5" name="Rectangle 159"/>
                <p:cNvSpPr>
                  <a:spLocks noChangeArrowheads="1"/>
                </p:cNvSpPr>
                <p:nvPr/>
              </p:nvSpPr>
              <p:spPr bwMode="auto">
                <a:xfrm>
                  <a:off x="2343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6" name="Rectangle 160"/>
                <p:cNvSpPr>
                  <a:spLocks noChangeArrowheads="1"/>
                </p:cNvSpPr>
                <p:nvPr/>
              </p:nvSpPr>
              <p:spPr bwMode="auto">
                <a:xfrm>
                  <a:off x="2500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7" name="Rectangle 161"/>
                <p:cNvSpPr>
                  <a:spLocks noChangeArrowheads="1"/>
                </p:cNvSpPr>
                <p:nvPr/>
              </p:nvSpPr>
              <p:spPr bwMode="auto">
                <a:xfrm>
                  <a:off x="2657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8" name="Rectangle 162"/>
                <p:cNvSpPr>
                  <a:spLocks noChangeArrowheads="1"/>
                </p:cNvSpPr>
                <p:nvPr/>
              </p:nvSpPr>
              <p:spPr bwMode="auto">
                <a:xfrm>
                  <a:off x="2814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9" name="Rectangle 163"/>
                <p:cNvSpPr>
                  <a:spLocks noChangeArrowheads="1"/>
                </p:cNvSpPr>
                <p:nvPr/>
              </p:nvSpPr>
              <p:spPr bwMode="auto">
                <a:xfrm>
                  <a:off x="3599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0" name="Rectangle 164"/>
                <p:cNvSpPr>
                  <a:spLocks noChangeArrowheads="1"/>
                </p:cNvSpPr>
                <p:nvPr/>
              </p:nvSpPr>
              <p:spPr bwMode="auto">
                <a:xfrm>
                  <a:off x="3756" y="250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1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01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2" name="Rectangle 166"/>
                <p:cNvSpPr>
                  <a:spLocks noChangeArrowheads="1"/>
                </p:cNvSpPr>
                <p:nvPr/>
              </p:nvSpPr>
              <p:spPr bwMode="auto">
                <a:xfrm>
                  <a:off x="1558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3" name="Rectangle 167"/>
                <p:cNvSpPr>
                  <a:spLocks noChangeArrowheads="1"/>
                </p:cNvSpPr>
                <p:nvPr/>
              </p:nvSpPr>
              <p:spPr bwMode="auto">
                <a:xfrm>
                  <a:off x="1715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4" name="Rectangle 168"/>
                <p:cNvSpPr>
                  <a:spLocks noChangeArrowheads="1"/>
                </p:cNvSpPr>
                <p:nvPr/>
              </p:nvSpPr>
              <p:spPr bwMode="auto">
                <a:xfrm>
                  <a:off x="1872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5" name="Rectangle 169"/>
                <p:cNvSpPr>
                  <a:spLocks noChangeArrowheads="1"/>
                </p:cNvSpPr>
                <p:nvPr/>
              </p:nvSpPr>
              <p:spPr bwMode="auto">
                <a:xfrm>
                  <a:off x="773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6" name="Rectangle 170"/>
                <p:cNvSpPr>
                  <a:spLocks noChangeArrowheads="1"/>
                </p:cNvSpPr>
                <p:nvPr/>
              </p:nvSpPr>
              <p:spPr bwMode="auto">
                <a:xfrm>
                  <a:off x="930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7" name="Rectangle 171"/>
                <p:cNvSpPr>
                  <a:spLocks noChangeArrowheads="1"/>
                </p:cNvSpPr>
                <p:nvPr/>
              </p:nvSpPr>
              <p:spPr bwMode="auto">
                <a:xfrm>
                  <a:off x="1087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8" name="Rectangle 172"/>
                <p:cNvSpPr>
                  <a:spLocks noChangeArrowheads="1"/>
                </p:cNvSpPr>
                <p:nvPr/>
              </p:nvSpPr>
              <p:spPr bwMode="auto">
                <a:xfrm>
                  <a:off x="1244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9" name="Rectangle 173"/>
                <p:cNvSpPr>
                  <a:spLocks noChangeArrowheads="1"/>
                </p:cNvSpPr>
                <p:nvPr/>
              </p:nvSpPr>
              <p:spPr bwMode="auto">
                <a:xfrm>
                  <a:off x="2029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0" name="Rectangle 174"/>
                <p:cNvSpPr>
                  <a:spLocks noChangeArrowheads="1"/>
                </p:cNvSpPr>
                <p:nvPr/>
              </p:nvSpPr>
              <p:spPr bwMode="auto">
                <a:xfrm>
                  <a:off x="2186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1" name="Rectangle 175"/>
                <p:cNvSpPr>
                  <a:spLocks noChangeArrowheads="1"/>
                </p:cNvSpPr>
                <p:nvPr/>
              </p:nvSpPr>
              <p:spPr bwMode="auto">
                <a:xfrm>
                  <a:off x="2971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2" name="Rectangle 176"/>
                <p:cNvSpPr>
                  <a:spLocks noChangeArrowheads="1"/>
                </p:cNvSpPr>
                <p:nvPr/>
              </p:nvSpPr>
              <p:spPr bwMode="auto">
                <a:xfrm>
                  <a:off x="3128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3" name="Rectangle 177"/>
                <p:cNvSpPr>
                  <a:spLocks noChangeArrowheads="1"/>
                </p:cNvSpPr>
                <p:nvPr/>
              </p:nvSpPr>
              <p:spPr bwMode="auto">
                <a:xfrm>
                  <a:off x="3285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4" name="Rectangle 178"/>
                <p:cNvSpPr>
                  <a:spLocks noChangeArrowheads="1"/>
                </p:cNvSpPr>
                <p:nvPr/>
              </p:nvSpPr>
              <p:spPr bwMode="auto">
                <a:xfrm>
                  <a:off x="3442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5" name="Rectangle 179"/>
                <p:cNvSpPr>
                  <a:spLocks noChangeArrowheads="1"/>
                </p:cNvSpPr>
                <p:nvPr/>
              </p:nvSpPr>
              <p:spPr bwMode="auto">
                <a:xfrm>
                  <a:off x="2343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6" name="Rectangle 180"/>
                <p:cNvSpPr>
                  <a:spLocks noChangeArrowheads="1"/>
                </p:cNvSpPr>
                <p:nvPr/>
              </p:nvSpPr>
              <p:spPr bwMode="auto">
                <a:xfrm>
                  <a:off x="2500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7" name="Rectangle 181"/>
                <p:cNvSpPr>
                  <a:spLocks noChangeArrowheads="1"/>
                </p:cNvSpPr>
                <p:nvPr/>
              </p:nvSpPr>
              <p:spPr bwMode="auto">
                <a:xfrm>
                  <a:off x="2657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8" name="Rectangle 182"/>
                <p:cNvSpPr>
                  <a:spLocks noChangeArrowheads="1"/>
                </p:cNvSpPr>
                <p:nvPr/>
              </p:nvSpPr>
              <p:spPr bwMode="auto">
                <a:xfrm>
                  <a:off x="2814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9" name="Rectangle 183"/>
                <p:cNvSpPr>
                  <a:spLocks noChangeArrowheads="1"/>
                </p:cNvSpPr>
                <p:nvPr/>
              </p:nvSpPr>
              <p:spPr bwMode="auto">
                <a:xfrm>
                  <a:off x="3599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0" name="Rectangle 184"/>
                <p:cNvSpPr>
                  <a:spLocks noChangeArrowheads="1"/>
                </p:cNvSpPr>
                <p:nvPr/>
              </p:nvSpPr>
              <p:spPr bwMode="auto">
                <a:xfrm>
                  <a:off x="3756" y="265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1" name="Rectangle 185"/>
                <p:cNvSpPr>
                  <a:spLocks noChangeArrowheads="1"/>
                </p:cNvSpPr>
                <p:nvPr/>
              </p:nvSpPr>
              <p:spPr bwMode="auto">
                <a:xfrm>
                  <a:off x="1401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2" name="Rectangle 186"/>
                <p:cNvSpPr>
                  <a:spLocks noChangeArrowheads="1"/>
                </p:cNvSpPr>
                <p:nvPr/>
              </p:nvSpPr>
              <p:spPr bwMode="auto">
                <a:xfrm>
                  <a:off x="1558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3" name="Rectangle 187"/>
                <p:cNvSpPr>
                  <a:spLocks noChangeArrowheads="1"/>
                </p:cNvSpPr>
                <p:nvPr/>
              </p:nvSpPr>
              <p:spPr bwMode="auto">
                <a:xfrm>
                  <a:off x="1715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4" name="Rectangle 188"/>
                <p:cNvSpPr>
                  <a:spLocks noChangeArrowheads="1"/>
                </p:cNvSpPr>
                <p:nvPr/>
              </p:nvSpPr>
              <p:spPr bwMode="auto">
                <a:xfrm>
                  <a:off x="1872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" name="Rectangle 189"/>
                <p:cNvSpPr>
                  <a:spLocks noChangeArrowheads="1"/>
                </p:cNvSpPr>
                <p:nvPr/>
              </p:nvSpPr>
              <p:spPr bwMode="auto">
                <a:xfrm>
                  <a:off x="773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" name="Rectangle 190"/>
                <p:cNvSpPr>
                  <a:spLocks noChangeArrowheads="1"/>
                </p:cNvSpPr>
                <p:nvPr/>
              </p:nvSpPr>
              <p:spPr bwMode="auto">
                <a:xfrm>
                  <a:off x="930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7" name="Rectangle 191"/>
                <p:cNvSpPr>
                  <a:spLocks noChangeArrowheads="1"/>
                </p:cNvSpPr>
                <p:nvPr/>
              </p:nvSpPr>
              <p:spPr bwMode="auto">
                <a:xfrm>
                  <a:off x="1087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8" name="Rectangle 192"/>
                <p:cNvSpPr>
                  <a:spLocks noChangeArrowheads="1"/>
                </p:cNvSpPr>
                <p:nvPr/>
              </p:nvSpPr>
              <p:spPr bwMode="auto">
                <a:xfrm>
                  <a:off x="1244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9" name="Rectangle 193"/>
                <p:cNvSpPr>
                  <a:spLocks noChangeArrowheads="1"/>
                </p:cNvSpPr>
                <p:nvPr/>
              </p:nvSpPr>
              <p:spPr bwMode="auto">
                <a:xfrm>
                  <a:off x="2029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0" name="Rectangle 194"/>
                <p:cNvSpPr>
                  <a:spLocks noChangeArrowheads="1"/>
                </p:cNvSpPr>
                <p:nvPr/>
              </p:nvSpPr>
              <p:spPr bwMode="auto">
                <a:xfrm>
                  <a:off x="2186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1" name="Rectangle 195"/>
                <p:cNvSpPr>
                  <a:spLocks noChangeArrowheads="1"/>
                </p:cNvSpPr>
                <p:nvPr/>
              </p:nvSpPr>
              <p:spPr bwMode="auto">
                <a:xfrm>
                  <a:off x="2971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2" name="Rectangle 196"/>
                <p:cNvSpPr>
                  <a:spLocks noChangeArrowheads="1"/>
                </p:cNvSpPr>
                <p:nvPr/>
              </p:nvSpPr>
              <p:spPr bwMode="auto">
                <a:xfrm>
                  <a:off x="3128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3" name="Rectangle 197"/>
                <p:cNvSpPr>
                  <a:spLocks noChangeArrowheads="1"/>
                </p:cNvSpPr>
                <p:nvPr/>
              </p:nvSpPr>
              <p:spPr bwMode="auto">
                <a:xfrm>
                  <a:off x="3285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4" name="Rectangle 198"/>
                <p:cNvSpPr>
                  <a:spLocks noChangeArrowheads="1"/>
                </p:cNvSpPr>
                <p:nvPr/>
              </p:nvSpPr>
              <p:spPr bwMode="auto">
                <a:xfrm>
                  <a:off x="3442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5" name="Rectangle 199"/>
                <p:cNvSpPr>
                  <a:spLocks noChangeArrowheads="1"/>
                </p:cNvSpPr>
                <p:nvPr/>
              </p:nvSpPr>
              <p:spPr bwMode="auto">
                <a:xfrm>
                  <a:off x="2343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6" name="Rectangle 200"/>
                <p:cNvSpPr>
                  <a:spLocks noChangeArrowheads="1"/>
                </p:cNvSpPr>
                <p:nvPr/>
              </p:nvSpPr>
              <p:spPr bwMode="auto">
                <a:xfrm>
                  <a:off x="2500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7" name="Rectangle 201"/>
                <p:cNvSpPr>
                  <a:spLocks noChangeArrowheads="1"/>
                </p:cNvSpPr>
                <p:nvPr/>
              </p:nvSpPr>
              <p:spPr bwMode="auto">
                <a:xfrm>
                  <a:off x="2657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8" name="Rectangle 202"/>
                <p:cNvSpPr>
                  <a:spLocks noChangeArrowheads="1"/>
                </p:cNvSpPr>
                <p:nvPr/>
              </p:nvSpPr>
              <p:spPr bwMode="auto">
                <a:xfrm>
                  <a:off x="2814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9" name="Rectangle 203"/>
                <p:cNvSpPr>
                  <a:spLocks noChangeArrowheads="1"/>
                </p:cNvSpPr>
                <p:nvPr/>
              </p:nvSpPr>
              <p:spPr bwMode="auto">
                <a:xfrm>
                  <a:off x="3599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0" name="Rectangle 204"/>
                <p:cNvSpPr>
                  <a:spLocks noChangeArrowheads="1"/>
                </p:cNvSpPr>
                <p:nvPr/>
              </p:nvSpPr>
              <p:spPr bwMode="auto">
                <a:xfrm>
                  <a:off x="3756" y="281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1" name="Rectangle 205"/>
                <p:cNvSpPr>
                  <a:spLocks noChangeArrowheads="1"/>
                </p:cNvSpPr>
                <p:nvPr/>
              </p:nvSpPr>
              <p:spPr bwMode="auto">
                <a:xfrm>
                  <a:off x="1401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2" name="Rectangle 206"/>
                <p:cNvSpPr>
                  <a:spLocks noChangeArrowheads="1"/>
                </p:cNvSpPr>
                <p:nvPr/>
              </p:nvSpPr>
              <p:spPr bwMode="auto">
                <a:xfrm>
                  <a:off x="1558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3" name="Rectangle 207"/>
                <p:cNvSpPr>
                  <a:spLocks noChangeArrowheads="1"/>
                </p:cNvSpPr>
                <p:nvPr/>
              </p:nvSpPr>
              <p:spPr bwMode="auto">
                <a:xfrm>
                  <a:off x="1715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4" name="Rectangle 208"/>
                <p:cNvSpPr>
                  <a:spLocks noChangeArrowheads="1"/>
                </p:cNvSpPr>
                <p:nvPr/>
              </p:nvSpPr>
              <p:spPr bwMode="auto">
                <a:xfrm>
                  <a:off x="1872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5" name="Rectangle 209"/>
                <p:cNvSpPr>
                  <a:spLocks noChangeArrowheads="1"/>
                </p:cNvSpPr>
                <p:nvPr/>
              </p:nvSpPr>
              <p:spPr bwMode="auto">
                <a:xfrm>
                  <a:off x="773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6" name="Rectangle 210"/>
                <p:cNvSpPr>
                  <a:spLocks noChangeArrowheads="1"/>
                </p:cNvSpPr>
                <p:nvPr/>
              </p:nvSpPr>
              <p:spPr bwMode="auto">
                <a:xfrm>
                  <a:off x="930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7" name="Rectangle 211"/>
                <p:cNvSpPr>
                  <a:spLocks noChangeArrowheads="1"/>
                </p:cNvSpPr>
                <p:nvPr/>
              </p:nvSpPr>
              <p:spPr bwMode="auto">
                <a:xfrm>
                  <a:off x="1087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8" name="Rectangle 212"/>
                <p:cNvSpPr>
                  <a:spLocks noChangeArrowheads="1"/>
                </p:cNvSpPr>
                <p:nvPr/>
              </p:nvSpPr>
              <p:spPr bwMode="auto">
                <a:xfrm>
                  <a:off x="1244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9" name="Rectangle 213"/>
                <p:cNvSpPr>
                  <a:spLocks noChangeArrowheads="1"/>
                </p:cNvSpPr>
                <p:nvPr/>
              </p:nvSpPr>
              <p:spPr bwMode="auto">
                <a:xfrm>
                  <a:off x="2029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0" name="Rectangle 214"/>
                <p:cNvSpPr>
                  <a:spLocks noChangeArrowheads="1"/>
                </p:cNvSpPr>
                <p:nvPr/>
              </p:nvSpPr>
              <p:spPr bwMode="auto">
                <a:xfrm>
                  <a:off x="2186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1" name="Rectangle 215"/>
                <p:cNvSpPr>
                  <a:spLocks noChangeArrowheads="1"/>
                </p:cNvSpPr>
                <p:nvPr/>
              </p:nvSpPr>
              <p:spPr bwMode="auto">
                <a:xfrm>
                  <a:off x="2971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2" name="Rectangle 216"/>
                <p:cNvSpPr>
                  <a:spLocks noChangeArrowheads="1"/>
                </p:cNvSpPr>
                <p:nvPr/>
              </p:nvSpPr>
              <p:spPr bwMode="auto">
                <a:xfrm>
                  <a:off x="3128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3" name="Rectangle 217"/>
                <p:cNvSpPr>
                  <a:spLocks noChangeArrowheads="1"/>
                </p:cNvSpPr>
                <p:nvPr/>
              </p:nvSpPr>
              <p:spPr bwMode="auto">
                <a:xfrm>
                  <a:off x="3285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4" name="Rectangle 218"/>
                <p:cNvSpPr>
                  <a:spLocks noChangeArrowheads="1"/>
                </p:cNvSpPr>
                <p:nvPr/>
              </p:nvSpPr>
              <p:spPr bwMode="auto">
                <a:xfrm>
                  <a:off x="3442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5" name="Rectangle 219"/>
                <p:cNvSpPr>
                  <a:spLocks noChangeArrowheads="1"/>
                </p:cNvSpPr>
                <p:nvPr/>
              </p:nvSpPr>
              <p:spPr bwMode="auto">
                <a:xfrm>
                  <a:off x="2343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" name="Rectangle 220"/>
                <p:cNvSpPr>
                  <a:spLocks noChangeArrowheads="1"/>
                </p:cNvSpPr>
                <p:nvPr/>
              </p:nvSpPr>
              <p:spPr bwMode="auto">
                <a:xfrm>
                  <a:off x="2500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7" name="Rectangle 221"/>
                <p:cNvSpPr>
                  <a:spLocks noChangeArrowheads="1"/>
                </p:cNvSpPr>
                <p:nvPr/>
              </p:nvSpPr>
              <p:spPr bwMode="auto">
                <a:xfrm>
                  <a:off x="2657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8" name="Rectangle 222"/>
                <p:cNvSpPr>
                  <a:spLocks noChangeArrowheads="1"/>
                </p:cNvSpPr>
                <p:nvPr/>
              </p:nvSpPr>
              <p:spPr bwMode="auto">
                <a:xfrm>
                  <a:off x="2814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9" name="Rectangle 223"/>
                <p:cNvSpPr>
                  <a:spLocks noChangeArrowheads="1"/>
                </p:cNvSpPr>
                <p:nvPr/>
              </p:nvSpPr>
              <p:spPr bwMode="auto">
                <a:xfrm>
                  <a:off x="3599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0" name="Rectangle 224"/>
                <p:cNvSpPr>
                  <a:spLocks noChangeArrowheads="1"/>
                </p:cNvSpPr>
                <p:nvPr/>
              </p:nvSpPr>
              <p:spPr bwMode="auto">
                <a:xfrm>
                  <a:off x="3756" y="2971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1" name="Rectangle 225"/>
                <p:cNvSpPr>
                  <a:spLocks noChangeArrowheads="1"/>
                </p:cNvSpPr>
                <p:nvPr/>
              </p:nvSpPr>
              <p:spPr bwMode="auto">
                <a:xfrm>
                  <a:off x="1401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2" name="Rectangle 226"/>
                <p:cNvSpPr>
                  <a:spLocks noChangeArrowheads="1"/>
                </p:cNvSpPr>
                <p:nvPr/>
              </p:nvSpPr>
              <p:spPr bwMode="auto">
                <a:xfrm>
                  <a:off x="1558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3" name="Rectangle 227"/>
                <p:cNvSpPr>
                  <a:spLocks noChangeArrowheads="1"/>
                </p:cNvSpPr>
                <p:nvPr/>
              </p:nvSpPr>
              <p:spPr bwMode="auto">
                <a:xfrm>
                  <a:off x="1715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4" name="Rectangle 228"/>
                <p:cNvSpPr>
                  <a:spLocks noChangeArrowheads="1"/>
                </p:cNvSpPr>
                <p:nvPr/>
              </p:nvSpPr>
              <p:spPr bwMode="auto">
                <a:xfrm>
                  <a:off x="1872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5" name="Rectangle 229"/>
                <p:cNvSpPr>
                  <a:spLocks noChangeArrowheads="1"/>
                </p:cNvSpPr>
                <p:nvPr/>
              </p:nvSpPr>
              <p:spPr bwMode="auto">
                <a:xfrm>
                  <a:off x="773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6" name="Rectangle 230"/>
                <p:cNvSpPr>
                  <a:spLocks noChangeArrowheads="1"/>
                </p:cNvSpPr>
                <p:nvPr/>
              </p:nvSpPr>
              <p:spPr bwMode="auto">
                <a:xfrm>
                  <a:off x="930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7" name="Rectangle 231"/>
                <p:cNvSpPr>
                  <a:spLocks noChangeArrowheads="1"/>
                </p:cNvSpPr>
                <p:nvPr/>
              </p:nvSpPr>
              <p:spPr bwMode="auto">
                <a:xfrm>
                  <a:off x="1087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8" name="Rectangle 232"/>
                <p:cNvSpPr>
                  <a:spLocks noChangeArrowheads="1"/>
                </p:cNvSpPr>
                <p:nvPr/>
              </p:nvSpPr>
              <p:spPr bwMode="auto">
                <a:xfrm>
                  <a:off x="1244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9" name="Rectangle 233"/>
                <p:cNvSpPr>
                  <a:spLocks noChangeArrowheads="1"/>
                </p:cNvSpPr>
                <p:nvPr/>
              </p:nvSpPr>
              <p:spPr bwMode="auto">
                <a:xfrm>
                  <a:off x="2029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0" name="Rectangle 234"/>
                <p:cNvSpPr>
                  <a:spLocks noChangeArrowheads="1"/>
                </p:cNvSpPr>
                <p:nvPr/>
              </p:nvSpPr>
              <p:spPr bwMode="auto">
                <a:xfrm>
                  <a:off x="2186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1" name="Rectangle 235"/>
                <p:cNvSpPr>
                  <a:spLocks noChangeArrowheads="1"/>
                </p:cNvSpPr>
                <p:nvPr/>
              </p:nvSpPr>
              <p:spPr bwMode="auto">
                <a:xfrm>
                  <a:off x="2971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2" name="Rectangle 236"/>
                <p:cNvSpPr>
                  <a:spLocks noChangeArrowheads="1"/>
                </p:cNvSpPr>
                <p:nvPr/>
              </p:nvSpPr>
              <p:spPr bwMode="auto">
                <a:xfrm>
                  <a:off x="3128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3" name="Rectangle 237"/>
                <p:cNvSpPr>
                  <a:spLocks noChangeArrowheads="1"/>
                </p:cNvSpPr>
                <p:nvPr/>
              </p:nvSpPr>
              <p:spPr bwMode="auto">
                <a:xfrm>
                  <a:off x="3285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4" name="Rectangle 238"/>
                <p:cNvSpPr>
                  <a:spLocks noChangeArrowheads="1"/>
                </p:cNvSpPr>
                <p:nvPr/>
              </p:nvSpPr>
              <p:spPr bwMode="auto">
                <a:xfrm>
                  <a:off x="3442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5" name="Rectangle 239"/>
                <p:cNvSpPr>
                  <a:spLocks noChangeArrowheads="1"/>
                </p:cNvSpPr>
                <p:nvPr/>
              </p:nvSpPr>
              <p:spPr bwMode="auto">
                <a:xfrm>
                  <a:off x="2343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6" name="Rectangle 240"/>
                <p:cNvSpPr>
                  <a:spLocks noChangeArrowheads="1"/>
                </p:cNvSpPr>
                <p:nvPr/>
              </p:nvSpPr>
              <p:spPr bwMode="auto">
                <a:xfrm>
                  <a:off x="2500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" name="Rectangle 241"/>
                <p:cNvSpPr>
                  <a:spLocks noChangeArrowheads="1"/>
                </p:cNvSpPr>
                <p:nvPr/>
              </p:nvSpPr>
              <p:spPr bwMode="auto">
                <a:xfrm>
                  <a:off x="2657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8" name="Rectangle 242"/>
                <p:cNvSpPr>
                  <a:spLocks noChangeArrowheads="1"/>
                </p:cNvSpPr>
                <p:nvPr/>
              </p:nvSpPr>
              <p:spPr bwMode="auto">
                <a:xfrm>
                  <a:off x="2814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9" name="Rectangle 243"/>
                <p:cNvSpPr>
                  <a:spLocks noChangeArrowheads="1"/>
                </p:cNvSpPr>
                <p:nvPr/>
              </p:nvSpPr>
              <p:spPr bwMode="auto">
                <a:xfrm>
                  <a:off x="3599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0" name="Rectangle 244"/>
                <p:cNvSpPr>
                  <a:spLocks noChangeArrowheads="1"/>
                </p:cNvSpPr>
                <p:nvPr/>
              </p:nvSpPr>
              <p:spPr bwMode="auto">
                <a:xfrm>
                  <a:off x="3756" y="3128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1" name="Rectangle 245"/>
                <p:cNvSpPr>
                  <a:spLocks noChangeArrowheads="1"/>
                </p:cNvSpPr>
                <p:nvPr/>
              </p:nvSpPr>
              <p:spPr bwMode="auto">
                <a:xfrm>
                  <a:off x="1401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2" name="Rectangle 246"/>
                <p:cNvSpPr>
                  <a:spLocks noChangeArrowheads="1"/>
                </p:cNvSpPr>
                <p:nvPr/>
              </p:nvSpPr>
              <p:spPr bwMode="auto">
                <a:xfrm>
                  <a:off x="1558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3" name="Rectangle 247"/>
                <p:cNvSpPr>
                  <a:spLocks noChangeArrowheads="1"/>
                </p:cNvSpPr>
                <p:nvPr/>
              </p:nvSpPr>
              <p:spPr bwMode="auto">
                <a:xfrm>
                  <a:off x="1715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4" name="Rectangle 248"/>
                <p:cNvSpPr>
                  <a:spLocks noChangeArrowheads="1"/>
                </p:cNvSpPr>
                <p:nvPr/>
              </p:nvSpPr>
              <p:spPr bwMode="auto">
                <a:xfrm>
                  <a:off x="1872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5" name="Rectangle 249"/>
                <p:cNvSpPr>
                  <a:spLocks noChangeArrowheads="1"/>
                </p:cNvSpPr>
                <p:nvPr/>
              </p:nvSpPr>
              <p:spPr bwMode="auto">
                <a:xfrm>
                  <a:off x="773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6" name="Rectangle 250"/>
                <p:cNvSpPr>
                  <a:spLocks noChangeArrowheads="1"/>
                </p:cNvSpPr>
                <p:nvPr/>
              </p:nvSpPr>
              <p:spPr bwMode="auto">
                <a:xfrm>
                  <a:off x="930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7" name="Rectangle 251"/>
                <p:cNvSpPr>
                  <a:spLocks noChangeArrowheads="1"/>
                </p:cNvSpPr>
                <p:nvPr/>
              </p:nvSpPr>
              <p:spPr bwMode="auto">
                <a:xfrm>
                  <a:off x="1087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8" name="Rectangle 252"/>
                <p:cNvSpPr>
                  <a:spLocks noChangeArrowheads="1"/>
                </p:cNvSpPr>
                <p:nvPr/>
              </p:nvSpPr>
              <p:spPr bwMode="auto">
                <a:xfrm>
                  <a:off x="1244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9" name="Rectangle 253"/>
                <p:cNvSpPr>
                  <a:spLocks noChangeArrowheads="1"/>
                </p:cNvSpPr>
                <p:nvPr/>
              </p:nvSpPr>
              <p:spPr bwMode="auto">
                <a:xfrm>
                  <a:off x="2029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0" name="Rectangle 254"/>
                <p:cNvSpPr>
                  <a:spLocks noChangeArrowheads="1"/>
                </p:cNvSpPr>
                <p:nvPr/>
              </p:nvSpPr>
              <p:spPr bwMode="auto">
                <a:xfrm>
                  <a:off x="2186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1" name="Rectangle 255"/>
                <p:cNvSpPr>
                  <a:spLocks noChangeArrowheads="1"/>
                </p:cNvSpPr>
                <p:nvPr/>
              </p:nvSpPr>
              <p:spPr bwMode="auto">
                <a:xfrm>
                  <a:off x="2971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2" name="Rectangle 256"/>
                <p:cNvSpPr>
                  <a:spLocks noChangeArrowheads="1"/>
                </p:cNvSpPr>
                <p:nvPr/>
              </p:nvSpPr>
              <p:spPr bwMode="auto">
                <a:xfrm>
                  <a:off x="3128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3" name="Rectangle 257"/>
                <p:cNvSpPr>
                  <a:spLocks noChangeArrowheads="1"/>
                </p:cNvSpPr>
                <p:nvPr/>
              </p:nvSpPr>
              <p:spPr bwMode="auto">
                <a:xfrm>
                  <a:off x="3285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4" name="Rectangle 258"/>
                <p:cNvSpPr>
                  <a:spLocks noChangeArrowheads="1"/>
                </p:cNvSpPr>
                <p:nvPr/>
              </p:nvSpPr>
              <p:spPr bwMode="auto">
                <a:xfrm>
                  <a:off x="3442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5" name="Rectangle 259"/>
                <p:cNvSpPr>
                  <a:spLocks noChangeArrowheads="1"/>
                </p:cNvSpPr>
                <p:nvPr/>
              </p:nvSpPr>
              <p:spPr bwMode="auto">
                <a:xfrm>
                  <a:off x="2343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6" name="Rectangle 260"/>
                <p:cNvSpPr>
                  <a:spLocks noChangeArrowheads="1"/>
                </p:cNvSpPr>
                <p:nvPr/>
              </p:nvSpPr>
              <p:spPr bwMode="auto">
                <a:xfrm>
                  <a:off x="2500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" name="Rectangle 261"/>
                <p:cNvSpPr>
                  <a:spLocks noChangeArrowheads="1"/>
                </p:cNvSpPr>
                <p:nvPr/>
              </p:nvSpPr>
              <p:spPr bwMode="auto">
                <a:xfrm>
                  <a:off x="2657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8" name="Rectangle 262"/>
                <p:cNvSpPr>
                  <a:spLocks noChangeArrowheads="1"/>
                </p:cNvSpPr>
                <p:nvPr/>
              </p:nvSpPr>
              <p:spPr bwMode="auto">
                <a:xfrm>
                  <a:off x="2814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9" name="Rectangle 263"/>
                <p:cNvSpPr>
                  <a:spLocks noChangeArrowheads="1"/>
                </p:cNvSpPr>
                <p:nvPr/>
              </p:nvSpPr>
              <p:spPr bwMode="auto">
                <a:xfrm>
                  <a:off x="3599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0" name="Rectangle 264"/>
                <p:cNvSpPr>
                  <a:spLocks noChangeArrowheads="1"/>
                </p:cNvSpPr>
                <p:nvPr/>
              </p:nvSpPr>
              <p:spPr bwMode="auto">
                <a:xfrm>
                  <a:off x="3756" y="3285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1" name="Rectangle 265"/>
                <p:cNvSpPr>
                  <a:spLocks noChangeArrowheads="1"/>
                </p:cNvSpPr>
                <p:nvPr/>
              </p:nvSpPr>
              <p:spPr bwMode="auto">
                <a:xfrm>
                  <a:off x="1401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2" name="Rectangle 266"/>
                <p:cNvSpPr>
                  <a:spLocks noChangeArrowheads="1"/>
                </p:cNvSpPr>
                <p:nvPr/>
              </p:nvSpPr>
              <p:spPr bwMode="auto">
                <a:xfrm>
                  <a:off x="1558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3" name="Rectangle 267"/>
                <p:cNvSpPr>
                  <a:spLocks noChangeArrowheads="1"/>
                </p:cNvSpPr>
                <p:nvPr/>
              </p:nvSpPr>
              <p:spPr bwMode="auto">
                <a:xfrm>
                  <a:off x="1715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4" name="Rectangle 268"/>
                <p:cNvSpPr>
                  <a:spLocks noChangeArrowheads="1"/>
                </p:cNvSpPr>
                <p:nvPr/>
              </p:nvSpPr>
              <p:spPr bwMode="auto">
                <a:xfrm>
                  <a:off x="1872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5" name="Rectangle 269"/>
                <p:cNvSpPr>
                  <a:spLocks noChangeArrowheads="1"/>
                </p:cNvSpPr>
                <p:nvPr/>
              </p:nvSpPr>
              <p:spPr bwMode="auto">
                <a:xfrm>
                  <a:off x="773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6" name="Rectangle 270"/>
                <p:cNvSpPr>
                  <a:spLocks noChangeArrowheads="1"/>
                </p:cNvSpPr>
                <p:nvPr/>
              </p:nvSpPr>
              <p:spPr bwMode="auto">
                <a:xfrm>
                  <a:off x="930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7" name="Rectangle 271"/>
                <p:cNvSpPr>
                  <a:spLocks noChangeArrowheads="1"/>
                </p:cNvSpPr>
                <p:nvPr/>
              </p:nvSpPr>
              <p:spPr bwMode="auto">
                <a:xfrm>
                  <a:off x="1087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8" name="Rectangle 272"/>
                <p:cNvSpPr>
                  <a:spLocks noChangeArrowheads="1"/>
                </p:cNvSpPr>
                <p:nvPr/>
              </p:nvSpPr>
              <p:spPr bwMode="auto">
                <a:xfrm>
                  <a:off x="1244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9" name="Rectangle 273"/>
                <p:cNvSpPr>
                  <a:spLocks noChangeArrowheads="1"/>
                </p:cNvSpPr>
                <p:nvPr/>
              </p:nvSpPr>
              <p:spPr bwMode="auto">
                <a:xfrm>
                  <a:off x="2029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0" name="Rectangle 274"/>
                <p:cNvSpPr>
                  <a:spLocks noChangeArrowheads="1"/>
                </p:cNvSpPr>
                <p:nvPr/>
              </p:nvSpPr>
              <p:spPr bwMode="auto">
                <a:xfrm>
                  <a:off x="2186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1" name="Rectangle 275"/>
                <p:cNvSpPr>
                  <a:spLocks noChangeArrowheads="1"/>
                </p:cNvSpPr>
                <p:nvPr/>
              </p:nvSpPr>
              <p:spPr bwMode="auto">
                <a:xfrm>
                  <a:off x="2971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2" name="Rectangle 276"/>
                <p:cNvSpPr>
                  <a:spLocks noChangeArrowheads="1"/>
                </p:cNvSpPr>
                <p:nvPr/>
              </p:nvSpPr>
              <p:spPr bwMode="auto">
                <a:xfrm>
                  <a:off x="3128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3" name="Rectangle 277"/>
                <p:cNvSpPr>
                  <a:spLocks noChangeArrowheads="1"/>
                </p:cNvSpPr>
                <p:nvPr/>
              </p:nvSpPr>
              <p:spPr bwMode="auto">
                <a:xfrm>
                  <a:off x="3285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4" name="Rectangle 278"/>
                <p:cNvSpPr>
                  <a:spLocks noChangeArrowheads="1"/>
                </p:cNvSpPr>
                <p:nvPr/>
              </p:nvSpPr>
              <p:spPr bwMode="auto">
                <a:xfrm>
                  <a:off x="3442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5" name="Rectangle 279"/>
                <p:cNvSpPr>
                  <a:spLocks noChangeArrowheads="1"/>
                </p:cNvSpPr>
                <p:nvPr/>
              </p:nvSpPr>
              <p:spPr bwMode="auto">
                <a:xfrm>
                  <a:off x="2343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6" name="Rectangle 280"/>
                <p:cNvSpPr>
                  <a:spLocks noChangeArrowheads="1"/>
                </p:cNvSpPr>
                <p:nvPr/>
              </p:nvSpPr>
              <p:spPr bwMode="auto">
                <a:xfrm>
                  <a:off x="2500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7" name="Rectangle 281"/>
                <p:cNvSpPr>
                  <a:spLocks noChangeArrowheads="1"/>
                </p:cNvSpPr>
                <p:nvPr/>
              </p:nvSpPr>
              <p:spPr bwMode="auto">
                <a:xfrm>
                  <a:off x="2657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8" name="Rectangle 282"/>
                <p:cNvSpPr>
                  <a:spLocks noChangeArrowheads="1"/>
                </p:cNvSpPr>
                <p:nvPr/>
              </p:nvSpPr>
              <p:spPr bwMode="auto">
                <a:xfrm>
                  <a:off x="2814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9" name="Rectangle 283"/>
                <p:cNvSpPr>
                  <a:spLocks noChangeArrowheads="1"/>
                </p:cNvSpPr>
                <p:nvPr/>
              </p:nvSpPr>
              <p:spPr bwMode="auto">
                <a:xfrm>
                  <a:off x="3599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0" name="Rectangle 284"/>
                <p:cNvSpPr>
                  <a:spLocks noChangeArrowheads="1"/>
                </p:cNvSpPr>
                <p:nvPr/>
              </p:nvSpPr>
              <p:spPr bwMode="auto">
                <a:xfrm>
                  <a:off x="3756" y="3442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1" name="Rectangle 285"/>
                <p:cNvSpPr>
                  <a:spLocks noChangeArrowheads="1"/>
                </p:cNvSpPr>
                <p:nvPr/>
              </p:nvSpPr>
              <p:spPr bwMode="auto">
                <a:xfrm>
                  <a:off x="1401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2" name="Rectangle 286"/>
                <p:cNvSpPr>
                  <a:spLocks noChangeArrowheads="1"/>
                </p:cNvSpPr>
                <p:nvPr/>
              </p:nvSpPr>
              <p:spPr bwMode="auto">
                <a:xfrm>
                  <a:off x="1558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3" name="Rectangle 287"/>
                <p:cNvSpPr>
                  <a:spLocks noChangeArrowheads="1"/>
                </p:cNvSpPr>
                <p:nvPr/>
              </p:nvSpPr>
              <p:spPr bwMode="auto">
                <a:xfrm>
                  <a:off x="1715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4" name="Rectangle 288"/>
                <p:cNvSpPr>
                  <a:spLocks noChangeArrowheads="1"/>
                </p:cNvSpPr>
                <p:nvPr/>
              </p:nvSpPr>
              <p:spPr bwMode="auto">
                <a:xfrm>
                  <a:off x="1872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5" name="Rectangle 289"/>
                <p:cNvSpPr>
                  <a:spLocks noChangeArrowheads="1"/>
                </p:cNvSpPr>
                <p:nvPr/>
              </p:nvSpPr>
              <p:spPr bwMode="auto">
                <a:xfrm>
                  <a:off x="773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6" name="Rectangle 290"/>
                <p:cNvSpPr>
                  <a:spLocks noChangeArrowheads="1"/>
                </p:cNvSpPr>
                <p:nvPr/>
              </p:nvSpPr>
              <p:spPr bwMode="auto">
                <a:xfrm>
                  <a:off x="930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7" name="Rectangle 291"/>
                <p:cNvSpPr>
                  <a:spLocks noChangeArrowheads="1"/>
                </p:cNvSpPr>
                <p:nvPr/>
              </p:nvSpPr>
              <p:spPr bwMode="auto">
                <a:xfrm>
                  <a:off x="1087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8" name="Rectangle 292"/>
                <p:cNvSpPr>
                  <a:spLocks noChangeArrowheads="1"/>
                </p:cNvSpPr>
                <p:nvPr/>
              </p:nvSpPr>
              <p:spPr bwMode="auto">
                <a:xfrm>
                  <a:off x="1244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9" name="Rectangle 293"/>
                <p:cNvSpPr>
                  <a:spLocks noChangeArrowheads="1"/>
                </p:cNvSpPr>
                <p:nvPr/>
              </p:nvSpPr>
              <p:spPr bwMode="auto">
                <a:xfrm>
                  <a:off x="2029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0" name="Rectangle 294"/>
                <p:cNvSpPr>
                  <a:spLocks noChangeArrowheads="1"/>
                </p:cNvSpPr>
                <p:nvPr/>
              </p:nvSpPr>
              <p:spPr bwMode="auto">
                <a:xfrm>
                  <a:off x="2186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1" name="Rectangle 295"/>
                <p:cNvSpPr>
                  <a:spLocks noChangeArrowheads="1"/>
                </p:cNvSpPr>
                <p:nvPr/>
              </p:nvSpPr>
              <p:spPr bwMode="auto">
                <a:xfrm>
                  <a:off x="2971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2" name="Rectangle 296"/>
                <p:cNvSpPr>
                  <a:spLocks noChangeArrowheads="1"/>
                </p:cNvSpPr>
                <p:nvPr/>
              </p:nvSpPr>
              <p:spPr bwMode="auto">
                <a:xfrm>
                  <a:off x="3128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3" name="Rectangle 297"/>
                <p:cNvSpPr>
                  <a:spLocks noChangeArrowheads="1"/>
                </p:cNvSpPr>
                <p:nvPr/>
              </p:nvSpPr>
              <p:spPr bwMode="auto">
                <a:xfrm>
                  <a:off x="3285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4" name="Rectangle 298"/>
                <p:cNvSpPr>
                  <a:spLocks noChangeArrowheads="1"/>
                </p:cNvSpPr>
                <p:nvPr/>
              </p:nvSpPr>
              <p:spPr bwMode="auto">
                <a:xfrm>
                  <a:off x="3442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5" name="Rectangle 299"/>
                <p:cNvSpPr>
                  <a:spLocks noChangeArrowheads="1"/>
                </p:cNvSpPr>
                <p:nvPr/>
              </p:nvSpPr>
              <p:spPr bwMode="auto">
                <a:xfrm>
                  <a:off x="2343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6" name="Rectangle 300"/>
                <p:cNvSpPr>
                  <a:spLocks noChangeArrowheads="1"/>
                </p:cNvSpPr>
                <p:nvPr/>
              </p:nvSpPr>
              <p:spPr bwMode="auto">
                <a:xfrm>
                  <a:off x="2500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7" name="Rectangle 301"/>
                <p:cNvSpPr>
                  <a:spLocks noChangeArrowheads="1"/>
                </p:cNvSpPr>
                <p:nvPr/>
              </p:nvSpPr>
              <p:spPr bwMode="auto">
                <a:xfrm>
                  <a:off x="2657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8" name="Rectangle 302"/>
                <p:cNvSpPr>
                  <a:spLocks noChangeArrowheads="1"/>
                </p:cNvSpPr>
                <p:nvPr/>
              </p:nvSpPr>
              <p:spPr bwMode="auto">
                <a:xfrm>
                  <a:off x="2814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9" name="Rectangle 303"/>
                <p:cNvSpPr>
                  <a:spLocks noChangeArrowheads="1"/>
                </p:cNvSpPr>
                <p:nvPr/>
              </p:nvSpPr>
              <p:spPr bwMode="auto">
                <a:xfrm>
                  <a:off x="3599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0" name="Rectangle 304"/>
                <p:cNvSpPr>
                  <a:spLocks noChangeArrowheads="1"/>
                </p:cNvSpPr>
                <p:nvPr/>
              </p:nvSpPr>
              <p:spPr bwMode="auto">
                <a:xfrm>
                  <a:off x="3756" y="3599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1" name="Rectangle 305"/>
                <p:cNvSpPr>
                  <a:spLocks noChangeArrowheads="1"/>
                </p:cNvSpPr>
                <p:nvPr/>
              </p:nvSpPr>
              <p:spPr bwMode="auto">
                <a:xfrm>
                  <a:off x="1401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2" name="Rectangle 306"/>
                <p:cNvSpPr>
                  <a:spLocks noChangeArrowheads="1"/>
                </p:cNvSpPr>
                <p:nvPr/>
              </p:nvSpPr>
              <p:spPr bwMode="auto">
                <a:xfrm>
                  <a:off x="1558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3" name="Rectangle 307"/>
                <p:cNvSpPr>
                  <a:spLocks noChangeArrowheads="1"/>
                </p:cNvSpPr>
                <p:nvPr/>
              </p:nvSpPr>
              <p:spPr bwMode="auto">
                <a:xfrm>
                  <a:off x="1715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4" name="Rectangle 308"/>
                <p:cNvSpPr>
                  <a:spLocks noChangeArrowheads="1"/>
                </p:cNvSpPr>
                <p:nvPr/>
              </p:nvSpPr>
              <p:spPr bwMode="auto">
                <a:xfrm>
                  <a:off x="1872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5" name="Rectangle 309"/>
                <p:cNvSpPr>
                  <a:spLocks noChangeArrowheads="1"/>
                </p:cNvSpPr>
                <p:nvPr/>
              </p:nvSpPr>
              <p:spPr bwMode="auto">
                <a:xfrm>
                  <a:off x="773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6" name="Rectangle 310"/>
                <p:cNvSpPr>
                  <a:spLocks noChangeArrowheads="1"/>
                </p:cNvSpPr>
                <p:nvPr/>
              </p:nvSpPr>
              <p:spPr bwMode="auto">
                <a:xfrm>
                  <a:off x="930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7" name="Rectangle 311"/>
                <p:cNvSpPr>
                  <a:spLocks noChangeArrowheads="1"/>
                </p:cNvSpPr>
                <p:nvPr/>
              </p:nvSpPr>
              <p:spPr bwMode="auto">
                <a:xfrm>
                  <a:off x="1087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8" name="Rectangle 312"/>
                <p:cNvSpPr>
                  <a:spLocks noChangeArrowheads="1"/>
                </p:cNvSpPr>
                <p:nvPr/>
              </p:nvSpPr>
              <p:spPr bwMode="auto">
                <a:xfrm>
                  <a:off x="1244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9" name="Rectangle 313"/>
                <p:cNvSpPr>
                  <a:spLocks noChangeArrowheads="1"/>
                </p:cNvSpPr>
                <p:nvPr/>
              </p:nvSpPr>
              <p:spPr bwMode="auto">
                <a:xfrm>
                  <a:off x="2029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0" name="Rectangle 314"/>
                <p:cNvSpPr>
                  <a:spLocks noChangeArrowheads="1"/>
                </p:cNvSpPr>
                <p:nvPr/>
              </p:nvSpPr>
              <p:spPr bwMode="auto">
                <a:xfrm>
                  <a:off x="2186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1" name="Rectangle 315"/>
                <p:cNvSpPr>
                  <a:spLocks noChangeArrowheads="1"/>
                </p:cNvSpPr>
                <p:nvPr/>
              </p:nvSpPr>
              <p:spPr bwMode="auto">
                <a:xfrm>
                  <a:off x="2971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2" name="Rectangle 316"/>
                <p:cNvSpPr>
                  <a:spLocks noChangeArrowheads="1"/>
                </p:cNvSpPr>
                <p:nvPr/>
              </p:nvSpPr>
              <p:spPr bwMode="auto">
                <a:xfrm>
                  <a:off x="3128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3" name="Rectangle 317"/>
                <p:cNvSpPr>
                  <a:spLocks noChangeArrowheads="1"/>
                </p:cNvSpPr>
                <p:nvPr/>
              </p:nvSpPr>
              <p:spPr bwMode="auto">
                <a:xfrm>
                  <a:off x="3285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4" name="Rectangle 318"/>
                <p:cNvSpPr>
                  <a:spLocks noChangeArrowheads="1"/>
                </p:cNvSpPr>
                <p:nvPr/>
              </p:nvSpPr>
              <p:spPr bwMode="auto">
                <a:xfrm>
                  <a:off x="3442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5" name="Rectangle 319"/>
                <p:cNvSpPr>
                  <a:spLocks noChangeArrowheads="1"/>
                </p:cNvSpPr>
                <p:nvPr/>
              </p:nvSpPr>
              <p:spPr bwMode="auto">
                <a:xfrm>
                  <a:off x="2343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6" name="Rectangle 320"/>
                <p:cNvSpPr>
                  <a:spLocks noChangeArrowheads="1"/>
                </p:cNvSpPr>
                <p:nvPr/>
              </p:nvSpPr>
              <p:spPr bwMode="auto">
                <a:xfrm>
                  <a:off x="2500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7" name="Rectangle 321"/>
                <p:cNvSpPr>
                  <a:spLocks noChangeArrowheads="1"/>
                </p:cNvSpPr>
                <p:nvPr/>
              </p:nvSpPr>
              <p:spPr bwMode="auto">
                <a:xfrm>
                  <a:off x="2657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8" name="Rectangle 322"/>
                <p:cNvSpPr>
                  <a:spLocks noChangeArrowheads="1"/>
                </p:cNvSpPr>
                <p:nvPr/>
              </p:nvSpPr>
              <p:spPr bwMode="auto">
                <a:xfrm>
                  <a:off x="2814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9" name="Rectangle 323"/>
                <p:cNvSpPr>
                  <a:spLocks noChangeArrowheads="1"/>
                </p:cNvSpPr>
                <p:nvPr/>
              </p:nvSpPr>
              <p:spPr bwMode="auto">
                <a:xfrm>
                  <a:off x="3599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0" name="Rectangle 324"/>
                <p:cNvSpPr>
                  <a:spLocks noChangeArrowheads="1"/>
                </p:cNvSpPr>
                <p:nvPr/>
              </p:nvSpPr>
              <p:spPr bwMode="auto">
                <a:xfrm>
                  <a:off x="3756" y="3756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1" name="Rectangle 325"/>
                <p:cNvSpPr>
                  <a:spLocks noChangeArrowheads="1"/>
                </p:cNvSpPr>
                <p:nvPr/>
              </p:nvSpPr>
              <p:spPr bwMode="auto">
                <a:xfrm>
                  <a:off x="1401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2" name="Rectangle 326"/>
                <p:cNvSpPr>
                  <a:spLocks noChangeArrowheads="1"/>
                </p:cNvSpPr>
                <p:nvPr/>
              </p:nvSpPr>
              <p:spPr bwMode="auto">
                <a:xfrm>
                  <a:off x="1558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3" name="Rectangle 327"/>
                <p:cNvSpPr>
                  <a:spLocks noChangeArrowheads="1"/>
                </p:cNvSpPr>
                <p:nvPr/>
              </p:nvSpPr>
              <p:spPr bwMode="auto">
                <a:xfrm>
                  <a:off x="1715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4" name="Rectangle 328"/>
                <p:cNvSpPr>
                  <a:spLocks noChangeArrowheads="1"/>
                </p:cNvSpPr>
                <p:nvPr/>
              </p:nvSpPr>
              <p:spPr bwMode="auto">
                <a:xfrm>
                  <a:off x="1872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5" name="Rectangle 329"/>
                <p:cNvSpPr>
                  <a:spLocks noChangeArrowheads="1"/>
                </p:cNvSpPr>
                <p:nvPr/>
              </p:nvSpPr>
              <p:spPr bwMode="auto">
                <a:xfrm>
                  <a:off x="773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6" name="Rectangle 330"/>
                <p:cNvSpPr>
                  <a:spLocks noChangeArrowheads="1"/>
                </p:cNvSpPr>
                <p:nvPr/>
              </p:nvSpPr>
              <p:spPr bwMode="auto">
                <a:xfrm>
                  <a:off x="930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7" name="Rectangle 331"/>
                <p:cNvSpPr>
                  <a:spLocks noChangeArrowheads="1"/>
                </p:cNvSpPr>
                <p:nvPr/>
              </p:nvSpPr>
              <p:spPr bwMode="auto">
                <a:xfrm>
                  <a:off x="1087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8" name="Rectangle 332"/>
                <p:cNvSpPr>
                  <a:spLocks noChangeArrowheads="1"/>
                </p:cNvSpPr>
                <p:nvPr/>
              </p:nvSpPr>
              <p:spPr bwMode="auto">
                <a:xfrm>
                  <a:off x="1244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9" name="Rectangle 333"/>
                <p:cNvSpPr>
                  <a:spLocks noChangeArrowheads="1"/>
                </p:cNvSpPr>
                <p:nvPr/>
              </p:nvSpPr>
              <p:spPr bwMode="auto">
                <a:xfrm>
                  <a:off x="2029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0" name="Rectangle 334"/>
                <p:cNvSpPr>
                  <a:spLocks noChangeArrowheads="1"/>
                </p:cNvSpPr>
                <p:nvPr/>
              </p:nvSpPr>
              <p:spPr bwMode="auto">
                <a:xfrm>
                  <a:off x="2186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1" name="Rectangle 335"/>
                <p:cNvSpPr>
                  <a:spLocks noChangeArrowheads="1"/>
                </p:cNvSpPr>
                <p:nvPr/>
              </p:nvSpPr>
              <p:spPr bwMode="auto">
                <a:xfrm>
                  <a:off x="2971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2" name="Rectangle 336"/>
                <p:cNvSpPr>
                  <a:spLocks noChangeArrowheads="1"/>
                </p:cNvSpPr>
                <p:nvPr/>
              </p:nvSpPr>
              <p:spPr bwMode="auto">
                <a:xfrm>
                  <a:off x="3128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3" name="Rectangle 337"/>
                <p:cNvSpPr>
                  <a:spLocks noChangeArrowheads="1"/>
                </p:cNvSpPr>
                <p:nvPr/>
              </p:nvSpPr>
              <p:spPr bwMode="auto">
                <a:xfrm>
                  <a:off x="3285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4" name="Rectangle 338"/>
                <p:cNvSpPr>
                  <a:spLocks noChangeArrowheads="1"/>
                </p:cNvSpPr>
                <p:nvPr/>
              </p:nvSpPr>
              <p:spPr bwMode="auto">
                <a:xfrm>
                  <a:off x="3442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5" name="Rectangle 339"/>
                <p:cNvSpPr>
                  <a:spLocks noChangeArrowheads="1"/>
                </p:cNvSpPr>
                <p:nvPr/>
              </p:nvSpPr>
              <p:spPr bwMode="auto">
                <a:xfrm>
                  <a:off x="2343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6" name="Rectangle 340"/>
                <p:cNvSpPr>
                  <a:spLocks noChangeArrowheads="1"/>
                </p:cNvSpPr>
                <p:nvPr/>
              </p:nvSpPr>
              <p:spPr bwMode="auto">
                <a:xfrm>
                  <a:off x="2500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7" name="Rectangle 341"/>
                <p:cNvSpPr>
                  <a:spLocks noChangeArrowheads="1"/>
                </p:cNvSpPr>
                <p:nvPr/>
              </p:nvSpPr>
              <p:spPr bwMode="auto">
                <a:xfrm>
                  <a:off x="2657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8" name="Rectangle 342"/>
                <p:cNvSpPr>
                  <a:spLocks noChangeArrowheads="1"/>
                </p:cNvSpPr>
                <p:nvPr/>
              </p:nvSpPr>
              <p:spPr bwMode="auto">
                <a:xfrm>
                  <a:off x="2814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9" name="Rectangle 343"/>
                <p:cNvSpPr>
                  <a:spLocks noChangeArrowheads="1"/>
                </p:cNvSpPr>
                <p:nvPr/>
              </p:nvSpPr>
              <p:spPr bwMode="auto">
                <a:xfrm>
                  <a:off x="3599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0" name="Rectangle 344"/>
                <p:cNvSpPr>
                  <a:spLocks noChangeArrowheads="1"/>
                </p:cNvSpPr>
                <p:nvPr/>
              </p:nvSpPr>
              <p:spPr bwMode="auto">
                <a:xfrm>
                  <a:off x="3756" y="3913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1" name="Rectangle 345"/>
                <p:cNvSpPr>
                  <a:spLocks noChangeArrowheads="1"/>
                </p:cNvSpPr>
                <p:nvPr/>
              </p:nvSpPr>
              <p:spPr bwMode="auto">
                <a:xfrm>
                  <a:off x="1401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2" name="Rectangle 346"/>
                <p:cNvSpPr>
                  <a:spLocks noChangeArrowheads="1"/>
                </p:cNvSpPr>
                <p:nvPr/>
              </p:nvSpPr>
              <p:spPr bwMode="auto">
                <a:xfrm>
                  <a:off x="1558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3" name="Rectangle 347"/>
                <p:cNvSpPr>
                  <a:spLocks noChangeArrowheads="1"/>
                </p:cNvSpPr>
                <p:nvPr/>
              </p:nvSpPr>
              <p:spPr bwMode="auto">
                <a:xfrm>
                  <a:off x="1715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4" name="Rectangle 348"/>
                <p:cNvSpPr>
                  <a:spLocks noChangeArrowheads="1"/>
                </p:cNvSpPr>
                <p:nvPr/>
              </p:nvSpPr>
              <p:spPr bwMode="auto">
                <a:xfrm>
                  <a:off x="1872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5" name="Rectangle 349"/>
                <p:cNvSpPr>
                  <a:spLocks noChangeArrowheads="1"/>
                </p:cNvSpPr>
                <p:nvPr/>
              </p:nvSpPr>
              <p:spPr bwMode="auto">
                <a:xfrm>
                  <a:off x="773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6" name="Rectangle 350"/>
                <p:cNvSpPr>
                  <a:spLocks noChangeArrowheads="1"/>
                </p:cNvSpPr>
                <p:nvPr/>
              </p:nvSpPr>
              <p:spPr bwMode="auto">
                <a:xfrm>
                  <a:off x="930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7" name="Rectangle 351"/>
                <p:cNvSpPr>
                  <a:spLocks noChangeArrowheads="1"/>
                </p:cNvSpPr>
                <p:nvPr/>
              </p:nvSpPr>
              <p:spPr bwMode="auto">
                <a:xfrm>
                  <a:off x="1087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8" name="Rectangle 352"/>
                <p:cNvSpPr>
                  <a:spLocks noChangeArrowheads="1"/>
                </p:cNvSpPr>
                <p:nvPr/>
              </p:nvSpPr>
              <p:spPr bwMode="auto">
                <a:xfrm>
                  <a:off x="1244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9" name="Rectangle 353"/>
                <p:cNvSpPr>
                  <a:spLocks noChangeArrowheads="1"/>
                </p:cNvSpPr>
                <p:nvPr/>
              </p:nvSpPr>
              <p:spPr bwMode="auto">
                <a:xfrm>
                  <a:off x="2029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0" name="Rectangle 354"/>
                <p:cNvSpPr>
                  <a:spLocks noChangeArrowheads="1"/>
                </p:cNvSpPr>
                <p:nvPr/>
              </p:nvSpPr>
              <p:spPr bwMode="auto">
                <a:xfrm>
                  <a:off x="2186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1" name="Rectangle 355"/>
                <p:cNvSpPr>
                  <a:spLocks noChangeArrowheads="1"/>
                </p:cNvSpPr>
                <p:nvPr/>
              </p:nvSpPr>
              <p:spPr bwMode="auto">
                <a:xfrm>
                  <a:off x="2971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2" name="Rectangle 356"/>
                <p:cNvSpPr>
                  <a:spLocks noChangeArrowheads="1"/>
                </p:cNvSpPr>
                <p:nvPr/>
              </p:nvSpPr>
              <p:spPr bwMode="auto">
                <a:xfrm>
                  <a:off x="3128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3" name="Rectangle 357"/>
                <p:cNvSpPr>
                  <a:spLocks noChangeArrowheads="1"/>
                </p:cNvSpPr>
                <p:nvPr/>
              </p:nvSpPr>
              <p:spPr bwMode="auto">
                <a:xfrm>
                  <a:off x="3285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4" name="Rectangle 358"/>
                <p:cNvSpPr>
                  <a:spLocks noChangeArrowheads="1"/>
                </p:cNvSpPr>
                <p:nvPr/>
              </p:nvSpPr>
              <p:spPr bwMode="auto">
                <a:xfrm>
                  <a:off x="3442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5" name="Rectangle 359"/>
                <p:cNvSpPr>
                  <a:spLocks noChangeArrowheads="1"/>
                </p:cNvSpPr>
                <p:nvPr/>
              </p:nvSpPr>
              <p:spPr bwMode="auto">
                <a:xfrm>
                  <a:off x="2343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6" name="Rectangle 360"/>
                <p:cNvSpPr>
                  <a:spLocks noChangeArrowheads="1"/>
                </p:cNvSpPr>
                <p:nvPr/>
              </p:nvSpPr>
              <p:spPr bwMode="auto">
                <a:xfrm>
                  <a:off x="2500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7" name="Rectangle 361"/>
                <p:cNvSpPr>
                  <a:spLocks noChangeArrowheads="1"/>
                </p:cNvSpPr>
                <p:nvPr/>
              </p:nvSpPr>
              <p:spPr bwMode="auto">
                <a:xfrm>
                  <a:off x="2657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8" name="Rectangle 362"/>
                <p:cNvSpPr>
                  <a:spLocks noChangeArrowheads="1"/>
                </p:cNvSpPr>
                <p:nvPr/>
              </p:nvSpPr>
              <p:spPr bwMode="auto">
                <a:xfrm>
                  <a:off x="2814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9" name="Rectangle 363"/>
                <p:cNvSpPr>
                  <a:spLocks noChangeArrowheads="1"/>
                </p:cNvSpPr>
                <p:nvPr/>
              </p:nvSpPr>
              <p:spPr bwMode="auto">
                <a:xfrm>
                  <a:off x="3599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0" name="Rectangle 364"/>
                <p:cNvSpPr>
                  <a:spLocks noChangeArrowheads="1"/>
                </p:cNvSpPr>
                <p:nvPr/>
              </p:nvSpPr>
              <p:spPr bwMode="auto">
                <a:xfrm>
                  <a:off x="3756" y="4070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1" name="Rectangle 365"/>
                <p:cNvSpPr>
                  <a:spLocks noChangeArrowheads="1"/>
                </p:cNvSpPr>
                <p:nvPr/>
              </p:nvSpPr>
              <p:spPr bwMode="auto">
                <a:xfrm>
                  <a:off x="1401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2" name="Rectangle 366"/>
                <p:cNvSpPr>
                  <a:spLocks noChangeArrowheads="1"/>
                </p:cNvSpPr>
                <p:nvPr/>
              </p:nvSpPr>
              <p:spPr bwMode="auto">
                <a:xfrm>
                  <a:off x="1558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3" name="Rectangle 367"/>
                <p:cNvSpPr>
                  <a:spLocks noChangeArrowheads="1"/>
                </p:cNvSpPr>
                <p:nvPr/>
              </p:nvSpPr>
              <p:spPr bwMode="auto">
                <a:xfrm>
                  <a:off x="1715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4" name="Rectangle 368"/>
                <p:cNvSpPr>
                  <a:spLocks noChangeArrowheads="1"/>
                </p:cNvSpPr>
                <p:nvPr/>
              </p:nvSpPr>
              <p:spPr bwMode="auto">
                <a:xfrm>
                  <a:off x="1872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5" name="Rectangle 369"/>
                <p:cNvSpPr>
                  <a:spLocks noChangeArrowheads="1"/>
                </p:cNvSpPr>
                <p:nvPr/>
              </p:nvSpPr>
              <p:spPr bwMode="auto">
                <a:xfrm>
                  <a:off x="773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6" name="Rectangle 370"/>
                <p:cNvSpPr>
                  <a:spLocks noChangeArrowheads="1"/>
                </p:cNvSpPr>
                <p:nvPr/>
              </p:nvSpPr>
              <p:spPr bwMode="auto">
                <a:xfrm>
                  <a:off x="930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7" name="Rectangle 371"/>
                <p:cNvSpPr>
                  <a:spLocks noChangeArrowheads="1"/>
                </p:cNvSpPr>
                <p:nvPr/>
              </p:nvSpPr>
              <p:spPr bwMode="auto">
                <a:xfrm>
                  <a:off x="1087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8" name="Rectangle 372"/>
                <p:cNvSpPr>
                  <a:spLocks noChangeArrowheads="1"/>
                </p:cNvSpPr>
                <p:nvPr/>
              </p:nvSpPr>
              <p:spPr bwMode="auto">
                <a:xfrm>
                  <a:off x="1244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9" name="Rectangle 373"/>
                <p:cNvSpPr>
                  <a:spLocks noChangeArrowheads="1"/>
                </p:cNvSpPr>
                <p:nvPr/>
              </p:nvSpPr>
              <p:spPr bwMode="auto">
                <a:xfrm>
                  <a:off x="2029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0" name="Rectangle 374"/>
                <p:cNvSpPr>
                  <a:spLocks noChangeArrowheads="1"/>
                </p:cNvSpPr>
                <p:nvPr/>
              </p:nvSpPr>
              <p:spPr bwMode="auto">
                <a:xfrm>
                  <a:off x="2186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1" name="Rectangle 375"/>
                <p:cNvSpPr>
                  <a:spLocks noChangeArrowheads="1"/>
                </p:cNvSpPr>
                <p:nvPr/>
              </p:nvSpPr>
              <p:spPr bwMode="auto">
                <a:xfrm>
                  <a:off x="2971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2" name="Rectangle 376"/>
                <p:cNvSpPr>
                  <a:spLocks noChangeArrowheads="1"/>
                </p:cNvSpPr>
                <p:nvPr/>
              </p:nvSpPr>
              <p:spPr bwMode="auto">
                <a:xfrm>
                  <a:off x="3128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3" name="Rectangle 377"/>
                <p:cNvSpPr>
                  <a:spLocks noChangeArrowheads="1"/>
                </p:cNvSpPr>
                <p:nvPr/>
              </p:nvSpPr>
              <p:spPr bwMode="auto">
                <a:xfrm>
                  <a:off x="3285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4" name="Rectangle 378"/>
                <p:cNvSpPr>
                  <a:spLocks noChangeArrowheads="1"/>
                </p:cNvSpPr>
                <p:nvPr/>
              </p:nvSpPr>
              <p:spPr bwMode="auto">
                <a:xfrm>
                  <a:off x="3442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5" name="Rectangle 379"/>
                <p:cNvSpPr>
                  <a:spLocks noChangeArrowheads="1"/>
                </p:cNvSpPr>
                <p:nvPr/>
              </p:nvSpPr>
              <p:spPr bwMode="auto">
                <a:xfrm>
                  <a:off x="2343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6" name="Rectangle 380"/>
                <p:cNvSpPr>
                  <a:spLocks noChangeArrowheads="1"/>
                </p:cNvSpPr>
                <p:nvPr/>
              </p:nvSpPr>
              <p:spPr bwMode="auto">
                <a:xfrm>
                  <a:off x="2500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7" name="Rectangle 381"/>
                <p:cNvSpPr>
                  <a:spLocks noChangeArrowheads="1"/>
                </p:cNvSpPr>
                <p:nvPr/>
              </p:nvSpPr>
              <p:spPr bwMode="auto">
                <a:xfrm>
                  <a:off x="2657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8" name="Rectangle 382"/>
                <p:cNvSpPr>
                  <a:spLocks noChangeArrowheads="1"/>
                </p:cNvSpPr>
                <p:nvPr/>
              </p:nvSpPr>
              <p:spPr bwMode="auto">
                <a:xfrm>
                  <a:off x="2814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9" name="Rectangle 383"/>
                <p:cNvSpPr>
                  <a:spLocks noChangeArrowheads="1"/>
                </p:cNvSpPr>
                <p:nvPr/>
              </p:nvSpPr>
              <p:spPr bwMode="auto">
                <a:xfrm>
                  <a:off x="3599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0" name="Rectangle 384"/>
                <p:cNvSpPr>
                  <a:spLocks noChangeArrowheads="1"/>
                </p:cNvSpPr>
                <p:nvPr/>
              </p:nvSpPr>
              <p:spPr bwMode="auto">
                <a:xfrm>
                  <a:off x="3756" y="4227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1" name="Rectangle 385"/>
                <p:cNvSpPr>
                  <a:spLocks noChangeArrowheads="1"/>
                </p:cNvSpPr>
                <p:nvPr/>
              </p:nvSpPr>
              <p:spPr bwMode="auto">
                <a:xfrm>
                  <a:off x="1401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2" name="Rectangle 386"/>
                <p:cNvSpPr>
                  <a:spLocks noChangeArrowheads="1"/>
                </p:cNvSpPr>
                <p:nvPr/>
              </p:nvSpPr>
              <p:spPr bwMode="auto">
                <a:xfrm>
                  <a:off x="1558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3" name="Rectangle 387"/>
                <p:cNvSpPr>
                  <a:spLocks noChangeArrowheads="1"/>
                </p:cNvSpPr>
                <p:nvPr/>
              </p:nvSpPr>
              <p:spPr bwMode="auto">
                <a:xfrm>
                  <a:off x="1715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4" name="Rectangle 388"/>
                <p:cNvSpPr>
                  <a:spLocks noChangeArrowheads="1"/>
                </p:cNvSpPr>
                <p:nvPr/>
              </p:nvSpPr>
              <p:spPr bwMode="auto">
                <a:xfrm>
                  <a:off x="1872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5" name="Rectangle 389"/>
                <p:cNvSpPr>
                  <a:spLocks noChangeArrowheads="1"/>
                </p:cNvSpPr>
                <p:nvPr/>
              </p:nvSpPr>
              <p:spPr bwMode="auto">
                <a:xfrm>
                  <a:off x="773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6" name="Rectangle 390"/>
                <p:cNvSpPr>
                  <a:spLocks noChangeArrowheads="1"/>
                </p:cNvSpPr>
                <p:nvPr/>
              </p:nvSpPr>
              <p:spPr bwMode="auto">
                <a:xfrm>
                  <a:off x="930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7" name="Rectangle 391"/>
                <p:cNvSpPr>
                  <a:spLocks noChangeArrowheads="1"/>
                </p:cNvSpPr>
                <p:nvPr/>
              </p:nvSpPr>
              <p:spPr bwMode="auto">
                <a:xfrm>
                  <a:off x="1087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8" name="Rectangle 392"/>
                <p:cNvSpPr>
                  <a:spLocks noChangeArrowheads="1"/>
                </p:cNvSpPr>
                <p:nvPr/>
              </p:nvSpPr>
              <p:spPr bwMode="auto">
                <a:xfrm>
                  <a:off x="1244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9" name="Rectangle 393"/>
                <p:cNvSpPr>
                  <a:spLocks noChangeArrowheads="1"/>
                </p:cNvSpPr>
                <p:nvPr/>
              </p:nvSpPr>
              <p:spPr bwMode="auto">
                <a:xfrm>
                  <a:off x="2029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0" name="Rectangle 394"/>
                <p:cNvSpPr>
                  <a:spLocks noChangeArrowheads="1"/>
                </p:cNvSpPr>
                <p:nvPr/>
              </p:nvSpPr>
              <p:spPr bwMode="auto">
                <a:xfrm>
                  <a:off x="2186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" name="Rectangle 395"/>
                <p:cNvSpPr>
                  <a:spLocks noChangeArrowheads="1"/>
                </p:cNvSpPr>
                <p:nvPr/>
              </p:nvSpPr>
              <p:spPr bwMode="auto">
                <a:xfrm>
                  <a:off x="2971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" name="Rectangle 396"/>
                <p:cNvSpPr>
                  <a:spLocks noChangeArrowheads="1"/>
                </p:cNvSpPr>
                <p:nvPr/>
              </p:nvSpPr>
              <p:spPr bwMode="auto">
                <a:xfrm>
                  <a:off x="3128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" name="Rectangle 397"/>
                <p:cNvSpPr>
                  <a:spLocks noChangeArrowheads="1"/>
                </p:cNvSpPr>
                <p:nvPr/>
              </p:nvSpPr>
              <p:spPr bwMode="auto">
                <a:xfrm>
                  <a:off x="3285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4" name="Rectangle 398"/>
                <p:cNvSpPr>
                  <a:spLocks noChangeArrowheads="1"/>
                </p:cNvSpPr>
                <p:nvPr/>
              </p:nvSpPr>
              <p:spPr bwMode="auto">
                <a:xfrm>
                  <a:off x="3442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5" name="Rectangle 399"/>
                <p:cNvSpPr>
                  <a:spLocks noChangeArrowheads="1"/>
                </p:cNvSpPr>
                <p:nvPr/>
              </p:nvSpPr>
              <p:spPr bwMode="auto">
                <a:xfrm>
                  <a:off x="2343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6" name="Rectangle 400"/>
                <p:cNvSpPr>
                  <a:spLocks noChangeArrowheads="1"/>
                </p:cNvSpPr>
                <p:nvPr/>
              </p:nvSpPr>
              <p:spPr bwMode="auto">
                <a:xfrm>
                  <a:off x="2500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7" name="Rectangle 401"/>
                <p:cNvSpPr>
                  <a:spLocks noChangeArrowheads="1"/>
                </p:cNvSpPr>
                <p:nvPr/>
              </p:nvSpPr>
              <p:spPr bwMode="auto">
                <a:xfrm>
                  <a:off x="2657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8" name="Rectangle 402"/>
                <p:cNvSpPr>
                  <a:spLocks noChangeArrowheads="1"/>
                </p:cNvSpPr>
                <p:nvPr/>
              </p:nvSpPr>
              <p:spPr bwMode="auto">
                <a:xfrm>
                  <a:off x="2814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9" name="Rectangle 403"/>
                <p:cNvSpPr>
                  <a:spLocks noChangeArrowheads="1"/>
                </p:cNvSpPr>
                <p:nvPr/>
              </p:nvSpPr>
              <p:spPr bwMode="auto">
                <a:xfrm>
                  <a:off x="3599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0" name="Rectangle 404"/>
                <p:cNvSpPr>
                  <a:spLocks noChangeArrowheads="1"/>
                </p:cNvSpPr>
                <p:nvPr/>
              </p:nvSpPr>
              <p:spPr bwMode="auto">
                <a:xfrm>
                  <a:off x="3756" y="4384"/>
                  <a:ext cx="157" cy="157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9" name="Line 405"/>
              <p:cNvSpPr>
                <a:spLocks noChangeShapeType="1"/>
              </p:cNvSpPr>
              <p:nvPr/>
            </p:nvSpPr>
            <p:spPr bwMode="auto">
              <a:xfrm>
                <a:off x="2814" y="616"/>
                <a:ext cx="0" cy="31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0" name="Line 406"/>
              <p:cNvSpPr>
                <a:spLocks noChangeShapeType="1"/>
              </p:cNvSpPr>
              <p:nvPr/>
            </p:nvSpPr>
            <p:spPr bwMode="auto">
              <a:xfrm>
                <a:off x="1244" y="2186"/>
                <a:ext cx="3140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" name="Text Box 407"/>
            <p:cNvSpPr txBox="1">
              <a:spLocks noChangeArrowheads="1"/>
            </p:cNvSpPr>
            <p:nvPr/>
          </p:nvSpPr>
          <p:spPr bwMode="auto">
            <a:xfrm>
              <a:off x="2696" y="2212"/>
              <a:ext cx="11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endParaRPr lang="en-US">
                <a:latin typeface="Times New Roman" pitchFamily="18" charset="0"/>
              </a:endParaRPr>
            </a:p>
          </p:txBody>
        </p:sp>
        <p:sp>
          <p:nvSpPr>
            <p:cNvPr id="5" name="Text Box 408"/>
            <p:cNvSpPr txBox="1">
              <a:spLocks noChangeArrowheads="1"/>
            </p:cNvSpPr>
            <p:nvPr/>
          </p:nvSpPr>
          <p:spPr bwMode="auto">
            <a:xfrm>
              <a:off x="2691" y="216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0</a:t>
              </a:r>
            </a:p>
          </p:txBody>
        </p:sp>
        <p:sp>
          <p:nvSpPr>
            <p:cNvPr id="6" name="Text Box 409"/>
            <p:cNvSpPr txBox="1">
              <a:spLocks noChangeArrowheads="1"/>
            </p:cNvSpPr>
            <p:nvPr/>
          </p:nvSpPr>
          <p:spPr bwMode="auto">
            <a:xfrm>
              <a:off x="2860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1</a:t>
              </a:r>
            </a:p>
          </p:txBody>
        </p:sp>
        <p:sp>
          <p:nvSpPr>
            <p:cNvPr id="7" name="Text Box 410"/>
            <p:cNvSpPr txBox="1">
              <a:spLocks noChangeArrowheads="1"/>
            </p:cNvSpPr>
            <p:nvPr/>
          </p:nvSpPr>
          <p:spPr bwMode="auto">
            <a:xfrm>
              <a:off x="3012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2</a:t>
              </a:r>
            </a:p>
          </p:txBody>
        </p:sp>
        <p:sp>
          <p:nvSpPr>
            <p:cNvPr id="8" name="Text Box 411"/>
            <p:cNvSpPr txBox="1">
              <a:spLocks noChangeArrowheads="1"/>
            </p:cNvSpPr>
            <p:nvPr/>
          </p:nvSpPr>
          <p:spPr bwMode="auto">
            <a:xfrm>
              <a:off x="3172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3</a:t>
              </a:r>
            </a:p>
          </p:txBody>
        </p:sp>
        <p:sp>
          <p:nvSpPr>
            <p:cNvPr id="9" name="Text Box 412"/>
            <p:cNvSpPr txBox="1">
              <a:spLocks noChangeArrowheads="1"/>
            </p:cNvSpPr>
            <p:nvPr/>
          </p:nvSpPr>
          <p:spPr bwMode="auto">
            <a:xfrm>
              <a:off x="331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4</a:t>
              </a:r>
            </a:p>
          </p:txBody>
        </p:sp>
        <p:sp>
          <p:nvSpPr>
            <p:cNvPr id="10" name="Text Box 413"/>
            <p:cNvSpPr txBox="1">
              <a:spLocks noChangeArrowheads="1"/>
            </p:cNvSpPr>
            <p:nvPr/>
          </p:nvSpPr>
          <p:spPr bwMode="auto">
            <a:xfrm>
              <a:off x="3468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5</a:t>
              </a:r>
            </a:p>
          </p:txBody>
        </p:sp>
        <p:sp>
          <p:nvSpPr>
            <p:cNvPr id="11" name="Text Box 414"/>
            <p:cNvSpPr txBox="1">
              <a:spLocks noChangeArrowheads="1"/>
            </p:cNvSpPr>
            <p:nvPr/>
          </p:nvSpPr>
          <p:spPr bwMode="auto">
            <a:xfrm>
              <a:off x="363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6</a:t>
              </a:r>
            </a:p>
          </p:txBody>
        </p:sp>
        <p:sp>
          <p:nvSpPr>
            <p:cNvPr id="12" name="Text Box 415"/>
            <p:cNvSpPr txBox="1">
              <a:spLocks noChangeArrowheads="1"/>
            </p:cNvSpPr>
            <p:nvPr/>
          </p:nvSpPr>
          <p:spPr bwMode="auto">
            <a:xfrm>
              <a:off x="3788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7</a:t>
              </a:r>
            </a:p>
          </p:txBody>
        </p:sp>
        <p:sp>
          <p:nvSpPr>
            <p:cNvPr id="13" name="Text Box 416"/>
            <p:cNvSpPr txBox="1">
              <a:spLocks noChangeArrowheads="1"/>
            </p:cNvSpPr>
            <p:nvPr/>
          </p:nvSpPr>
          <p:spPr bwMode="auto">
            <a:xfrm>
              <a:off x="3936" y="217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8</a:t>
              </a:r>
            </a:p>
          </p:txBody>
        </p:sp>
        <p:sp>
          <p:nvSpPr>
            <p:cNvPr id="14" name="Text Box 417"/>
            <p:cNvSpPr txBox="1">
              <a:spLocks noChangeArrowheads="1"/>
            </p:cNvSpPr>
            <p:nvPr/>
          </p:nvSpPr>
          <p:spPr bwMode="auto">
            <a:xfrm>
              <a:off x="4096" y="216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9</a:t>
              </a:r>
            </a:p>
          </p:txBody>
        </p:sp>
        <p:sp>
          <p:nvSpPr>
            <p:cNvPr id="15" name="Text Box 418"/>
            <p:cNvSpPr txBox="1">
              <a:spLocks noChangeArrowheads="1"/>
            </p:cNvSpPr>
            <p:nvPr/>
          </p:nvSpPr>
          <p:spPr bwMode="auto">
            <a:xfrm>
              <a:off x="4236" y="2168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10</a:t>
              </a:r>
            </a:p>
          </p:txBody>
        </p:sp>
        <p:sp>
          <p:nvSpPr>
            <p:cNvPr id="16" name="Text Box 419"/>
            <p:cNvSpPr txBox="1">
              <a:spLocks noChangeArrowheads="1"/>
            </p:cNvSpPr>
            <p:nvPr/>
          </p:nvSpPr>
          <p:spPr bwMode="auto">
            <a:xfrm>
              <a:off x="1240" y="2172"/>
              <a:ext cx="22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-9</a:t>
              </a:r>
            </a:p>
          </p:txBody>
        </p:sp>
        <p:sp>
          <p:nvSpPr>
            <p:cNvPr id="17" name="Text Box 420"/>
            <p:cNvSpPr txBox="1">
              <a:spLocks noChangeArrowheads="1"/>
            </p:cNvSpPr>
            <p:nvPr/>
          </p:nvSpPr>
          <p:spPr bwMode="auto">
            <a:xfrm>
              <a:off x="1408" y="2172"/>
              <a:ext cx="21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-8</a:t>
              </a:r>
            </a:p>
          </p:txBody>
        </p:sp>
        <p:sp>
          <p:nvSpPr>
            <p:cNvPr id="18" name="Text Box 421"/>
            <p:cNvSpPr txBox="1">
              <a:spLocks noChangeArrowheads="1"/>
            </p:cNvSpPr>
            <p:nvPr/>
          </p:nvSpPr>
          <p:spPr bwMode="auto">
            <a:xfrm>
              <a:off x="1560" y="2176"/>
              <a:ext cx="20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-7</a:t>
              </a:r>
            </a:p>
          </p:txBody>
        </p:sp>
        <p:sp>
          <p:nvSpPr>
            <p:cNvPr id="19" name="Text Box 422"/>
            <p:cNvSpPr txBox="1">
              <a:spLocks noChangeArrowheads="1"/>
            </p:cNvSpPr>
            <p:nvPr/>
          </p:nvSpPr>
          <p:spPr bwMode="auto">
            <a:xfrm>
              <a:off x="1724" y="2172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-6</a:t>
              </a:r>
            </a:p>
          </p:txBody>
        </p:sp>
        <p:sp>
          <p:nvSpPr>
            <p:cNvPr id="20" name="Text Box 423"/>
            <p:cNvSpPr txBox="1">
              <a:spLocks noChangeArrowheads="1"/>
            </p:cNvSpPr>
            <p:nvPr/>
          </p:nvSpPr>
          <p:spPr bwMode="auto">
            <a:xfrm>
              <a:off x="1868" y="2176"/>
              <a:ext cx="23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-5</a:t>
              </a:r>
            </a:p>
          </p:txBody>
        </p:sp>
        <p:sp>
          <p:nvSpPr>
            <p:cNvPr id="21" name="Text Box 424"/>
            <p:cNvSpPr txBox="1">
              <a:spLocks noChangeArrowheads="1"/>
            </p:cNvSpPr>
            <p:nvPr/>
          </p:nvSpPr>
          <p:spPr bwMode="auto">
            <a:xfrm>
              <a:off x="2032" y="2172"/>
              <a:ext cx="22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-4</a:t>
              </a:r>
            </a:p>
          </p:txBody>
        </p:sp>
        <p:sp>
          <p:nvSpPr>
            <p:cNvPr id="22" name="Text Box 425"/>
            <p:cNvSpPr txBox="1">
              <a:spLocks noChangeArrowheads="1"/>
            </p:cNvSpPr>
            <p:nvPr/>
          </p:nvSpPr>
          <p:spPr bwMode="auto">
            <a:xfrm>
              <a:off x="2188" y="2172"/>
              <a:ext cx="240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-3</a:t>
              </a:r>
            </a:p>
          </p:txBody>
        </p:sp>
        <p:sp>
          <p:nvSpPr>
            <p:cNvPr id="23" name="Text Box 426"/>
            <p:cNvSpPr txBox="1">
              <a:spLocks noChangeArrowheads="1"/>
            </p:cNvSpPr>
            <p:nvPr/>
          </p:nvSpPr>
          <p:spPr bwMode="auto">
            <a:xfrm>
              <a:off x="2344" y="2172"/>
              <a:ext cx="2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-2</a:t>
              </a:r>
            </a:p>
          </p:txBody>
        </p:sp>
        <p:sp>
          <p:nvSpPr>
            <p:cNvPr id="24" name="Text Box 427"/>
            <p:cNvSpPr txBox="1">
              <a:spLocks noChangeArrowheads="1"/>
            </p:cNvSpPr>
            <p:nvPr/>
          </p:nvSpPr>
          <p:spPr bwMode="auto">
            <a:xfrm>
              <a:off x="2520" y="2176"/>
              <a:ext cx="232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-1</a:t>
              </a:r>
            </a:p>
          </p:txBody>
        </p:sp>
        <p:sp>
          <p:nvSpPr>
            <p:cNvPr id="25" name="Text Box 428"/>
            <p:cNvSpPr txBox="1">
              <a:spLocks noChangeArrowheads="1"/>
            </p:cNvSpPr>
            <p:nvPr/>
          </p:nvSpPr>
          <p:spPr bwMode="auto">
            <a:xfrm>
              <a:off x="1064" y="2168"/>
              <a:ext cx="24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-10</a:t>
              </a:r>
            </a:p>
          </p:txBody>
        </p:sp>
        <p:sp>
          <p:nvSpPr>
            <p:cNvPr id="26" name="Text Box 429"/>
            <p:cNvSpPr txBox="1">
              <a:spLocks noChangeArrowheads="1"/>
            </p:cNvSpPr>
            <p:nvPr/>
          </p:nvSpPr>
          <p:spPr bwMode="auto">
            <a:xfrm>
              <a:off x="4424" y="2068"/>
              <a:ext cx="20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800">
                  <a:latin typeface="Comic Sans MS" pitchFamily="66" charset="0"/>
                </a:rPr>
                <a:t>x</a:t>
              </a:r>
            </a:p>
          </p:txBody>
        </p:sp>
        <p:sp>
          <p:nvSpPr>
            <p:cNvPr id="27" name="Text Box 430"/>
            <p:cNvSpPr txBox="1">
              <a:spLocks noChangeArrowheads="1"/>
            </p:cNvSpPr>
            <p:nvPr/>
          </p:nvSpPr>
          <p:spPr bwMode="auto">
            <a:xfrm>
              <a:off x="2732" y="256"/>
              <a:ext cx="204" cy="3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800">
                  <a:latin typeface="Comic Sans MS" pitchFamily="66" charset="0"/>
                </a:rPr>
                <a:t>y</a:t>
              </a:r>
            </a:p>
          </p:txBody>
        </p:sp>
        <p:sp>
          <p:nvSpPr>
            <p:cNvPr id="28" name="Text Box 431"/>
            <p:cNvSpPr txBox="1">
              <a:spLocks noChangeArrowheads="1"/>
            </p:cNvSpPr>
            <p:nvPr/>
          </p:nvSpPr>
          <p:spPr bwMode="auto">
            <a:xfrm>
              <a:off x="2697" y="199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1</a:t>
              </a:r>
            </a:p>
          </p:txBody>
        </p:sp>
        <p:sp>
          <p:nvSpPr>
            <p:cNvPr id="29" name="Text Box 432"/>
            <p:cNvSpPr txBox="1">
              <a:spLocks noChangeArrowheads="1"/>
            </p:cNvSpPr>
            <p:nvPr/>
          </p:nvSpPr>
          <p:spPr bwMode="auto">
            <a:xfrm>
              <a:off x="2685" y="184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2</a:t>
              </a:r>
            </a:p>
          </p:txBody>
        </p:sp>
        <p:sp>
          <p:nvSpPr>
            <p:cNvPr id="30" name="Text Box 433"/>
            <p:cNvSpPr txBox="1">
              <a:spLocks noChangeArrowheads="1"/>
            </p:cNvSpPr>
            <p:nvPr/>
          </p:nvSpPr>
          <p:spPr bwMode="auto">
            <a:xfrm>
              <a:off x="2691" y="1689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3</a:t>
              </a:r>
            </a:p>
          </p:txBody>
        </p:sp>
        <p:sp>
          <p:nvSpPr>
            <p:cNvPr id="31" name="Text Box 434"/>
            <p:cNvSpPr txBox="1">
              <a:spLocks noChangeArrowheads="1"/>
            </p:cNvSpPr>
            <p:nvPr/>
          </p:nvSpPr>
          <p:spPr bwMode="auto">
            <a:xfrm>
              <a:off x="2685" y="153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4</a:t>
              </a:r>
            </a:p>
          </p:txBody>
        </p:sp>
        <p:sp>
          <p:nvSpPr>
            <p:cNvPr id="32" name="Text Box 435"/>
            <p:cNvSpPr txBox="1">
              <a:spLocks noChangeArrowheads="1"/>
            </p:cNvSpPr>
            <p:nvPr/>
          </p:nvSpPr>
          <p:spPr bwMode="auto">
            <a:xfrm>
              <a:off x="2685" y="1365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5</a:t>
              </a:r>
            </a:p>
          </p:txBody>
        </p:sp>
        <p:sp>
          <p:nvSpPr>
            <p:cNvPr id="33" name="Text Box 436"/>
            <p:cNvSpPr txBox="1">
              <a:spLocks noChangeArrowheads="1"/>
            </p:cNvSpPr>
            <p:nvPr/>
          </p:nvSpPr>
          <p:spPr bwMode="auto">
            <a:xfrm>
              <a:off x="2688" y="1212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6</a:t>
              </a:r>
            </a:p>
          </p:txBody>
        </p:sp>
        <p:sp>
          <p:nvSpPr>
            <p:cNvPr id="34" name="Text Box 437"/>
            <p:cNvSpPr txBox="1">
              <a:spLocks noChangeArrowheads="1"/>
            </p:cNvSpPr>
            <p:nvPr/>
          </p:nvSpPr>
          <p:spPr bwMode="auto">
            <a:xfrm>
              <a:off x="2685" y="1056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7</a:t>
              </a:r>
            </a:p>
          </p:txBody>
        </p:sp>
        <p:sp>
          <p:nvSpPr>
            <p:cNvPr id="35" name="Text Box 438"/>
            <p:cNvSpPr txBox="1">
              <a:spLocks noChangeArrowheads="1"/>
            </p:cNvSpPr>
            <p:nvPr/>
          </p:nvSpPr>
          <p:spPr bwMode="auto">
            <a:xfrm>
              <a:off x="2688" y="900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8</a:t>
              </a:r>
            </a:p>
          </p:txBody>
        </p:sp>
        <p:sp>
          <p:nvSpPr>
            <p:cNvPr id="36" name="Text Box 439"/>
            <p:cNvSpPr txBox="1">
              <a:spLocks noChangeArrowheads="1"/>
            </p:cNvSpPr>
            <p:nvPr/>
          </p:nvSpPr>
          <p:spPr bwMode="auto">
            <a:xfrm>
              <a:off x="2685" y="738"/>
              <a:ext cx="184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9</a:t>
              </a:r>
            </a:p>
          </p:txBody>
        </p:sp>
        <p:sp>
          <p:nvSpPr>
            <p:cNvPr id="37" name="Text Box 440"/>
            <p:cNvSpPr txBox="1">
              <a:spLocks noChangeArrowheads="1"/>
            </p:cNvSpPr>
            <p:nvPr/>
          </p:nvSpPr>
          <p:spPr bwMode="auto">
            <a:xfrm>
              <a:off x="2664" y="579"/>
              <a:ext cx="23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10</a:t>
              </a:r>
            </a:p>
          </p:txBody>
        </p:sp>
        <p:sp>
          <p:nvSpPr>
            <p:cNvPr id="38" name="Text Box 441"/>
            <p:cNvSpPr txBox="1">
              <a:spLocks noChangeArrowheads="1"/>
            </p:cNvSpPr>
            <p:nvPr/>
          </p:nvSpPr>
          <p:spPr bwMode="auto">
            <a:xfrm>
              <a:off x="2676" y="2304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-1</a:t>
              </a:r>
            </a:p>
          </p:txBody>
        </p:sp>
        <p:sp>
          <p:nvSpPr>
            <p:cNvPr id="39" name="Text Box 442"/>
            <p:cNvSpPr txBox="1">
              <a:spLocks noChangeArrowheads="1"/>
            </p:cNvSpPr>
            <p:nvPr/>
          </p:nvSpPr>
          <p:spPr bwMode="auto">
            <a:xfrm>
              <a:off x="2664" y="2469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-2</a:t>
              </a:r>
            </a:p>
          </p:txBody>
        </p:sp>
        <p:sp>
          <p:nvSpPr>
            <p:cNvPr id="40" name="Text Box 443"/>
            <p:cNvSpPr txBox="1">
              <a:spLocks noChangeArrowheads="1"/>
            </p:cNvSpPr>
            <p:nvPr/>
          </p:nvSpPr>
          <p:spPr bwMode="auto">
            <a:xfrm>
              <a:off x="2658" y="2622"/>
              <a:ext cx="205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-3</a:t>
              </a:r>
            </a:p>
          </p:txBody>
        </p:sp>
        <p:sp>
          <p:nvSpPr>
            <p:cNvPr id="41" name="Text Box 444"/>
            <p:cNvSpPr txBox="1">
              <a:spLocks noChangeArrowheads="1"/>
            </p:cNvSpPr>
            <p:nvPr/>
          </p:nvSpPr>
          <p:spPr bwMode="auto">
            <a:xfrm>
              <a:off x="2655" y="2781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-4</a:t>
              </a:r>
            </a:p>
          </p:txBody>
        </p:sp>
        <p:sp>
          <p:nvSpPr>
            <p:cNvPr id="42" name="Text Box 445"/>
            <p:cNvSpPr txBox="1">
              <a:spLocks noChangeArrowheads="1"/>
            </p:cNvSpPr>
            <p:nvPr/>
          </p:nvSpPr>
          <p:spPr bwMode="auto">
            <a:xfrm>
              <a:off x="2655" y="2946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-5</a:t>
              </a:r>
            </a:p>
          </p:txBody>
        </p:sp>
        <p:sp>
          <p:nvSpPr>
            <p:cNvPr id="43" name="Text Box 446"/>
            <p:cNvSpPr txBox="1">
              <a:spLocks noChangeArrowheads="1"/>
            </p:cNvSpPr>
            <p:nvPr/>
          </p:nvSpPr>
          <p:spPr bwMode="auto">
            <a:xfrm>
              <a:off x="2655" y="3093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-6</a:t>
              </a:r>
            </a:p>
          </p:txBody>
        </p:sp>
        <p:sp>
          <p:nvSpPr>
            <p:cNvPr id="44" name="Text Box 447"/>
            <p:cNvSpPr txBox="1">
              <a:spLocks noChangeArrowheads="1"/>
            </p:cNvSpPr>
            <p:nvPr/>
          </p:nvSpPr>
          <p:spPr bwMode="auto">
            <a:xfrm>
              <a:off x="2658" y="3249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-7</a:t>
              </a:r>
            </a:p>
          </p:txBody>
        </p:sp>
        <p:sp>
          <p:nvSpPr>
            <p:cNvPr id="45" name="Text Box 448"/>
            <p:cNvSpPr txBox="1">
              <a:spLocks noChangeArrowheads="1"/>
            </p:cNvSpPr>
            <p:nvPr/>
          </p:nvSpPr>
          <p:spPr bwMode="auto">
            <a:xfrm>
              <a:off x="2652" y="3411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-8</a:t>
              </a:r>
            </a:p>
          </p:txBody>
        </p:sp>
        <p:sp>
          <p:nvSpPr>
            <p:cNvPr id="46" name="Text Box 449"/>
            <p:cNvSpPr txBox="1">
              <a:spLocks noChangeArrowheads="1"/>
            </p:cNvSpPr>
            <p:nvPr/>
          </p:nvSpPr>
          <p:spPr bwMode="auto">
            <a:xfrm>
              <a:off x="2661" y="3564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-9</a:t>
              </a:r>
            </a:p>
          </p:txBody>
        </p:sp>
        <p:sp>
          <p:nvSpPr>
            <p:cNvPr id="47" name="Text Box 450"/>
            <p:cNvSpPr txBox="1">
              <a:spLocks noChangeArrowheads="1"/>
            </p:cNvSpPr>
            <p:nvPr/>
          </p:nvSpPr>
          <p:spPr bwMode="auto">
            <a:xfrm>
              <a:off x="2631" y="3720"/>
              <a:ext cx="241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1000"/>
                <a:t>-10</a:t>
              </a:r>
            </a:p>
          </p:txBody>
        </p:sp>
      </p:grpSp>
      <p:sp>
        <p:nvSpPr>
          <p:cNvPr id="451" name="TextBox 450"/>
          <p:cNvSpPr txBox="1">
            <a:spLocks noChangeArrowheads="1"/>
          </p:cNvSpPr>
          <p:nvPr/>
        </p:nvSpPr>
        <p:spPr bwMode="auto">
          <a:xfrm>
            <a:off x="6012860" y="3537654"/>
            <a:ext cx="395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rgbClr val="00FF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452" name="TextBox 451"/>
          <p:cNvSpPr txBox="1">
            <a:spLocks noChangeArrowheads="1"/>
          </p:cNvSpPr>
          <p:nvPr/>
        </p:nvSpPr>
        <p:spPr bwMode="auto">
          <a:xfrm>
            <a:off x="5766466" y="1785625"/>
            <a:ext cx="3952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latin typeface="Comic Sans MS" pitchFamily="66" charset="0"/>
              </a:rPr>
              <a:t>x</a:t>
            </a:r>
          </a:p>
        </p:txBody>
      </p:sp>
      <p:sp>
        <p:nvSpPr>
          <p:cNvPr id="453" name="Freeform 452"/>
          <p:cNvSpPr/>
          <p:nvPr/>
        </p:nvSpPr>
        <p:spPr>
          <a:xfrm>
            <a:off x="5159216" y="1885837"/>
            <a:ext cx="1741818" cy="3150136"/>
          </a:xfrm>
          <a:custGeom>
            <a:avLst/>
            <a:gdLst>
              <a:gd name="connsiteX0" fmla="*/ 0 w 1508760"/>
              <a:gd name="connsiteY0" fmla="*/ 2240280 h 2240280"/>
              <a:gd name="connsiteX1" fmla="*/ 243840 w 1508760"/>
              <a:gd name="connsiteY1" fmla="*/ 990600 h 2240280"/>
              <a:gd name="connsiteX2" fmla="*/ 716280 w 1508760"/>
              <a:gd name="connsiteY2" fmla="*/ 0 h 2240280"/>
              <a:gd name="connsiteX3" fmla="*/ 1249680 w 1508760"/>
              <a:gd name="connsiteY3" fmla="*/ 990600 h 2240280"/>
              <a:gd name="connsiteX4" fmla="*/ 1508760 w 1508760"/>
              <a:gd name="connsiteY4" fmla="*/ 2240280 h 2240280"/>
              <a:gd name="connsiteX5" fmla="*/ 1508760 w 1508760"/>
              <a:gd name="connsiteY5" fmla="*/ 2240280 h 2240280"/>
              <a:gd name="connsiteX0" fmla="*/ 0 w 1264920"/>
              <a:gd name="connsiteY0" fmla="*/ 990600 h 2240280"/>
              <a:gd name="connsiteX1" fmla="*/ 472440 w 1264920"/>
              <a:gd name="connsiteY1" fmla="*/ 0 h 2240280"/>
              <a:gd name="connsiteX2" fmla="*/ 1005840 w 1264920"/>
              <a:gd name="connsiteY2" fmla="*/ 990600 h 2240280"/>
              <a:gd name="connsiteX3" fmla="*/ 1264920 w 1264920"/>
              <a:gd name="connsiteY3" fmla="*/ 2240280 h 2240280"/>
              <a:gd name="connsiteX4" fmla="*/ 1264920 w 1264920"/>
              <a:gd name="connsiteY4" fmla="*/ 2240280 h 2240280"/>
              <a:gd name="connsiteX0" fmla="*/ 0 w 792480"/>
              <a:gd name="connsiteY0" fmla="*/ 0 h 2240280"/>
              <a:gd name="connsiteX1" fmla="*/ 533400 w 792480"/>
              <a:gd name="connsiteY1" fmla="*/ 990600 h 2240280"/>
              <a:gd name="connsiteX2" fmla="*/ 792480 w 792480"/>
              <a:gd name="connsiteY2" fmla="*/ 2240280 h 2240280"/>
              <a:gd name="connsiteX3" fmla="*/ 792480 w 792480"/>
              <a:gd name="connsiteY3" fmla="*/ 2240280 h 2240280"/>
              <a:gd name="connsiteX0" fmla="*/ 0 w 259080"/>
              <a:gd name="connsiteY0" fmla="*/ 0 h 1249680"/>
              <a:gd name="connsiteX1" fmla="*/ 259080 w 259080"/>
              <a:gd name="connsiteY1" fmla="*/ 1249680 h 1249680"/>
              <a:gd name="connsiteX2" fmla="*/ 259080 w 259080"/>
              <a:gd name="connsiteY2" fmla="*/ 1249680 h 1249680"/>
              <a:gd name="connsiteX0" fmla="*/ 0 w 259080"/>
              <a:gd name="connsiteY0" fmla="*/ 0 h 1249680"/>
              <a:gd name="connsiteX1" fmla="*/ 259080 w 259080"/>
              <a:gd name="connsiteY1" fmla="*/ 1249680 h 1249680"/>
              <a:gd name="connsiteX2" fmla="*/ 259080 w 259080"/>
              <a:gd name="connsiteY2" fmla="*/ 1249680 h 1249680"/>
              <a:gd name="connsiteX0" fmla="*/ 0 w 259080"/>
              <a:gd name="connsiteY0" fmla="*/ 0 h 1249680"/>
              <a:gd name="connsiteX1" fmla="*/ 259080 w 259080"/>
              <a:gd name="connsiteY1" fmla="*/ 1249680 h 1249680"/>
              <a:gd name="connsiteX2" fmla="*/ 259080 w 259080"/>
              <a:gd name="connsiteY2" fmla="*/ 1249680 h 1249680"/>
              <a:gd name="connsiteX0" fmla="*/ 0 w 259080"/>
              <a:gd name="connsiteY0" fmla="*/ 0 h 1249680"/>
              <a:gd name="connsiteX1" fmla="*/ 259080 w 259080"/>
              <a:gd name="connsiteY1" fmla="*/ 1249680 h 1249680"/>
              <a:gd name="connsiteX2" fmla="*/ 259080 w 259080"/>
              <a:gd name="connsiteY2" fmla="*/ 1249680 h 1249680"/>
              <a:gd name="connsiteX0" fmla="*/ 96955 w 356035"/>
              <a:gd name="connsiteY0" fmla="*/ 0 h 1249680"/>
              <a:gd name="connsiteX1" fmla="*/ 356035 w 356035"/>
              <a:gd name="connsiteY1" fmla="*/ 1249680 h 1249680"/>
              <a:gd name="connsiteX2" fmla="*/ 0 w 356035"/>
              <a:gd name="connsiteY2" fmla="*/ 1035894 h 1249680"/>
              <a:gd name="connsiteX0" fmla="*/ 0 w 259080"/>
              <a:gd name="connsiteY0" fmla="*/ 0 h 1249680"/>
              <a:gd name="connsiteX1" fmla="*/ 259080 w 259080"/>
              <a:gd name="connsiteY1" fmla="*/ 1249680 h 1249680"/>
              <a:gd name="connsiteX0" fmla="*/ 0 w 1006752"/>
              <a:gd name="connsiteY0" fmla="*/ 0 h 2686799"/>
              <a:gd name="connsiteX1" fmla="*/ 1006752 w 1006752"/>
              <a:gd name="connsiteY1" fmla="*/ 2686799 h 2686799"/>
              <a:gd name="connsiteX0" fmla="*/ 0 w 1006752"/>
              <a:gd name="connsiteY0" fmla="*/ 0 h 2686799"/>
              <a:gd name="connsiteX1" fmla="*/ 1006752 w 1006752"/>
              <a:gd name="connsiteY1" fmla="*/ 2686799 h 2686799"/>
              <a:gd name="connsiteX0" fmla="*/ 0 w 1184769"/>
              <a:gd name="connsiteY0" fmla="*/ 0 h 2176088"/>
              <a:gd name="connsiteX1" fmla="*/ 1184769 w 1184769"/>
              <a:gd name="connsiteY1" fmla="*/ 2176088 h 2176088"/>
              <a:gd name="connsiteX0" fmla="*/ 0 w 1695085"/>
              <a:gd name="connsiteY0" fmla="*/ 0 h 3161880"/>
              <a:gd name="connsiteX1" fmla="*/ 1695085 w 1695085"/>
              <a:gd name="connsiteY1" fmla="*/ 3161880 h 3161880"/>
              <a:gd name="connsiteX0" fmla="*/ 0 w 1695085"/>
              <a:gd name="connsiteY0" fmla="*/ 0 h 3161880"/>
              <a:gd name="connsiteX1" fmla="*/ 1695085 w 1695085"/>
              <a:gd name="connsiteY1" fmla="*/ 3161880 h 31618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95085" h="3161880">
                <a:moveTo>
                  <a:pt x="0" y="0"/>
                </a:moveTo>
                <a:cubicBezTo>
                  <a:pt x="215154" y="468396"/>
                  <a:pt x="1695085" y="3161880"/>
                  <a:pt x="1695085" y="3161880"/>
                </a:cubicBezTo>
              </a:path>
            </a:pathLst>
          </a:custGeom>
          <a:ln w="38100">
            <a:solidFill>
              <a:srgbClr val="00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en-GB"/>
          </a:p>
        </p:txBody>
      </p:sp>
      <p:sp>
        <p:nvSpPr>
          <p:cNvPr id="454" name="Line 494"/>
          <p:cNvSpPr>
            <a:spLocks noChangeShapeType="1"/>
          </p:cNvSpPr>
          <p:nvPr/>
        </p:nvSpPr>
        <p:spPr bwMode="auto">
          <a:xfrm>
            <a:off x="6822916" y="1203295"/>
            <a:ext cx="1695450" cy="170965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5" name="Line 494"/>
          <p:cNvSpPr>
            <a:spLocks noChangeShapeType="1"/>
          </p:cNvSpPr>
          <p:nvPr/>
        </p:nvSpPr>
        <p:spPr bwMode="auto">
          <a:xfrm flipH="1" flipV="1">
            <a:off x="5755354" y="2690699"/>
            <a:ext cx="1525586" cy="3059112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7" name="Text Box 462"/>
          <p:cNvSpPr txBox="1">
            <a:spLocks noChangeArrowheads="1"/>
          </p:cNvSpPr>
          <p:nvPr/>
        </p:nvSpPr>
        <p:spPr bwMode="auto">
          <a:xfrm>
            <a:off x="9478010" y="1211560"/>
            <a:ext cx="180498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y = 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-2x </a:t>
            </a:r>
            <a:r>
              <a:rPr lang="en-GB" dirty="0">
                <a:solidFill>
                  <a:srgbClr val="FF0000"/>
                </a:solidFill>
                <a:latin typeface="Comic Sans MS" pitchFamily="66" charset="0"/>
              </a:rPr>
              <a:t>+ </a:t>
            </a:r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458" name="Group 474"/>
          <p:cNvGrpSpPr>
            <a:grpSpLocks/>
          </p:cNvGrpSpPr>
          <p:nvPr/>
        </p:nvGrpSpPr>
        <p:grpSpPr bwMode="auto">
          <a:xfrm>
            <a:off x="6850454" y="1262175"/>
            <a:ext cx="209550" cy="152400"/>
            <a:chOff x="651" y="2560"/>
            <a:chExt cx="132" cy="96"/>
          </a:xfrm>
        </p:grpSpPr>
        <p:sp>
          <p:nvSpPr>
            <p:cNvPr id="459" name="Line 475"/>
            <p:cNvSpPr>
              <a:spLocks noChangeShapeType="1"/>
            </p:cNvSpPr>
            <p:nvPr/>
          </p:nvSpPr>
          <p:spPr bwMode="auto">
            <a:xfrm>
              <a:off x="680" y="2560"/>
              <a:ext cx="72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" name="Line 476"/>
            <p:cNvSpPr>
              <a:spLocks noChangeShapeType="1"/>
            </p:cNvSpPr>
            <p:nvPr/>
          </p:nvSpPr>
          <p:spPr bwMode="auto">
            <a:xfrm flipV="1">
              <a:off x="651" y="2568"/>
              <a:ext cx="132" cy="8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1" name="Group 477"/>
          <p:cNvGrpSpPr>
            <a:grpSpLocks/>
          </p:cNvGrpSpPr>
          <p:nvPr/>
        </p:nvGrpSpPr>
        <p:grpSpPr bwMode="auto">
          <a:xfrm>
            <a:off x="7600854" y="1996350"/>
            <a:ext cx="209550" cy="152400"/>
            <a:chOff x="651" y="2560"/>
            <a:chExt cx="132" cy="96"/>
          </a:xfrm>
        </p:grpSpPr>
        <p:sp>
          <p:nvSpPr>
            <p:cNvPr id="462" name="Line 478"/>
            <p:cNvSpPr>
              <a:spLocks noChangeShapeType="1"/>
            </p:cNvSpPr>
            <p:nvPr/>
          </p:nvSpPr>
          <p:spPr bwMode="auto">
            <a:xfrm>
              <a:off x="680" y="2560"/>
              <a:ext cx="72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3" name="Line 479"/>
            <p:cNvSpPr>
              <a:spLocks noChangeShapeType="1"/>
            </p:cNvSpPr>
            <p:nvPr/>
          </p:nvSpPr>
          <p:spPr bwMode="auto">
            <a:xfrm flipV="1">
              <a:off x="651" y="2568"/>
              <a:ext cx="132" cy="8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4" name="Group 480"/>
          <p:cNvGrpSpPr>
            <a:grpSpLocks/>
          </p:cNvGrpSpPr>
          <p:nvPr/>
        </p:nvGrpSpPr>
        <p:grpSpPr bwMode="auto">
          <a:xfrm>
            <a:off x="8097741" y="2510763"/>
            <a:ext cx="209550" cy="152400"/>
            <a:chOff x="651" y="2560"/>
            <a:chExt cx="132" cy="96"/>
          </a:xfrm>
        </p:grpSpPr>
        <p:sp>
          <p:nvSpPr>
            <p:cNvPr id="465" name="Line 481"/>
            <p:cNvSpPr>
              <a:spLocks noChangeShapeType="1"/>
            </p:cNvSpPr>
            <p:nvPr/>
          </p:nvSpPr>
          <p:spPr bwMode="auto">
            <a:xfrm>
              <a:off x="680" y="2560"/>
              <a:ext cx="72" cy="96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6" name="Line 482"/>
            <p:cNvSpPr>
              <a:spLocks noChangeShapeType="1"/>
            </p:cNvSpPr>
            <p:nvPr/>
          </p:nvSpPr>
          <p:spPr bwMode="auto">
            <a:xfrm flipV="1">
              <a:off x="651" y="2568"/>
              <a:ext cx="132" cy="87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67" name="Group 485"/>
          <p:cNvGrpSpPr>
            <a:grpSpLocks/>
          </p:cNvGrpSpPr>
          <p:nvPr/>
        </p:nvGrpSpPr>
        <p:grpSpPr bwMode="auto">
          <a:xfrm>
            <a:off x="5893404" y="2991987"/>
            <a:ext cx="139700" cy="149225"/>
            <a:chOff x="704" y="2464"/>
            <a:chExt cx="88" cy="94"/>
          </a:xfrm>
        </p:grpSpPr>
        <p:sp>
          <p:nvSpPr>
            <p:cNvPr id="468" name="Line 486"/>
            <p:cNvSpPr>
              <a:spLocks noChangeShapeType="1"/>
            </p:cNvSpPr>
            <p:nvPr/>
          </p:nvSpPr>
          <p:spPr bwMode="auto">
            <a:xfrm>
              <a:off x="704" y="2464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9" name="Line 487"/>
            <p:cNvSpPr>
              <a:spLocks noChangeShapeType="1"/>
            </p:cNvSpPr>
            <p:nvPr/>
          </p:nvSpPr>
          <p:spPr bwMode="auto">
            <a:xfrm rot="5556154">
              <a:off x="704" y="2470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0" name="Group 488"/>
          <p:cNvGrpSpPr>
            <a:grpSpLocks/>
          </p:cNvGrpSpPr>
          <p:nvPr/>
        </p:nvGrpSpPr>
        <p:grpSpPr bwMode="auto">
          <a:xfrm>
            <a:off x="6146641" y="3481613"/>
            <a:ext cx="139700" cy="149225"/>
            <a:chOff x="704" y="2464"/>
            <a:chExt cx="88" cy="94"/>
          </a:xfrm>
        </p:grpSpPr>
        <p:sp>
          <p:nvSpPr>
            <p:cNvPr id="471" name="Line 489"/>
            <p:cNvSpPr>
              <a:spLocks noChangeShapeType="1"/>
            </p:cNvSpPr>
            <p:nvPr/>
          </p:nvSpPr>
          <p:spPr bwMode="auto">
            <a:xfrm>
              <a:off x="704" y="2464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2" name="Line 490"/>
            <p:cNvSpPr>
              <a:spLocks noChangeShapeType="1"/>
            </p:cNvSpPr>
            <p:nvPr/>
          </p:nvSpPr>
          <p:spPr bwMode="auto">
            <a:xfrm rot="5556154">
              <a:off x="704" y="2470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73" name="Group 491"/>
          <p:cNvGrpSpPr>
            <a:grpSpLocks/>
          </p:cNvGrpSpPr>
          <p:nvPr/>
        </p:nvGrpSpPr>
        <p:grpSpPr bwMode="auto">
          <a:xfrm>
            <a:off x="6641179" y="4497063"/>
            <a:ext cx="139700" cy="149225"/>
            <a:chOff x="704" y="2464"/>
            <a:chExt cx="88" cy="94"/>
          </a:xfrm>
        </p:grpSpPr>
        <p:sp>
          <p:nvSpPr>
            <p:cNvPr id="474" name="Line 492"/>
            <p:cNvSpPr>
              <a:spLocks noChangeShapeType="1"/>
            </p:cNvSpPr>
            <p:nvPr/>
          </p:nvSpPr>
          <p:spPr bwMode="auto">
            <a:xfrm>
              <a:off x="704" y="2464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75" name="Line 493"/>
            <p:cNvSpPr>
              <a:spLocks noChangeShapeType="1"/>
            </p:cNvSpPr>
            <p:nvPr/>
          </p:nvSpPr>
          <p:spPr bwMode="auto">
            <a:xfrm rot="5556154">
              <a:off x="704" y="2470"/>
              <a:ext cx="88" cy="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6" name="Text Box 502"/>
          <p:cNvSpPr txBox="1">
            <a:spLocks noChangeArrowheads="1"/>
          </p:cNvSpPr>
          <p:nvPr/>
        </p:nvSpPr>
        <p:spPr bwMode="auto">
          <a:xfrm>
            <a:off x="9695668" y="1756073"/>
            <a:ext cx="35718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xy</a:t>
            </a:r>
          </a:p>
        </p:txBody>
      </p:sp>
      <p:sp>
        <p:nvSpPr>
          <p:cNvPr id="477" name="Text Box 503"/>
          <p:cNvSpPr txBox="1">
            <a:spLocks noChangeArrowheads="1"/>
          </p:cNvSpPr>
          <p:nvPr/>
        </p:nvSpPr>
        <p:spPr bwMode="auto">
          <a:xfrm>
            <a:off x="10052855" y="1779885"/>
            <a:ext cx="330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0 </a:t>
            </a:r>
            <a:endParaRPr lang="en-GB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78" name="Text Box 504"/>
          <p:cNvSpPr txBox="1">
            <a:spLocks noChangeArrowheads="1"/>
          </p:cNvSpPr>
          <p:nvPr/>
        </p:nvSpPr>
        <p:spPr bwMode="auto">
          <a:xfrm>
            <a:off x="10016343" y="2222798"/>
            <a:ext cx="461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3 </a:t>
            </a:r>
            <a:endParaRPr lang="en-GB" dirty="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79" name="Text Box 505"/>
          <p:cNvSpPr txBox="1">
            <a:spLocks noChangeArrowheads="1"/>
          </p:cNvSpPr>
          <p:nvPr/>
        </p:nvSpPr>
        <p:spPr bwMode="auto">
          <a:xfrm>
            <a:off x="10449730" y="1779885"/>
            <a:ext cx="312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>
                <a:solidFill>
                  <a:srgbClr val="FF0000"/>
                </a:solidFill>
                <a:latin typeface="Comic Sans MS" pitchFamily="66" charset="0"/>
                <a:sym typeface="Symbol" pitchFamily="18" charset="2"/>
              </a:rPr>
              <a:t>1</a:t>
            </a:r>
          </a:p>
        </p:txBody>
      </p:sp>
      <p:sp>
        <p:nvSpPr>
          <p:cNvPr id="480" name="Text Box 506"/>
          <p:cNvSpPr txBox="1">
            <a:spLocks noChangeArrowheads="1"/>
          </p:cNvSpPr>
          <p:nvPr/>
        </p:nvSpPr>
        <p:spPr bwMode="auto">
          <a:xfrm>
            <a:off x="10467037" y="2222798"/>
            <a:ext cx="5191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1 </a:t>
            </a:r>
            <a:endParaRPr lang="en-GB" dirty="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1" name="Text Box 507"/>
          <p:cNvSpPr txBox="1">
            <a:spLocks noChangeArrowheads="1"/>
          </p:cNvSpPr>
          <p:nvPr/>
        </p:nvSpPr>
        <p:spPr bwMode="auto">
          <a:xfrm>
            <a:off x="10829143" y="1779885"/>
            <a:ext cx="4302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0000"/>
                </a:solidFill>
                <a:latin typeface="Comic Sans MS" pitchFamily="66" charset="0"/>
              </a:rPr>
              <a:t>3</a:t>
            </a:r>
            <a:endParaRPr lang="en-GB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2" name="Text Box 508"/>
          <p:cNvSpPr txBox="1">
            <a:spLocks noChangeArrowheads="1"/>
          </p:cNvSpPr>
          <p:nvPr/>
        </p:nvSpPr>
        <p:spPr bwMode="auto">
          <a:xfrm>
            <a:off x="10768818" y="2222798"/>
            <a:ext cx="5476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 smtClean="0">
                <a:solidFill>
                  <a:srgbClr val="FF0000"/>
                </a:solidFill>
                <a:latin typeface="Comic Sans MS" pitchFamily="66" charset="0"/>
              </a:rPr>
              <a:t>-3 </a:t>
            </a:r>
            <a:endParaRPr lang="en-GB" dirty="0">
              <a:solidFill>
                <a:srgbClr val="FF00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3" name="Text Box 511"/>
          <p:cNvSpPr txBox="1">
            <a:spLocks noChangeArrowheads="1"/>
          </p:cNvSpPr>
          <p:nvPr/>
        </p:nvSpPr>
        <p:spPr bwMode="auto">
          <a:xfrm>
            <a:off x="1143062" y="2385900"/>
            <a:ext cx="580106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 smtClean="0">
                <a:solidFill>
                  <a:srgbClr val="0000FF"/>
                </a:solidFill>
                <a:latin typeface="Comic Sans MS" pitchFamily="66" charset="0"/>
              </a:rPr>
              <a:t>10 </a:t>
            </a:r>
            <a:endParaRPr lang="en-GB" dirty="0">
              <a:solidFill>
                <a:srgbClr val="00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4" name="Text Box 513"/>
          <p:cNvSpPr txBox="1">
            <a:spLocks noChangeArrowheads="1"/>
          </p:cNvSpPr>
          <p:nvPr/>
        </p:nvSpPr>
        <p:spPr bwMode="auto">
          <a:xfrm>
            <a:off x="1528979" y="2385900"/>
            <a:ext cx="5984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>
                <a:solidFill>
                  <a:srgbClr val="0000FF"/>
                </a:solidFill>
                <a:latin typeface="Comic Sans MS" pitchFamily="66" charset="0"/>
              </a:rPr>
              <a:t> 7</a:t>
            </a:r>
            <a:r>
              <a:rPr lang="en-GB" dirty="0" smtClean="0">
                <a:solidFill>
                  <a:srgbClr val="0000FF"/>
                </a:solidFill>
                <a:latin typeface="Comic Sans MS" pitchFamily="66" charset="0"/>
              </a:rPr>
              <a:t> </a:t>
            </a:r>
            <a:endParaRPr lang="en-GB" dirty="0">
              <a:solidFill>
                <a:srgbClr val="0000FF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85" name="Text Box 515"/>
          <p:cNvSpPr txBox="1">
            <a:spLocks noChangeArrowheads="1"/>
          </p:cNvSpPr>
          <p:nvPr/>
        </p:nvSpPr>
        <p:spPr bwMode="auto">
          <a:xfrm>
            <a:off x="2003797" y="2385900"/>
            <a:ext cx="311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rPr>
              <a:t>5</a:t>
            </a:r>
          </a:p>
        </p:txBody>
      </p:sp>
      <p:cxnSp>
        <p:nvCxnSpPr>
          <p:cNvPr id="486" name="Straight Connector 485"/>
          <p:cNvCxnSpPr/>
          <p:nvPr/>
        </p:nvCxnSpPr>
        <p:spPr>
          <a:xfrm>
            <a:off x="9760755" y="2173585"/>
            <a:ext cx="15367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87" name="Group 521"/>
          <p:cNvGrpSpPr>
            <a:grpSpLocks/>
          </p:cNvGrpSpPr>
          <p:nvPr/>
        </p:nvGrpSpPr>
        <p:grpSpPr bwMode="auto">
          <a:xfrm>
            <a:off x="759197" y="1334975"/>
            <a:ext cx="1686641" cy="1387475"/>
            <a:chOff x="38100" y="1133475"/>
            <a:chExt cx="1686641" cy="1388210"/>
          </a:xfrm>
        </p:grpSpPr>
        <p:sp>
          <p:nvSpPr>
            <p:cNvPr id="488" name="Text Box 473"/>
            <p:cNvSpPr txBox="1">
              <a:spLocks noChangeArrowheads="1"/>
            </p:cNvSpPr>
            <p:nvPr/>
          </p:nvSpPr>
          <p:spPr bwMode="auto">
            <a:xfrm>
              <a:off x="38100" y="1133475"/>
              <a:ext cx="1663700" cy="46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00FF"/>
                  </a:solidFill>
                  <a:latin typeface="Comic Sans MS" pitchFamily="66" charset="0"/>
                </a:rPr>
                <a:t>y = </a:t>
              </a:r>
              <a:r>
                <a:rPr lang="en-GB" dirty="0" smtClean="0">
                  <a:solidFill>
                    <a:srgbClr val="0000FF"/>
                  </a:solidFill>
                  <a:latin typeface="Comic Sans MS" pitchFamily="66" charset="0"/>
                </a:rPr>
                <a:t>14 - x</a:t>
              </a:r>
              <a:endParaRPr lang="en-GB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489" name="Text Box 509"/>
            <p:cNvSpPr txBox="1">
              <a:spLocks noChangeArrowheads="1"/>
            </p:cNvSpPr>
            <p:nvPr/>
          </p:nvSpPr>
          <p:spPr bwMode="auto">
            <a:xfrm>
              <a:off x="100705" y="1690688"/>
              <a:ext cx="3175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b="1" dirty="0" err="1">
                  <a:solidFill>
                    <a:srgbClr val="0000FF"/>
                  </a:solidFill>
                  <a:latin typeface="Comic Sans MS" pitchFamily="66" charset="0"/>
                </a:rPr>
                <a:t>xy</a:t>
              </a:r>
              <a:endParaRPr lang="en-GB" b="1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490" name="Text Box 510"/>
            <p:cNvSpPr txBox="1">
              <a:spLocks noChangeArrowheads="1"/>
            </p:cNvSpPr>
            <p:nvPr/>
          </p:nvSpPr>
          <p:spPr bwMode="auto">
            <a:xfrm>
              <a:off x="561975" y="1727200"/>
              <a:ext cx="400050" cy="46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 smtClean="0">
                  <a:solidFill>
                    <a:srgbClr val="0000FF"/>
                  </a:solidFill>
                  <a:latin typeface="Comic Sans MS" pitchFamily="66" charset="0"/>
                </a:rPr>
                <a:t>4 </a:t>
              </a:r>
              <a:endParaRPr lang="en-GB" dirty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491" name="Text Box 512"/>
            <p:cNvSpPr txBox="1">
              <a:spLocks noChangeArrowheads="1"/>
            </p:cNvSpPr>
            <p:nvPr/>
          </p:nvSpPr>
          <p:spPr bwMode="auto">
            <a:xfrm>
              <a:off x="922338" y="1727199"/>
              <a:ext cx="365125" cy="46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 smtClean="0">
                  <a:solidFill>
                    <a:srgbClr val="0000FF"/>
                  </a:solidFill>
                  <a:latin typeface="Comic Sans MS" pitchFamily="66" charset="0"/>
                </a:rPr>
                <a:t>7</a:t>
              </a:r>
              <a:endParaRPr lang="en-GB" dirty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492" name="Text Box 514"/>
            <p:cNvSpPr txBox="1">
              <a:spLocks noChangeArrowheads="1"/>
            </p:cNvSpPr>
            <p:nvPr/>
          </p:nvSpPr>
          <p:spPr bwMode="auto">
            <a:xfrm>
              <a:off x="1311991" y="1725613"/>
              <a:ext cx="412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00FF"/>
                  </a:solidFill>
                  <a:latin typeface="Comic Sans MS" pitchFamily="66" charset="0"/>
                  <a:sym typeface="Symbol" pitchFamily="18" charset="2"/>
                </a:rPr>
                <a:t>9</a:t>
              </a:r>
            </a:p>
          </p:txBody>
        </p:sp>
        <p:cxnSp>
          <p:nvCxnSpPr>
            <p:cNvPr id="493" name="Straight Connector 492"/>
            <p:cNvCxnSpPr/>
            <p:nvPr/>
          </p:nvCxnSpPr>
          <p:spPr>
            <a:xfrm flipV="1">
              <a:off x="165279" y="2099750"/>
              <a:ext cx="1485814" cy="896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4" name="Straight Connector 493"/>
            <p:cNvCxnSpPr/>
            <p:nvPr/>
          </p:nvCxnSpPr>
          <p:spPr>
            <a:xfrm rot="5400000" flipH="1" flipV="1">
              <a:off x="96207" y="2096804"/>
              <a:ext cx="7354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95" name="Straight Connector 494"/>
          <p:cNvCxnSpPr/>
          <p:nvPr/>
        </p:nvCxnSpPr>
        <p:spPr>
          <a:xfrm rot="5400000" flipH="1" flipV="1">
            <a:off x="9648043" y="2160885"/>
            <a:ext cx="73501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7" name="Text Box 504"/>
          <p:cNvSpPr txBox="1">
            <a:spLocks noChangeArrowheads="1"/>
          </p:cNvSpPr>
          <p:nvPr/>
        </p:nvSpPr>
        <p:spPr bwMode="auto">
          <a:xfrm>
            <a:off x="10013705" y="5096173"/>
            <a:ext cx="4619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 smtClean="0">
                <a:solidFill>
                  <a:schemeClr val="accent4"/>
                </a:solidFill>
                <a:latin typeface="Comic Sans MS" pitchFamily="66" charset="0"/>
              </a:rPr>
              <a:t> 2</a:t>
            </a:r>
            <a:endParaRPr lang="en-GB" dirty="0">
              <a:solidFill>
                <a:schemeClr val="accent4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98" name="Text Box 506"/>
          <p:cNvSpPr txBox="1">
            <a:spLocks noChangeArrowheads="1"/>
          </p:cNvSpPr>
          <p:nvPr/>
        </p:nvSpPr>
        <p:spPr bwMode="auto">
          <a:xfrm>
            <a:off x="10393055" y="5096173"/>
            <a:ext cx="5191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accent4"/>
                </a:solidFill>
                <a:latin typeface="Comic Sans MS" pitchFamily="66" charset="0"/>
              </a:rPr>
              <a:t> </a:t>
            </a:r>
            <a:r>
              <a:rPr lang="en-GB" dirty="0" smtClean="0">
                <a:solidFill>
                  <a:schemeClr val="accent4"/>
                </a:solidFill>
                <a:latin typeface="Comic Sans MS" pitchFamily="66" charset="0"/>
              </a:rPr>
              <a:t>7 </a:t>
            </a:r>
            <a:endParaRPr lang="en-GB" dirty="0">
              <a:solidFill>
                <a:schemeClr val="accent4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499" name="Text Box 508"/>
          <p:cNvSpPr txBox="1">
            <a:spLocks noChangeArrowheads="1"/>
          </p:cNvSpPr>
          <p:nvPr/>
        </p:nvSpPr>
        <p:spPr bwMode="auto">
          <a:xfrm>
            <a:off x="10918921" y="5096173"/>
            <a:ext cx="5476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chemeClr val="accent4"/>
                </a:solidFill>
                <a:latin typeface="Comic Sans MS" pitchFamily="66" charset="0"/>
              </a:rPr>
              <a:t>5</a:t>
            </a:r>
            <a:r>
              <a:rPr lang="en-GB" dirty="0" smtClean="0">
                <a:solidFill>
                  <a:schemeClr val="accent4"/>
                </a:solidFill>
                <a:latin typeface="Comic Sans MS" pitchFamily="66" charset="0"/>
              </a:rPr>
              <a:t> </a:t>
            </a:r>
            <a:endParaRPr lang="en-GB" dirty="0">
              <a:solidFill>
                <a:schemeClr val="accent4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00" name="Text Box 504"/>
          <p:cNvSpPr txBox="1">
            <a:spLocks noChangeArrowheads="1"/>
          </p:cNvSpPr>
          <p:nvPr/>
        </p:nvSpPr>
        <p:spPr bwMode="auto">
          <a:xfrm>
            <a:off x="1236521" y="5530738"/>
            <a:ext cx="6000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>
                <a:solidFill>
                  <a:srgbClr val="00FF00"/>
                </a:solidFill>
                <a:latin typeface="Comic Sans MS" pitchFamily="66" charset="0"/>
              </a:rPr>
              <a:t> </a:t>
            </a:r>
            <a:r>
              <a:rPr lang="en-GB" dirty="0" smtClean="0">
                <a:solidFill>
                  <a:srgbClr val="00FF00"/>
                </a:solidFill>
                <a:latin typeface="Comic Sans MS" pitchFamily="66" charset="0"/>
              </a:rPr>
              <a:t>2 </a:t>
            </a:r>
            <a:endParaRPr lang="en-GB" dirty="0">
              <a:solidFill>
                <a:srgbClr val="00FF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01" name="Text Box 506"/>
          <p:cNvSpPr txBox="1">
            <a:spLocks noChangeArrowheads="1"/>
          </p:cNvSpPr>
          <p:nvPr/>
        </p:nvSpPr>
        <p:spPr bwMode="auto">
          <a:xfrm>
            <a:off x="1618035" y="5530738"/>
            <a:ext cx="51911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>
                <a:solidFill>
                  <a:srgbClr val="00FF00"/>
                </a:solidFill>
                <a:latin typeface="Comic Sans MS" pitchFamily="66" charset="0"/>
              </a:rPr>
              <a:t> </a:t>
            </a:r>
            <a:r>
              <a:rPr lang="en-GB" dirty="0" smtClean="0">
                <a:solidFill>
                  <a:srgbClr val="00FF00"/>
                </a:solidFill>
                <a:latin typeface="Comic Sans MS" pitchFamily="66" charset="0"/>
              </a:rPr>
              <a:t>0 </a:t>
            </a:r>
            <a:endParaRPr lang="en-GB" dirty="0">
              <a:solidFill>
                <a:srgbClr val="00FF00"/>
              </a:solidFill>
              <a:latin typeface="Comic Sans MS" pitchFamily="66" charset="0"/>
              <a:sym typeface="Symbol" pitchFamily="18" charset="2"/>
            </a:endParaRPr>
          </a:p>
        </p:txBody>
      </p:sp>
      <p:sp>
        <p:nvSpPr>
          <p:cNvPr id="502" name="Text Box 508"/>
          <p:cNvSpPr txBox="1">
            <a:spLocks noChangeArrowheads="1"/>
          </p:cNvSpPr>
          <p:nvPr/>
        </p:nvSpPr>
        <p:spPr bwMode="auto">
          <a:xfrm>
            <a:off x="1962522" y="5530738"/>
            <a:ext cx="5476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dirty="0">
                <a:solidFill>
                  <a:srgbClr val="00FF00"/>
                </a:solidFill>
                <a:latin typeface="Comic Sans MS" pitchFamily="66" charset="0"/>
              </a:rPr>
              <a:t>-2 </a:t>
            </a:r>
            <a:endParaRPr lang="en-GB" dirty="0">
              <a:solidFill>
                <a:srgbClr val="00FF00"/>
              </a:solidFill>
              <a:latin typeface="Comic Sans MS" pitchFamily="66" charset="0"/>
              <a:sym typeface="Symbol" pitchFamily="18" charset="2"/>
            </a:endParaRPr>
          </a:p>
        </p:txBody>
      </p:sp>
      <p:grpSp>
        <p:nvGrpSpPr>
          <p:cNvPr id="503" name="Group 530"/>
          <p:cNvGrpSpPr>
            <a:grpSpLocks/>
          </p:cNvGrpSpPr>
          <p:nvPr/>
        </p:nvGrpSpPr>
        <p:grpSpPr bwMode="auto">
          <a:xfrm>
            <a:off x="936997" y="4519500"/>
            <a:ext cx="1614488" cy="1374775"/>
            <a:chOff x="215900" y="4318000"/>
            <a:chExt cx="1614487" cy="1375510"/>
          </a:xfrm>
        </p:grpSpPr>
        <p:sp>
          <p:nvSpPr>
            <p:cNvPr id="504" name="Text Box 462"/>
            <p:cNvSpPr txBox="1">
              <a:spLocks noChangeArrowheads="1"/>
            </p:cNvSpPr>
            <p:nvPr/>
          </p:nvSpPr>
          <p:spPr bwMode="auto">
            <a:xfrm>
              <a:off x="215900" y="4318000"/>
              <a:ext cx="157638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FF00"/>
                  </a:solidFill>
                  <a:latin typeface="Comic Sans MS" pitchFamily="66" charset="0"/>
                </a:rPr>
                <a:t>y = 2 </a:t>
              </a:r>
              <a:r>
                <a:rPr lang="en-GB" dirty="0" smtClean="0">
                  <a:solidFill>
                    <a:srgbClr val="00FF00"/>
                  </a:solidFill>
                  <a:latin typeface="Comic Sans MS" pitchFamily="66" charset="0"/>
                </a:rPr>
                <a:t>– 2x </a:t>
              </a:r>
              <a:endParaRPr lang="en-GB" dirty="0">
                <a:solidFill>
                  <a:srgbClr val="00FF00"/>
                </a:solidFill>
                <a:latin typeface="Comic Sans MS" pitchFamily="66" charset="0"/>
              </a:endParaRPr>
            </a:p>
          </p:txBody>
        </p:sp>
        <p:sp>
          <p:nvSpPr>
            <p:cNvPr id="505" name="Text Box 502"/>
            <p:cNvSpPr txBox="1">
              <a:spLocks noChangeArrowheads="1"/>
            </p:cNvSpPr>
            <p:nvPr/>
          </p:nvSpPr>
          <p:spPr bwMode="auto">
            <a:xfrm>
              <a:off x="228600" y="4862513"/>
              <a:ext cx="357187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FF00"/>
                  </a:solidFill>
                  <a:latin typeface="Comic Sans MS" pitchFamily="66" charset="0"/>
                </a:rPr>
                <a:t>xy</a:t>
              </a:r>
            </a:p>
          </p:txBody>
        </p:sp>
        <p:sp>
          <p:nvSpPr>
            <p:cNvPr id="506" name="Text Box 503"/>
            <p:cNvSpPr txBox="1">
              <a:spLocks noChangeArrowheads="1"/>
            </p:cNvSpPr>
            <p:nvPr/>
          </p:nvSpPr>
          <p:spPr bwMode="auto">
            <a:xfrm>
              <a:off x="650027" y="4886325"/>
              <a:ext cx="60801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FF00"/>
                  </a:solidFill>
                  <a:latin typeface="Comic Sans MS" pitchFamily="66" charset="0"/>
                </a:rPr>
                <a:t>0</a:t>
              </a:r>
              <a:r>
                <a:rPr lang="en-GB" dirty="0" smtClean="0">
                  <a:solidFill>
                    <a:srgbClr val="00FF00"/>
                  </a:solidFill>
                  <a:latin typeface="Comic Sans MS" pitchFamily="66" charset="0"/>
                </a:rPr>
                <a:t> </a:t>
              </a:r>
              <a:endParaRPr lang="en-GB" dirty="0">
                <a:solidFill>
                  <a:srgbClr val="00FF00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507" name="Text Box 505"/>
            <p:cNvSpPr txBox="1">
              <a:spLocks noChangeArrowheads="1"/>
            </p:cNvSpPr>
            <p:nvPr/>
          </p:nvSpPr>
          <p:spPr bwMode="auto">
            <a:xfrm>
              <a:off x="1041399" y="4886325"/>
              <a:ext cx="312738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FF00"/>
                  </a:solidFill>
                  <a:latin typeface="Comic Sans MS" pitchFamily="66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508" name="Text Box 507"/>
            <p:cNvSpPr txBox="1">
              <a:spLocks noChangeArrowheads="1"/>
            </p:cNvSpPr>
            <p:nvPr/>
          </p:nvSpPr>
          <p:spPr bwMode="auto">
            <a:xfrm>
              <a:off x="1362075" y="4886325"/>
              <a:ext cx="4302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FF00"/>
                  </a:solidFill>
                  <a:latin typeface="Comic Sans MS" pitchFamily="66" charset="0"/>
                  <a:sym typeface="Symbol" pitchFamily="18" charset="2"/>
                </a:rPr>
                <a:t>2</a:t>
              </a:r>
            </a:p>
          </p:txBody>
        </p:sp>
        <p:cxnSp>
          <p:nvCxnSpPr>
            <p:cNvPr id="509" name="Straight Connector 508"/>
            <p:cNvCxnSpPr/>
            <p:nvPr/>
          </p:nvCxnSpPr>
          <p:spPr>
            <a:xfrm>
              <a:off x="293688" y="5280539"/>
              <a:ext cx="1536699" cy="1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0" name="Straight Connector 509"/>
            <p:cNvCxnSpPr/>
            <p:nvPr/>
          </p:nvCxnSpPr>
          <p:spPr>
            <a:xfrm rot="5400000" flipH="1" flipV="1">
              <a:off x="180779" y="5267833"/>
              <a:ext cx="735405" cy="15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1" name="Group 529"/>
          <p:cNvGrpSpPr>
            <a:grpSpLocks/>
          </p:cNvGrpSpPr>
          <p:nvPr/>
        </p:nvGrpSpPr>
        <p:grpSpPr bwMode="auto">
          <a:xfrm>
            <a:off x="9567943" y="4084936"/>
            <a:ext cx="1748552" cy="1375511"/>
            <a:chOff x="7224322" y="4134147"/>
            <a:chExt cx="1748217" cy="1374658"/>
          </a:xfrm>
        </p:grpSpPr>
        <p:sp>
          <p:nvSpPr>
            <p:cNvPr id="512" name="Text Box 462"/>
            <p:cNvSpPr txBox="1">
              <a:spLocks noChangeArrowheads="1"/>
            </p:cNvSpPr>
            <p:nvPr/>
          </p:nvSpPr>
          <p:spPr bwMode="auto">
            <a:xfrm>
              <a:off x="7275830" y="4134147"/>
              <a:ext cx="1639571" cy="461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GB" sz="2400" dirty="0">
                  <a:solidFill>
                    <a:schemeClr val="accent4"/>
                  </a:solidFill>
                  <a:latin typeface="Comic Sans MS" pitchFamily="66" charset="0"/>
                </a:rPr>
                <a:t>y = </a:t>
              </a:r>
              <a:r>
                <a:rPr lang="en-GB" sz="2400" dirty="0" smtClean="0">
                  <a:solidFill>
                    <a:schemeClr val="accent4"/>
                  </a:solidFill>
                  <a:latin typeface="Comic Sans MS" pitchFamily="66" charset="0"/>
                </a:rPr>
                <a:t>x + 7</a:t>
              </a:r>
              <a:endParaRPr lang="en-GB" sz="2400" dirty="0">
                <a:solidFill>
                  <a:schemeClr val="accent4"/>
                </a:solidFill>
                <a:latin typeface="Comic Sans MS" pitchFamily="66" charset="0"/>
              </a:endParaRPr>
            </a:p>
          </p:txBody>
        </p:sp>
        <p:sp>
          <p:nvSpPr>
            <p:cNvPr id="513" name="Text Box 502"/>
            <p:cNvSpPr txBox="1">
              <a:spLocks noChangeArrowheads="1"/>
            </p:cNvSpPr>
            <p:nvPr/>
          </p:nvSpPr>
          <p:spPr bwMode="auto">
            <a:xfrm>
              <a:off x="7224322" y="4678323"/>
              <a:ext cx="357118" cy="830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sz="2400" dirty="0" err="1">
                  <a:solidFill>
                    <a:schemeClr val="accent4"/>
                  </a:solidFill>
                  <a:latin typeface="Comic Sans MS" pitchFamily="66" charset="0"/>
                </a:rPr>
                <a:t>xy</a:t>
              </a:r>
              <a:endParaRPr lang="en-GB" sz="2400" dirty="0">
                <a:solidFill>
                  <a:schemeClr val="accent4"/>
                </a:solidFill>
                <a:latin typeface="Comic Sans MS" pitchFamily="66" charset="0"/>
              </a:endParaRPr>
            </a:p>
          </p:txBody>
        </p:sp>
        <p:sp>
          <p:nvSpPr>
            <p:cNvPr id="514" name="Text Box 503"/>
            <p:cNvSpPr txBox="1">
              <a:spLocks noChangeArrowheads="1"/>
            </p:cNvSpPr>
            <p:nvPr/>
          </p:nvSpPr>
          <p:spPr bwMode="auto">
            <a:xfrm>
              <a:off x="7638426" y="4702120"/>
              <a:ext cx="522186" cy="461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 smtClean="0">
                  <a:solidFill>
                    <a:schemeClr val="accent4"/>
                  </a:solidFill>
                  <a:latin typeface="Comic Sans MS" pitchFamily="66" charset="0"/>
                </a:rPr>
                <a:t>-5 </a:t>
              </a:r>
              <a:endParaRPr lang="en-GB" dirty="0">
                <a:solidFill>
                  <a:schemeClr val="accent4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515" name="Text Box 505"/>
            <p:cNvSpPr txBox="1">
              <a:spLocks noChangeArrowheads="1"/>
            </p:cNvSpPr>
            <p:nvPr/>
          </p:nvSpPr>
          <p:spPr bwMode="auto">
            <a:xfrm>
              <a:off x="8474160" y="4702120"/>
              <a:ext cx="498379" cy="4613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GB" dirty="0" smtClean="0">
                  <a:solidFill>
                    <a:schemeClr val="accent4"/>
                  </a:solidFill>
                  <a:latin typeface="Comic Sans MS" pitchFamily="66" charset="0"/>
                  <a:sym typeface="Symbol" pitchFamily="18" charset="2"/>
                </a:rPr>
                <a:t>-2</a:t>
              </a:r>
              <a:endParaRPr lang="en-GB" dirty="0">
                <a:solidFill>
                  <a:schemeClr val="accent4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cxnSp>
          <p:nvCxnSpPr>
            <p:cNvPr id="516" name="Straight Connector 515"/>
            <p:cNvCxnSpPr>
              <a:stCxn id="513" idx="1"/>
            </p:cNvCxnSpPr>
            <p:nvPr/>
          </p:nvCxnSpPr>
          <p:spPr>
            <a:xfrm flipV="1">
              <a:off x="7224322" y="5090818"/>
              <a:ext cx="1609415" cy="274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7" name="Straight Connector 516"/>
            <p:cNvCxnSpPr/>
            <p:nvPr/>
          </p:nvCxnSpPr>
          <p:spPr>
            <a:xfrm rot="5400000" flipH="1" flipV="1">
              <a:off x="7264084" y="5083677"/>
              <a:ext cx="736143" cy="158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8" name="Text Box 503"/>
            <p:cNvSpPr txBox="1">
              <a:spLocks noChangeArrowheads="1"/>
            </p:cNvSpPr>
            <p:nvPr/>
          </p:nvSpPr>
          <p:spPr bwMode="auto">
            <a:xfrm>
              <a:off x="8120745" y="4702120"/>
              <a:ext cx="522187" cy="4616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GB" dirty="0">
                  <a:solidFill>
                    <a:schemeClr val="accent4"/>
                  </a:solidFill>
                  <a:latin typeface="Comic Sans MS" pitchFamily="66" charset="0"/>
                </a:rPr>
                <a:t>0 </a:t>
              </a:r>
              <a:endParaRPr lang="en-GB" dirty="0">
                <a:solidFill>
                  <a:schemeClr val="accent4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</p:grpSp>
      <p:sp>
        <p:nvSpPr>
          <p:cNvPr id="519" name="Freeform 518"/>
          <p:cNvSpPr/>
          <p:nvPr/>
        </p:nvSpPr>
        <p:spPr>
          <a:xfrm>
            <a:off x="4541266" y="1885837"/>
            <a:ext cx="1602275" cy="1617663"/>
          </a:xfrm>
          <a:custGeom>
            <a:avLst/>
            <a:gdLst>
              <a:gd name="connsiteX0" fmla="*/ 0 w 1508760"/>
              <a:gd name="connsiteY0" fmla="*/ 0 h 2242820"/>
              <a:gd name="connsiteX1" fmla="*/ 243840 w 1508760"/>
              <a:gd name="connsiteY1" fmla="*/ 1234440 h 2242820"/>
              <a:gd name="connsiteX2" fmla="*/ 731520 w 1508760"/>
              <a:gd name="connsiteY2" fmla="*/ 2240280 h 2242820"/>
              <a:gd name="connsiteX3" fmla="*/ 1249680 w 1508760"/>
              <a:gd name="connsiteY3" fmla="*/ 1219200 h 2242820"/>
              <a:gd name="connsiteX4" fmla="*/ 1508760 w 1508760"/>
              <a:gd name="connsiteY4" fmla="*/ 0 h 2242820"/>
              <a:gd name="connsiteX0" fmla="*/ 0 w 1264920"/>
              <a:gd name="connsiteY0" fmla="*/ 1234440 h 2240287"/>
              <a:gd name="connsiteX1" fmla="*/ 487680 w 1264920"/>
              <a:gd name="connsiteY1" fmla="*/ 2240280 h 2240287"/>
              <a:gd name="connsiteX2" fmla="*/ 1005840 w 1264920"/>
              <a:gd name="connsiteY2" fmla="*/ 1219200 h 2240287"/>
              <a:gd name="connsiteX3" fmla="*/ 1264920 w 1264920"/>
              <a:gd name="connsiteY3" fmla="*/ 0 h 2240287"/>
              <a:gd name="connsiteX0" fmla="*/ 0 w 777240"/>
              <a:gd name="connsiteY0" fmla="*/ 2240280 h 2240280"/>
              <a:gd name="connsiteX1" fmla="*/ 518160 w 777240"/>
              <a:gd name="connsiteY1" fmla="*/ 1219200 h 2240280"/>
              <a:gd name="connsiteX2" fmla="*/ 777240 w 777240"/>
              <a:gd name="connsiteY2" fmla="*/ 0 h 2240280"/>
              <a:gd name="connsiteX0" fmla="*/ 0 w 259080"/>
              <a:gd name="connsiteY0" fmla="*/ 1219200 h 1219200"/>
              <a:gd name="connsiteX1" fmla="*/ 259080 w 259080"/>
              <a:gd name="connsiteY1" fmla="*/ 0 h 1219200"/>
              <a:gd name="connsiteX0" fmla="*/ 0 w 259080"/>
              <a:gd name="connsiteY0" fmla="*/ 1219200 h 1219200"/>
              <a:gd name="connsiteX1" fmla="*/ 259080 w 259080"/>
              <a:gd name="connsiteY1" fmla="*/ 0 h 1219200"/>
              <a:gd name="connsiteX0" fmla="*/ 0 w 259080"/>
              <a:gd name="connsiteY0" fmla="*/ 1219200 h 1219200"/>
              <a:gd name="connsiteX1" fmla="*/ 259080 w 259080"/>
              <a:gd name="connsiteY1" fmla="*/ 0 h 1219200"/>
              <a:gd name="connsiteX0" fmla="*/ 0 w 259080"/>
              <a:gd name="connsiteY0" fmla="*/ 1219200 h 1219200"/>
              <a:gd name="connsiteX1" fmla="*/ 259080 w 259080"/>
              <a:gd name="connsiteY1" fmla="*/ 0 h 1219200"/>
              <a:gd name="connsiteX0" fmla="*/ 0 w 259080"/>
              <a:gd name="connsiteY0" fmla="*/ 1219200 h 1219200"/>
              <a:gd name="connsiteX1" fmla="*/ 259080 w 259080"/>
              <a:gd name="connsiteY1" fmla="*/ 0 h 1219200"/>
              <a:gd name="connsiteX0" fmla="*/ 0 w 259080"/>
              <a:gd name="connsiteY0" fmla="*/ 1219200 h 1219200"/>
              <a:gd name="connsiteX1" fmla="*/ 259080 w 259080"/>
              <a:gd name="connsiteY1" fmla="*/ 0 h 121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59080" h="1219200">
                <a:moveTo>
                  <a:pt x="0" y="1219200"/>
                </a:moveTo>
                <a:cubicBezTo>
                  <a:pt x="78164" y="837173"/>
                  <a:pt x="168529" y="407792"/>
                  <a:pt x="259080" y="0"/>
                </a:cubicBezTo>
              </a:path>
            </a:pathLst>
          </a:cu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>
              <a:defRPr/>
            </a:pPr>
            <a:endParaRPr lang="en-GB"/>
          </a:p>
        </p:txBody>
      </p:sp>
      <p:sp>
        <p:nvSpPr>
          <p:cNvPr id="520" name="TextBox 519"/>
          <p:cNvSpPr txBox="1">
            <a:spLocks noChangeArrowheads="1"/>
          </p:cNvSpPr>
          <p:nvPr/>
        </p:nvSpPr>
        <p:spPr bwMode="auto">
          <a:xfrm>
            <a:off x="4541266" y="3025113"/>
            <a:ext cx="3968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latin typeface="Comic Sans MS" pitchFamily="66" charset="0"/>
              </a:rPr>
              <a:t>x</a:t>
            </a:r>
          </a:p>
        </p:txBody>
      </p:sp>
      <p:sp>
        <p:nvSpPr>
          <p:cNvPr id="521" name="TextBox 520"/>
          <p:cNvSpPr txBox="1">
            <a:spLocks noChangeArrowheads="1"/>
          </p:cNvSpPr>
          <p:nvPr/>
        </p:nvSpPr>
        <p:spPr bwMode="auto">
          <a:xfrm>
            <a:off x="5270616" y="2300738"/>
            <a:ext cx="396875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latin typeface="Comic Sans MS" pitchFamily="66" charset="0"/>
              </a:rPr>
              <a:t>x</a:t>
            </a:r>
          </a:p>
        </p:txBody>
      </p:sp>
      <p:sp>
        <p:nvSpPr>
          <p:cNvPr id="522" name="TextBox 521"/>
          <p:cNvSpPr txBox="1">
            <a:spLocks noChangeArrowheads="1"/>
          </p:cNvSpPr>
          <p:nvPr/>
        </p:nvSpPr>
        <p:spPr bwMode="auto">
          <a:xfrm>
            <a:off x="5750104" y="3048863"/>
            <a:ext cx="3952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dirty="0">
                <a:solidFill>
                  <a:srgbClr val="00FF00"/>
                </a:solidFill>
                <a:latin typeface="Comic Sans MS" pitchFamily="66" charset="0"/>
              </a:rPr>
              <a:t>x</a:t>
            </a:r>
          </a:p>
        </p:txBody>
      </p:sp>
      <p:sp>
        <p:nvSpPr>
          <p:cNvPr id="523" name="TextBox 522"/>
          <p:cNvSpPr txBox="1">
            <a:spLocks noChangeArrowheads="1"/>
          </p:cNvSpPr>
          <p:nvPr/>
        </p:nvSpPr>
        <p:spPr bwMode="auto">
          <a:xfrm>
            <a:off x="6279991" y="4022613"/>
            <a:ext cx="3968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00FF00"/>
                </a:solidFill>
                <a:latin typeface="Comic Sans MS" pitchFamily="66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4242363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8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4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5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6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80"/>
                                        <p:tgtEl>
                                          <p:spTgt spid="4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7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8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9" dur="80"/>
                                        <p:tgtEl>
                                          <p:spTgt spid="4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20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3" dur="500"/>
                                        <p:tgtEl>
                                          <p:spTgt spid="4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9"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02"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5"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08"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2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1"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14"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7" dur="500"/>
                                        <p:tgtEl>
                                          <p:spTgt spid="4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0"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23"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26"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ipe(down)">
                                      <p:cBhvr>
                                        <p:cTn id="129" dur="500"/>
                                        <p:tgtEl>
                                          <p:spTgt spid="4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32" dur="500"/>
                                        <p:tgtEl>
                                          <p:spTgt spid="4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5" dur="500"/>
                                        <p:tgtEl>
                                          <p:spTgt spid="4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38"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1" dur="500"/>
                                        <p:tgtEl>
                                          <p:spTgt spid="4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4" dur="500"/>
                                        <p:tgtEl>
                                          <p:spTgt spid="4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7" dur="500"/>
                                        <p:tgtEl>
                                          <p:spTgt spid="4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0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3" dur="500"/>
                                        <p:tgtEl>
                                          <p:spTgt spid="4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56" dur="500"/>
                                        <p:tgtEl>
                                          <p:spTgt spid="4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7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8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9" dur="80"/>
                                        <p:tgtEl>
                                          <p:spTgt spid="4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4" dur="8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5" dur="8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6" dur="80"/>
                                        <p:tgtEl>
                                          <p:spTgt spid="5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6" dur="8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7" dur="8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8" dur="80"/>
                                        <p:tgtEl>
                                          <p:spTgt spid="4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3" dur="80"/>
                                        <p:tgtEl>
                                          <p:spTgt spid="49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4" dur="80"/>
                                        <p:tgtEl>
                                          <p:spTgt spid="49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5" dur="80"/>
                                        <p:tgtEl>
                                          <p:spTgt spid="49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0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1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2" dur="80"/>
                                        <p:tgtEl>
                                          <p:spTgt spid="5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7" dur="2000"/>
                                        <p:tgtEl>
                                          <p:spTgt spid="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2" dur="500"/>
                                        <p:tgtEl>
                                          <p:spTgt spid="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7" dur="8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8" dur="8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9" dur="80"/>
                                        <p:tgtEl>
                                          <p:spTgt spid="5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4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5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80"/>
                                        <p:tgtEl>
                                          <p:spTgt spid="5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>
                      <p:stCondLst>
                        <p:cond delay="indefinite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1" dur="8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2" dur="8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3" dur="80"/>
                                        <p:tgtEl>
                                          <p:spTgt spid="5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8" dur="8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9" dur="8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0" dur="8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5" dur="8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6" dur="8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7" dur="80"/>
                                        <p:tgtEl>
                                          <p:spTgt spid="50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2" dur="8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3" dur="8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4" dur="80"/>
                                        <p:tgtEl>
                                          <p:spTgt spid="5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9" dur="20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" grpId="0"/>
      <p:bldP spid="452" grpId="0"/>
      <p:bldP spid="454" grpId="0" animBg="1"/>
      <p:bldP spid="454" grpId="1" animBg="1"/>
      <p:bldP spid="455" grpId="0" animBg="1"/>
      <p:bldP spid="455" grpId="1" animBg="1"/>
      <p:bldP spid="457" grpId="0"/>
      <p:bldP spid="476" grpId="0"/>
      <p:bldP spid="477" grpId="0"/>
      <p:bldP spid="478" grpId="0"/>
      <p:bldP spid="478" grpId="1"/>
      <p:bldP spid="479" grpId="0"/>
      <p:bldP spid="480" grpId="0"/>
      <p:bldP spid="480" grpId="1"/>
      <p:bldP spid="481" grpId="0"/>
      <p:bldP spid="482" grpId="0"/>
      <p:bldP spid="482" grpId="1"/>
      <p:bldP spid="483" grpId="0"/>
      <p:bldP spid="483" grpId="1"/>
      <p:bldP spid="484" grpId="0"/>
      <p:bldP spid="484" grpId="1"/>
      <p:bldP spid="485" grpId="0"/>
      <p:bldP spid="485" grpId="1"/>
      <p:bldP spid="497" grpId="0"/>
      <p:bldP spid="498" grpId="0"/>
      <p:bldP spid="499" grpId="0"/>
      <p:bldP spid="500" grpId="0"/>
      <p:bldP spid="501" grpId="0"/>
      <p:bldP spid="502" grpId="0"/>
      <p:bldP spid="520" grpId="0"/>
      <p:bldP spid="521" grpId="0"/>
      <p:bldP spid="522" grpId="0"/>
      <p:bldP spid="5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 rot="18481583">
                <a:off x="9135279" y="2138355"/>
                <a:ext cx="1544363" cy="42825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𝑦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=5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−9</m:t>
                      </m:r>
                    </m:oMath>
                  </m:oMathPara>
                </a14:m>
                <a:endParaRPr lang="en-US" sz="1400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8481583">
                <a:off x="9135279" y="2138355"/>
                <a:ext cx="1544363" cy="428257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5793308" y="1026775"/>
            <a:ext cx="5265625" cy="5522112"/>
            <a:chOff x="773" y="1401"/>
            <a:chExt cx="3140" cy="3140"/>
          </a:xfrm>
        </p:grpSpPr>
        <p:sp>
          <p:nvSpPr>
            <p:cNvPr id="4" name="Rectangle 5"/>
            <p:cNvSpPr>
              <a:spLocks noChangeArrowheads="1"/>
            </p:cNvSpPr>
            <p:nvPr/>
          </p:nvSpPr>
          <p:spPr bwMode="auto">
            <a:xfrm>
              <a:off x="1401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" name="Rectangle 6"/>
            <p:cNvSpPr>
              <a:spLocks noChangeArrowheads="1"/>
            </p:cNvSpPr>
            <p:nvPr/>
          </p:nvSpPr>
          <p:spPr bwMode="auto">
            <a:xfrm>
              <a:off x="1558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Rectangle 7"/>
            <p:cNvSpPr>
              <a:spLocks noChangeArrowheads="1"/>
            </p:cNvSpPr>
            <p:nvPr/>
          </p:nvSpPr>
          <p:spPr bwMode="auto">
            <a:xfrm>
              <a:off x="1715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8"/>
            <p:cNvSpPr>
              <a:spLocks noChangeArrowheads="1"/>
            </p:cNvSpPr>
            <p:nvPr/>
          </p:nvSpPr>
          <p:spPr bwMode="auto">
            <a:xfrm>
              <a:off x="1872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773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930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Rectangle 11"/>
            <p:cNvSpPr>
              <a:spLocks noChangeArrowheads="1"/>
            </p:cNvSpPr>
            <p:nvPr/>
          </p:nvSpPr>
          <p:spPr bwMode="auto">
            <a:xfrm>
              <a:off x="1087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Rectangle 12"/>
            <p:cNvSpPr>
              <a:spLocks noChangeArrowheads="1"/>
            </p:cNvSpPr>
            <p:nvPr/>
          </p:nvSpPr>
          <p:spPr bwMode="auto">
            <a:xfrm>
              <a:off x="1244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2029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Rectangle 14"/>
            <p:cNvSpPr>
              <a:spLocks noChangeArrowheads="1"/>
            </p:cNvSpPr>
            <p:nvPr/>
          </p:nvSpPr>
          <p:spPr bwMode="auto">
            <a:xfrm>
              <a:off x="2186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2971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Rectangle 16"/>
            <p:cNvSpPr>
              <a:spLocks noChangeArrowheads="1"/>
            </p:cNvSpPr>
            <p:nvPr/>
          </p:nvSpPr>
          <p:spPr bwMode="auto">
            <a:xfrm>
              <a:off x="3128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Rectangle 17"/>
            <p:cNvSpPr>
              <a:spLocks noChangeArrowheads="1"/>
            </p:cNvSpPr>
            <p:nvPr/>
          </p:nvSpPr>
          <p:spPr bwMode="auto">
            <a:xfrm>
              <a:off x="3285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442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Rectangle 19"/>
            <p:cNvSpPr>
              <a:spLocks noChangeArrowheads="1"/>
            </p:cNvSpPr>
            <p:nvPr/>
          </p:nvSpPr>
          <p:spPr bwMode="auto">
            <a:xfrm>
              <a:off x="2343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Rectangle 20"/>
            <p:cNvSpPr>
              <a:spLocks noChangeArrowheads="1"/>
            </p:cNvSpPr>
            <p:nvPr/>
          </p:nvSpPr>
          <p:spPr bwMode="auto">
            <a:xfrm>
              <a:off x="2500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Rectangle 21"/>
            <p:cNvSpPr>
              <a:spLocks noChangeArrowheads="1"/>
            </p:cNvSpPr>
            <p:nvPr/>
          </p:nvSpPr>
          <p:spPr bwMode="auto">
            <a:xfrm>
              <a:off x="2657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Rectangle 22"/>
            <p:cNvSpPr>
              <a:spLocks noChangeArrowheads="1"/>
            </p:cNvSpPr>
            <p:nvPr/>
          </p:nvSpPr>
          <p:spPr bwMode="auto">
            <a:xfrm>
              <a:off x="2814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Rectangle 23"/>
            <p:cNvSpPr>
              <a:spLocks noChangeArrowheads="1"/>
            </p:cNvSpPr>
            <p:nvPr/>
          </p:nvSpPr>
          <p:spPr bwMode="auto">
            <a:xfrm>
              <a:off x="3599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Rectangle 24"/>
            <p:cNvSpPr>
              <a:spLocks noChangeArrowheads="1"/>
            </p:cNvSpPr>
            <p:nvPr/>
          </p:nvSpPr>
          <p:spPr bwMode="auto">
            <a:xfrm>
              <a:off x="3756" y="140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Rectangle 25"/>
            <p:cNvSpPr>
              <a:spLocks noChangeArrowheads="1"/>
            </p:cNvSpPr>
            <p:nvPr/>
          </p:nvSpPr>
          <p:spPr bwMode="auto">
            <a:xfrm>
              <a:off x="1401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Rectangle 26"/>
            <p:cNvSpPr>
              <a:spLocks noChangeArrowheads="1"/>
            </p:cNvSpPr>
            <p:nvPr/>
          </p:nvSpPr>
          <p:spPr bwMode="auto">
            <a:xfrm>
              <a:off x="1558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Rectangle 27"/>
            <p:cNvSpPr>
              <a:spLocks noChangeArrowheads="1"/>
            </p:cNvSpPr>
            <p:nvPr/>
          </p:nvSpPr>
          <p:spPr bwMode="auto">
            <a:xfrm>
              <a:off x="1715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Rectangle 28"/>
            <p:cNvSpPr>
              <a:spLocks noChangeArrowheads="1"/>
            </p:cNvSpPr>
            <p:nvPr/>
          </p:nvSpPr>
          <p:spPr bwMode="auto">
            <a:xfrm>
              <a:off x="1872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Rectangle 29"/>
            <p:cNvSpPr>
              <a:spLocks noChangeArrowheads="1"/>
            </p:cNvSpPr>
            <p:nvPr/>
          </p:nvSpPr>
          <p:spPr bwMode="auto">
            <a:xfrm>
              <a:off x="773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Rectangle 30"/>
            <p:cNvSpPr>
              <a:spLocks noChangeArrowheads="1"/>
            </p:cNvSpPr>
            <p:nvPr/>
          </p:nvSpPr>
          <p:spPr bwMode="auto">
            <a:xfrm>
              <a:off x="930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Rectangle 31"/>
            <p:cNvSpPr>
              <a:spLocks noChangeArrowheads="1"/>
            </p:cNvSpPr>
            <p:nvPr/>
          </p:nvSpPr>
          <p:spPr bwMode="auto">
            <a:xfrm>
              <a:off x="1087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Rectangle 32"/>
            <p:cNvSpPr>
              <a:spLocks noChangeArrowheads="1"/>
            </p:cNvSpPr>
            <p:nvPr/>
          </p:nvSpPr>
          <p:spPr bwMode="auto">
            <a:xfrm>
              <a:off x="1244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Rectangle 33"/>
            <p:cNvSpPr>
              <a:spLocks noChangeArrowheads="1"/>
            </p:cNvSpPr>
            <p:nvPr/>
          </p:nvSpPr>
          <p:spPr bwMode="auto">
            <a:xfrm>
              <a:off x="2029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Rectangle 34"/>
            <p:cNvSpPr>
              <a:spLocks noChangeArrowheads="1"/>
            </p:cNvSpPr>
            <p:nvPr/>
          </p:nvSpPr>
          <p:spPr bwMode="auto">
            <a:xfrm>
              <a:off x="2186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Rectangle 35"/>
            <p:cNvSpPr>
              <a:spLocks noChangeArrowheads="1"/>
            </p:cNvSpPr>
            <p:nvPr/>
          </p:nvSpPr>
          <p:spPr bwMode="auto">
            <a:xfrm>
              <a:off x="2971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" name="Rectangle 36"/>
            <p:cNvSpPr>
              <a:spLocks noChangeArrowheads="1"/>
            </p:cNvSpPr>
            <p:nvPr/>
          </p:nvSpPr>
          <p:spPr bwMode="auto">
            <a:xfrm>
              <a:off x="3128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Rectangle 37"/>
            <p:cNvSpPr>
              <a:spLocks noChangeArrowheads="1"/>
            </p:cNvSpPr>
            <p:nvPr/>
          </p:nvSpPr>
          <p:spPr bwMode="auto">
            <a:xfrm>
              <a:off x="3285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Rectangle 38"/>
            <p:cNvSpPr>
              <a:spLocks noChangeArrowheads="1"/>
            </p:cNvSpPr>
            <p:nvPr/>
          </p:nvSpPr>
          <p:spPr bwMode="auto">
            <a:xfrm>
              <a:off x="3442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Rectangle 39"/>
            <p:cNvSpPr>
              <a:spLocks noChangeArrowheads="1"/>
            </p:cNvSpPr>
            <p:nvPr/>
          </p:nvSpPr>
          <p:spPr bwMode="auto">
            <a:xfrm>
              <a:off x="2343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Rectangle 40"/>
            <p:cNvSpPr>
              <a:spLocks noChangeArrowheads="1"/>
            </p:cNvSpPr>
            <p:nvPr/>
          </p:nvSpPr>
          <p:spPr bwMode="auto">
            <a:xfrm>
              <a:off x="2500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Rectangle 41"/>
            <p:cNvSpPr>
              <a:spLocks noChangeArrowheads="1"/>
            </p:cNvSpPr>
            <p:nvPr/>
          </p:nvSpPr>
          <p:spPr bwMode="auto">
            <a:xfrm>
              <a:off x="2657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Rectangle 42"/>
            <p:cNvSpPr>
              <a:spLocks noChangeArrowheads="1"/>
            </p:cNvSpPr>
            <p:nvPr/>
          </p:nvSpPr>
          <p:spPr bwMode="auto">
            <a:xfrm>
              <a:off x="2814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3599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3756" y="155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1401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1558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Rectangle 47"/>
            <p:cNvSpPr>
              <a:spLocks noChangeArrowheads="1"/>
            </p:cNvSpPr>
            <p:nvPr/>
          </p:nvSpPr>
          <p:spPr bwMode="auto">
            <a:xfrm>
              <a:off x="1715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Rectangle 48"/>
            <p:cNvSpPr>
              <a:spLocks noChangeArrowheads="1"/>
            </p:cNvSpPr>
            <p:nvPr/>
          </p:nvSpPr>
          <p:spPr bwMode="auto">
            <a:xfrm>
              <a:off x="1872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Rectangle 49"/>
            <p:cNvSpPr>
              <a:spLocks noChangeArrowheads="1"/>
            </p:cNvSpPr>
            <p:nvPr/>
          </p:nvSpPr>
          <p:spPr bwMode="auto">
            <a:xfrm>
              <a:off x="773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Rectangle 50"/>
            <p:cNvSpPr>
              <a:spLocks noChangeArrowheads="1"/>
            </p:cNvSpPr>
            <p:nvPr/>
          </p:nvSpPr>
          <p:spPr bwMode="auto">
            <a:xfrm>
              <a:off x="930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Rectangle 51"/>
            <p:cNvSpPr>
              <a:spLocks noChangeArrowheads="1"/>
            </p:cNvSpPr>
            <p:nvPr/>
          </p:nvSpPr>
          <p:spPr bwMode="auto">
            <a:xfrm>
              <a:off x="1087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Rectangle 52"/>
            <p:cNvSpPr>
              <a:spLocks noChangeArrowheads="1"/>
            </p:cNvSpPr>
            <p:nvPr/>
          </p:nvSpPr>
          <p:spPr bwMode="auto">
            <a:xfrm>
              <a:off x="1244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Rectangle 53"/>
            <p:cNvSpPr>
              <a:spLocks noChangeArrowheads="1"/>
            </p:cNvSpPr>
            <p:nvPr/>
          </p:nvSpPr>
          <p:spPr bwMode="auto">
            <a:xfrm>
              <a:off x="2029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Rectangle 54"/>
            <p:cNvSpPr>
              <a:spLocks noChangeArrowheads="1"/>
            </p:cNvSpPr>
            <p:nvPr/>
          </p:nvSpPr>
          <p:spPr bwMode="auto">
            <a:xfrm>
              <a:off x="2186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Rectangle 55"/>
            <p:cNvSpPr>
              <a:spLocks noChangeArrowheads="1"/>
            </p:cNvSpPr>
            <p:nvPr/>
          </p:nvSpPr>
          <p:spPr bwMode="auto">
            <a:xfrm>
              <a:off x="2971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Rectangle 56"/>
            <p:cNvSpPr>
              <a:spLocks noChangeArrowheads="1"/>
            </p:cNvSpPr>
            <p:nvPr/>
          </p:nvSpPr>
          <p:spPr bwMode="auto">
            <a:xfrm>
              <a:off x="3128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57"/>
            <p:cNvSpPr>
              <a:spLocks noChangeArrowheads="1"/>
            </p:cNvSpPr>
            <p:nvPr/>
          </p:nvSpPr>
          <p:spPr bwMode="auto">
            <a:xfrm>
              <a:off x="3285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Rectangle 58"/>
            <p:cNvSpPr>
              <a:spLocks noChangeArrowheads="1"/>
            </p:cNvSpPr>
            <p:nvPr/>
          </p:nvSpPr>
          <p:spPr bwMode="auto">
            <a:xfrm>
              <a:off x="3442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Rectangle 59"/>
            <p:cNvSpPr>
              <a:spLocks noChangeArrowheads="1"/>
            </p:cNvSpPr>
            <p:nvPr/>
          </p:nvSpPr>
          <p:spPr bwMode="auto">
            <a:xfrm>
              <a:off x="2343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Rectangle 60"/>
            <p:cNvSpPr>
              <a:spLocks noChangeArrowheads="1"/>
            </p:cNvSpPr>
            <p:nvPr/>
          </p:nvSpPr>
          <p:spPr bwMode="auto">
            <a:xfrm>
              <a:off x="2500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Rectangle 61"/>
            <p:cNvSpPr>
              <a:spLocks noChangeArrowheads="1"/>
            </p:cNvSpPr>
            <p:nvPr/>
          </p:nvSpPr>
          <p:spPr bwMode="auto">
            <a:xfrm>
              <a:off x="2657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Rectangle 62"/>
            <p:cNvSpPr>
              <a:spLocks noChangeArrowheads="1"/>
            </p:cNvSpPr>
            <p:nvPr/>
          </p:nvSpPr>
          <p:spPr bwMode="auto">
            <a:xfrm>
              <a:off x="2814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Rectangle 63"/>
            <p:cNvSpPr>
              <a:spLocks noChangeArrowheads="1"/>
            </p:cNvSpPr>
            <p:nvPr/>
          </p:nvSpPr>
          <p:spPr bwMode="auto">
            <a:xfrm>
              <a:off x="3599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Rectangle 64"/>
            <p:cNvSpPr>
              <a:spLocks noChangeArrowheads="1"/>
            </p:cNvSpPr>
            <p:nvPr/>
          </p:nvSpPr>
          <p:spPr bwMode="auto">
            <a:xfrm>
              <a:off x="3756" y="171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Rectangle 65"/>
            <p:cNvSpPr>
              <a:spLocks noChangeArrowheads="1"/>
            </p:cNvSpPr>
            <p:nvPr/>
          </p:nvSpPr>
          <p:spPr bwMode="auto">
            <a:xfrm>
              <a:off x="1401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Rectangle 66"/>
            <p:cNvSpPr>
              <a:spLocks noChangeArrowheads="1"/>
            </p:cNvSpPr>
            <p:nvPr/>
          </p:nvSpPr>
          <p:spPr bwMode="auto">
            <a:xfrm>
              <a:off x="1558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Rectangle 67"/>
            <p:cNvSpPr>
              <a:spLocks noChangeArrowheads="1"/>
            </p:cNvSpPr>
            <p:nvPr/>
          </p:nvSpPr>
          <p:spPr bwMode="auto">
            <a:xfrm>
              <a:off x="1715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Rectangle 68"/>
            <p:cNvSpPr>
              <a:spLocks noChangeArrowheads="1"/>
            </p:cNvSpPr>
            <p:nvPr/>
          </p:nvSpPr>
          <p:spPr bwMode="auto">
            <a:xfrm>
              <a:off x="1872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Rectangle 69"/>
            <p:cNvSpPr>
              <a:spLocks noChangeArrowheads="1"/>
            </p:cNvSpPr>
            <p:nvPr/>
          </p:nvSpPr>
          <p:spPr bwMode="auto">
            <a:xfrm>
              <a:off x="773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Rectangle 70"/>
            <p:cNvSpPr>
              <a:spLocks noChangeArrowheads="1"/>
            </p:cNvSpPr>
            <p:nvPr/>
          </p:nvSpPr>
          <p:spPr bwMode="auto">
            <a:xfrm>
              <a:off x="930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Rectangle 71"/>
            <p:cNvSpPr>
              <a:spLocks noChangeArrowheads="1"/>
            </p:cNvSpPr>
            <p:nvPr/>
          </p:nvSpPr>
          <p:spPr bwMode="auto">
            <a:xfrm>
              <a:off x="1087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Rectangle 72"/>
            <p:cNvSpPr>
              <a:spLocks noChangeArrowheads="1"/>
            </p:cNvSpPr>
            <p:nvPr/>
          </p:nvSpPr>
          <p:spPr bwMode="auto">
            <a:xfrm>
              <a:off x="1244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Rectangle 73"/>
            <p:cNvSpPr>
              <a:spLocks noChangeArrowheads="1"/>
            </p:cNvSpPr>
            <p:nvPr/>
          </p:nvSpPr>
          <p:spPr bwMode="auto">
            <a:xfrm>
              <a:off x="2029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Rectangle 74"/>
            <p:cNvSpPr>
              <a:spLocks noChangeArrowheads="1"/>
            </p:cNvSpPr>
            <p:nvPr/>
          </p:nvSpPr>
          <p:spPr bwMode="auto">
            <a:xfrm>
              <a:off x="2186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Rectangle 75"/>
            <p:cNvSpPr>
              <a:spLocks noChangeArrowheads="1"/>
            </p:cNvSpPr>
            <p:nvPr/>
          </p:nvSpPr>
          <p:spPr bwMode="auto">
            <a:xfrm>
              <a:off x="2971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Rectangle 76"/>
            <p:cNvSpPr>
              <a:spLocks noChangeArrowheads="1"/>
            </p:cNvSpPr>
            <p:nvPr/>
          </p:nvSpPr>
          <p:spPr bwMode="auto">
            <a:xfrm>
              <a:off x="3128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Rectangle 77"/>
            <p:cNvSpPr>
              <a:spLocks noChangeArrowheads="1"/>
            </p:cNvSpPr>
            <p:nvPr/>
          </p:nvSpPr>
          <p:spPr bwMode="auto">
            <a:xfrm>
              <a:off x="3285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Rectangle 78"/>
            <p:cNvSpPr>
              <a:spLocks noChangeArrowheads="1"/>
            </p:cNvSpPr>
            <p:nvPr/>
          </p:nvSpPr>
          <p:spPr bwMode="auto">
            <a:xfrm>
              <a:off x="3442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Rectangle 79"/>
            <p:cNvSpPr>
              <a:spLocks noChangeArrowheads="1"/>
            </p:cNvSpPr>
            <p:nvPr/>
          </p:nvSpPr>
          <p:spPr bwMode="auto">
            <a:xfrm>
              <a:off x="2343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Rectangle 80"/>
            <p:cNvSpPr>
              <a:spLocks noChangeArrowheads="1"/>
            </p:cNvSpPr>
            <p:nvPr/>
          </p:nvSpPr>
          <p:spPr bwMode="auto">
            <a:xfrm>
              <a:off x="2500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Rectangle 81"/>
            <p:cNvSpPr>
              <a:spLocks noChangeArrowheads="1"/>
            </p:cNvSpPr>
            <p:nvPr/>
          </p:nvSpPr>
          <p:spPr bwMode="auto">
            <a:xfrm>
              <a:off x="2657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Rectangle 82"/>
            <p:cNvSpPr>
              <a:spLocks noChangeArrowheads="1"/>
            </p:cNvSpPr>
            <p:nvPr/>
          </p:nvSpPr>
          <p:spPr bwMode="auto">
            <a:xfrm>
              <a:off x="2814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Rectangle 83"/>
            <p:cNvSpPr>
              <a:spLocks noChangeArrowheads="1"/>
            </p:cNvSpPr>
            <p:nvPr/>
          </p:nvSpPr>
          <p:spPr bwMode="auto">
            <a:xfrm>
              <a:off x="3599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Rectangle 84"/>
            <p:cNvSpPr>
              <a:spLocks noChangeArrowheads="1"/>
            </p:cNvSpPr>
            <p:nvPr/>
          </p:nvSpPr>
          <p:spPr bwMode="auto">
            <a:xfrm>
              <a:off x="3756" y="187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Rectangle 85"/>
            <p:cNvSpPr>
              <a:spLocks noChangeArrowheads="1"/>
            </p:cNvSpPr>
            <p:nvPr/>
          </p:nvSpPr>
          <p:spPr bwMode="auto">
            <a:xfrm>
              <a:off x="1401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5" name="Rectangle 86"/>
            <p:cNvSpPr>
              <a:spLocks noChangeArrowheads="1"/>
            </p:cNvSpPr>
            <p:nvPr/>
          </p:nvSpPr>
          <p:spPr bwMode="auto">
            <a:xfrm>
              <a:off x="1558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Rectangle 87"/>
            <p:cNvSpPr>
              <a:spLocks noChangeArrowheads="1"/>
            </p:cNvSpPr>
            <p:nvPr/>
          </p:nvSpPr>
          <p:spPr bwMode="auto">
            <a:xfrm>
              <a:off x="1715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Rectangle 88"/>
            <p:cNvSpPr>
              <a:spLocks noChangeArrowheads="1"/>
            </p:cNvSpPr>
            <p:nvPr/>
          </p:nvSpPr>
          <p:spPr bwMode="auto">
            <a:xfrm>
              <a:off x="1872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Rectangle 89"/>
            <p:cNvSpPr>
              <a:spLocks noChangeArrowheads="1"/>
            </p:cNvSpPr>
            <p:nvPr/>
          </p:nvSpPr>
          <p:spPr bwMode="auto">
            <a:xfrm>
              <a:off x="773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Rectangle 90"/>
            <p:cNvSpPr>
              <a:spLocks noChangeArrowheads="1"/>
            </p:cNvSpPr>
            <p:nvPr/>
          </p:nvSpPr>
          <p:spPr bwMode="auto">
            <a:xfrm>
              <a:off x="930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Rectangle 91"/>
            <p:cNvSpPr>
              <a:spLocks noChangeArrowheads="1"/>
            </p:cNvSpPr>
            <p:nvPr/>
          </p:nvSpPr>
          <p:spPr bwMode="auto">
            <a:xfrm>
              <a:off x="1087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Rectangle 92"/>
            <p:cNvSpPr>
              <a:spLocks noChangeArrowheads="1"/>
            </p:cNvSpPr>
            <p:nvPr/>
          </p:nvSpPr>
          <p:spPr bwMode="auto">
            <a:xfrm>
              <a:off x="1244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" name="Rectangle 93"/>
            <p:cNvSpPr>
              <a:spLocks noChangeArrowheads="1"/>
            </p:cNvSpPr>
            <p:nvPr/>
          </p:nvSpPr>
          <p:spPr bwMode="auto">
            <a:xfrm>
              <a:off x="2029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Rectangle 94"/>
            <p:cNvSpPr>
              <a:spLocks noChangeArrowheads="1"/>
            </p:cNvSpPr>
            <p:nvPr/>
          </p:nvSpPr>
          <p:spPr bwMode="auto">
            <a:xfrm>
              <a:off x="2186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" name="Rectangle 95"/>
            <p:cNvSpPr>
              <a:spLocks noChangeArrowheads="1"/>
            </p:cNvSpPr>
            <p:nvPr/>
          </p:nvSpPr>
          <p:spPr bwMode="auto">
            <a:xfrm>
              <a:off x="2971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" name="Rectangle 96"/>
            <p:cNvSpPr>
              <a:spLocks noChangeArrowheads="1"/>
            </p:cNvSpPr>
            <p:nvPr/>
          </p:nvSpPr>
          <p:spPr bwMode="auto">
            <a:xfrm>
              <a:off x="3128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6" name="Rectangle 97"/>
            <p:cNvSpPr>
              <a:spLocks noChangeArrowheads="1"/>
            </p:cNvSpPr>
            <p:nvPr/>
          </p:nvSpPr>
          <p:spPr bwMode="auto">
            <a:xfrm>
              <a:off x="3285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Rectangle 98"/>
            <p:cNvSpPr>
              <a:spLocks noChangeArrowheads="1"/>
            </p:cNvSpPr>
            <p:nvPr/>
          </p:nvSpPr>
          <p:spPr bwMode="auto">
            <a:xfrm>
              <a:off x="3442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Rectangle 99"/>
            <p:cNvSpPr>
              <a:spLocks noChangeArrowheads="1"/>
            </p:cNvSpPr>
            <p:nvPr/>
          </p:nvSpPr>
          <p:spPr bwMode="auto">
            <a:xfrm>
              <a:off x="2343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Rectangle 100"/>
            <p:cNvSpPr>
              <a:spLocks noChangeArrowheads="1"/>
            </p:cNvSpPr>
            <p:nvPr/>
          </p:nvSpPr>
          <p:spPr bwMode="auto">
            <a:xfrm>
              <a:off x="2500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Rectangle 101"/>
            <p:cNvSpPr>
              <a:spLocks noChangeArrowheads="1"/>
            </p:cNvSpPr>
            <p:nvPr/>
          </p:nvSpPr>
          <p:spPr bwMode="auto">
            <a:xfrm>
              <a:off x="2657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Rectangle 102"/>
            <p:cNvSpPr>
              <a:spLocks noChangeArrowheads="1"/>
            </p:cNvSpPr>
            <p:nvPr/>
          </p:nvSpPr>
          <p:spPr bwMode="auto">
            <a:xfrm>
              <a:off x="2814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Rectangle 103"/>
            <p:cNvSpPr>
              <a:spLocks noChangeArrowheads="1"/>
            </p:cNvSpPr>
            <p:nvPr/>
          </p:nvSpPr>
          <p:spPr bwMode="auto">
            <a:xfrm>
              <a:off x="3599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Rectangle 104"/>
            <p:cNvSpPr>
              <a:spLocks noChangeArrowheads="1"/>
            </p:cNvSpPr>
            <p:nvPr/>
          </p:nvSpPr>
          <p:spPr bwMode="auto">
            <a:xfrm>
              <a:off x="3756" y="202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Rectangle 105"/>
            <p:cNvSpPr>
              <a:spLocks noChangeArrowheads="1"/>
            </p:cNvSpPr>
            <p:nvPr/>
          </p:nvSpPr>
          <p:spPr bwMode="auto">
            <a:xfrm>
              <a:off x="1401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Rectangle 106"/>
            <p:cNvSpPr>
              <a:spLocks noChangeArrowheads="1"/>
            </p:cNvSpPr>
            <p:nvPr/>
          </p:nvSpPr>
          <p:spPr bwMode="auto">
            <a:xfrm>
              <a:off x="1558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" name="Rectangle 107"/>
            <p:cNvSpPr>
              <a:spLocks noChangeArrowheads="1"/>
            </p:cNvSpPr>
            <p:nvPr/>
          </p:nvSpPr>
          <p:spPr bwMode="auto">
            <a:xfrm>
              <a:off x="1715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" name="Rectangle 108"/>
            <p:cNvSpPr>
              <a:spLocks noChangeArrowheads="1"/>
            </p:cNvSpPr>
            <p:nvPr/>
          </p:nvSpPr>
          <p:spPr bwMode="auto">
            <a:xfrm>
              <a:off x="1872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8" name="Rectangle 109"/>
            <p:cNvSpPr>
              <a:spLocks noChangeArrowheads="1"/>
            </p:cNvSpPr>
            <p:nvPr/>
          </p:nvSpPr>
          <p:spPr bwMode="auto">
            <a:xfrm>
              <a:off x="773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9" name="Rectangle 110"/>
            <p:cNvSpPr>
              <a:spLocks noChangeArrowheads="1"/>
            </p:cNvSpPr>
            <p:nvPr/>
          </p:nvSpPr>
          <p:spPr bwMode="auto">
            <a:xfrm>
              <a:off x="930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" name="Rectangle 111"/>
            <p:cNvSpPr>
              <a:spLocks noChangeArrowheads="1"/>
            </p:cNvSpPr>
            <p:nvPr/>
          </p:nvSpPr>
          <p:spPr bwMode="auto">
            <a:xfrm>
              <a:off x="1087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1" name="Rectangle 112"/>
            <p:cNvSpPr>
              <a:spLocks noChangeArrowheads="1"/>
            </p:cNvSpPr>
            <p:nvPr/>
          </p:nvSpPr>
          <p:spPr bwMode="auto">
            <a:xfrm>
              <a:off x="1244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2" name="Rectangle 113"/>
            <p:cNvSpPr>
              <a:spLocks noChangeArrowheads="1"/>
            </p:cNvSpPr>
            <p:nvPr/>
          </p:nvSpPr>
          <p:spPr bwMode="auto">
            <a:xfrm>
              <a:off x="2029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3" name="Rectangle 114"/>
            <p:cNvSpPr>
              <a:spLocks noChangeArrowheads="1"/>
            </p:cNvSpPr>
            <p:nvPr/>
          </p:nvSpPr>
          <p:spPr bwMode="auto">
            <a:xfrm>
              <a:off x="2186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4" name="Rectangle 115"/>
            <p:cNvSpPr>
              <a:spLocks noChangeArrowheads="1"/>
            </p:cNvSpPr>
            <p:nvPr/>
          </p:nvSpPr>
          <p:spPr bwMode="auto">
            <a:xfrm>
              <a:off x="2971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" name="Rectangle 116"/>
            <p:cNvSpPr>
              <a:spLocks noChangeArrowheads="1"/>
            </p:cNvSpPr>
            <p:nvPr/>
          </p:nvSpPr>
          <p:spPr bwMode="auto">
            <a:xfrm>
              <a:off x="3128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6" name="Rectangle 117"/>
            <p:cNvSpPr>
              <a:spLocks noChangeArrowheads="1"/>
            </p:cNvSpPr>
            <p:nvPr/>
          </p:nvSpPr>
          <p:spPr bwMode="auto">
            <a:xfrm>
              <a:off x="3285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Rectangle 118"/>
            <p:cNvSpPr>
              <a:spLocks noChangeArrowheads="1"/>
            </p:cNvSpPr>
            <p:nvPr/>
          </p:nvSpPr>
          <p:spPr bwMode="auto">
            <a:xfrm>
              <a:off x="3442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Rectangle 119"/>
            <p:cNvSpPr>
              <a:spLocks noChangeArrowheads="1"/>
            </p:cNvSpPr>
            <p:nvPr/>
          </p:nvSpPr>
          <p:spPr bwMode="auto">
            <a:xfrm>
              <a:off x="2343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Rectangle 120"/>
            <p:cNvSpPr>
              <a:spLocks noChangeArrowheads="1"/>
            </p:cNvSpPr>
            <p:nvPr/>
          </p:nvSpPr>
          <p:spPr bwMode="auto">
            <a:xfrm>
              <a:off x="2500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Rectangle 121"/>
            <p:cNvSpPr>
              <a:spLocks noChangeArrowheads="1"/>
            </p:cNvSpPr>
            <p:nvPr/>
          </p:nvSpPr>
          <p:spPr bwMode="auto">
            <a:xfrm>
              <a:off x="2657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Rectangle 122"/>
            <p:cNvSpPr>
              <a:spLocks noChangeArrowheads="1"/>
            </p:cNvSpPr>
            <p:nvPr/>
          </p:nvSpPr>
          <p:spPr bwMode="auto">
            <a:xfrm>
              <a:off x="2814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Rectangle 123"/>
            <p:cNvSpPr>
              <a:spLocks noChangeArrowheads="1"/>
            </p:cNvSpPr>
            <p:nvPr/>
          </p:nvSpPr>
          <p:spPr bwMode="auto">
            <a:xfrm>
              <a:off x="3599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" name="Rectangle 124"/>
            <p:cNvSpPr>
              <a:spLocks noChangeArrowheads="1"/>
            </p:cNvSpPr>
            <p:nvPr/>
          </p:nvSpPr>
          <p:spPr bwMode="auto">
            <a:xfrm>
              <a:off x="3756" y="218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Rectangle 125"/>
            <p:cNvSpPr>
              <a:spLocks noChangeArrowheads="1"/>
            </p:cNvSpPr>
            <p:nvPr/>
          </p:nvSpPr>
          <p:spPr bwMode="auto">
            <a:xfrm>
              <a:off x="1401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5" name="Rectangle 126"/>
            <p:cNvSpPr>
              <a:spLocks noChangeArrowheads="1"/>
            </p:cNvSpPr>
            <p:nvPr/>
          </p:nvSpPr>
          <p:spPr bwMode="auto">
            <a:xfrm>
              <a:off x="1558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6" name="Rectangle 127"/>
            <p:cNvSpPr>
              <a:spLocks noChangeArrowheads="1"/>
            </p:cNvSpPr>
            <p:nvPr/>
          </p:nvSpPr>
          <p:spPr bwMode="auto">
            <a:xfrm>
              <a:off x="1715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7" name="Rectangle 128"/>
            <p:cNvSpPr>
              <a:spLocks noChangeArrowheads="1"/>
            </p:cNvSpPr>
            <p:nvPr/>
          </p:nvSpPr>
          <p:spPr bwMode="auto">
            <a:xfrm>
              <a:off x="1872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Rectangle 129"/>
            <p:cNvSpPr>
              <a:spLocks noChangeArrowheads="1"/>
            </p:cNvSpPr>
            <p:nvPr/>
          </p:nvSpPr>
          <p:spPr bwMode="auto">
            <a:xfrm>
              <a:off x="773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Rectangle 130"/>
            <p:cNvSpPr>
              <a:spLocks noChangeArrowheads="1"/>
            </p:cNvSpPr>
            <p:nvPr/>
          </p:nvSpPr>
          <p:spPr bwMode="auto">
            <a:xfrm>
              <a:off x="930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Rectangle 131"/>
            <p:cNvSpPr>
              <a:spLocks noChangeArrowheads="1"/>
            </p:cNvSpPr>
            <p:nvPr/>
          </p:nvSpPr>
          <p:spPr bwMode="auto">
            <a:xfrm>
              <a:off x="1087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Rectangle 132"/>
            <p:cNvSpPr>
              <a:spLocks noChangeArrowheads="1"/>
            </p:cNvSpPr>
            <p:nvPr/>
          </p:nvSpPr>
          <p:spPr bwMode="auto">
            <a:xfrm>
              <a:off x="1244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Rectangle 133"/>
            <p:cNvSpPr>
              <a:spLocks noChangeArrowheads="1"/>
            </p:cNvSpPr>
            <p:nvPr/>
          </p:nvSpPr>
          <p:spPr bwMode="auto">
            <a:xfrm>
              <a:off x="2029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Rectangle 134"/>
            <p:cNvSpPr>
              <a:spLocks noChangeArrowheads="1"/>
            </p:cNvSpPr>
            <p:nvPr/>
          </p:nvSpPr>
          <p:spPr bwMode="auto">
            <a:xfrm>
              <a:off x="2186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4" name="Rectangle 135"/>
            <p:cNvSpPr>
              <a:spLocks noChangeArrowheads="1"/>
            </p:cNvSpPr>
            <p:nvPr/>
          </p:nvSpPr>
          <p:spPr bwMode="auto">
            <a:xfrm>
              <a:off x="2971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Rectangle 136"/>
            <p:cNvSpPr>
              <a:spLocks noChangeArrowheads="1"/>
            </p:cNvSpPr>
            <p:nvPr/>
          </p:nvSpPr>
          <p:spPr bwMode="auto">
            <a:xfrm>
              <a:off x="3128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6" name="Rectangle 137"/>
            <p:cNvSpPr>
              <a:spLocks noChangeArrowheads="1"/>
            </p:cNvSpPr>
            <p:nvPr/>
          </p:nvSpPr>
          <p:spPr bwMode="auto">
            <a:xfrm>
              <a:off x="3285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" name="Rectangle 138"/>
            <p:cNvSpPr>
              <a:spLocks noChangeArrowheads="1"/>
            </p:cNvSpPr>
            <p:nvPr/>
          </p:nvSpPr>
          <p:spPr bwMode="auto">
            <a:xfrm>
              <a:off x="3442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" name="Rectangle 139"/>
            <p:cNvSpPr>
              <a:spLocks noChangeArrowheads="1"/>
            </p:cNvSpPr>
            <p:nvPr/>
          </p:nvSpPr>
          <p:spPr bwMode="auto">
            <a:xfrm>
              <a:off x="2343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" name="Rectangle 140"/>
            <p:cNvSpPr>
              <a:spLocks noChangeArrowheads="1"/>
            </p:cNvSpPr>
            <p:nvPr/>
          </p:nvSpPr>
          <p:spPr bwMode="auto">
            <a:xfrm>
              <a:off x="2500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" name="Rectangle 141"/>
            <p:cNvSpPr>
              <a:spLocks noChangeArrowheads="1"/>
            </p:cNvSpPr>
            <p:nvPr/>
          </p:nvSpPr>
          <p:spPr bwMode="auto">
            <a:xfrm>
              <a:off x="2657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" name="Rectangle 142"/>
            <p:cNvSpPr>
              <a:spLocks noChangeArrowheads="1"/>
            </p:cNvSpPr>
            <p:nvPr/>
          </p:nvSpPr>
          <p:spPr bwMode="auto">
            <a:xfrm>
              <a:off x="2814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" name="Rectangle 143"/>
            <p:cNvSpPr>
              <a:spLocks noChangeArrowheads="1"/>
            </p:cNvSpPr>
            <p:nvPr/>
          </p:nvSpPr>
          <p:spPr bwMode="auto">
            <a:xfrm>
              <a:off x="3599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3" name="Rectangle 144"/>
            <p:cNvSpPr>
              <a:spLocks noChangeArrowheads="1"/>
            </p:cNvSpPr>
            <p:nvPr/>
          </p:nvSpPr>
          <p:spPr bwMode="auto">
            <a:xfrm>
              <a:off x="3756" y="234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4" name="Rectangle 145"/>
            <p:cNvSpPr>
              <a:spLocks noChangeArrowheads="1"/>
            </p:cNvSpPr>
            <p:nvPr/>
          </p:nvSpPr>
          <p:spPr bwMode="auto">
            <a:xfrm>
              <a:off x="1401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" name="Rectangle 146"/>
            <p:cNvSpPr>
              <a:spLocks noChangeArrowheads="1"/>
            </p:cNvSpPr>
            <p:nvPr/>
          </p:nvSpPr>
          <p:spPr bwMode="auto">
            <a:xfrm>
              <a:off x="1558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" name="Rectangle 147"/>
            <p:cNvSpPr>
              <a:spLocks noChangeArrowheads="1"/>
            </p:cNvSpPr>
            <p:nvPr/>
          </p:nvSpPr>
          <p:spPr bwMode="auto">
            <a:xfrm>
              <a:off x="1715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7" name="Rectangle 148"/>
            <p:cNvSpPr>
              <a:spLocks noChangeArrowheads="1"/>
            </p:cNvSpPr>
            <p:nvPr/>
          </p:nvSpPr>
          <p:spPr bwMode="auto">
            <a:xfrm>
              <a:off x="1872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8" name="Rectangle 149"/>
            <p:cNvSpPr>
              <a:spLocks noChangeArrowheads="1"/>
            </p:cNvSpPr>
            <p:nvPr/>
          </p:nvSpPr>
          <p:spPr bwMode="auto">
            <a:xfrm>
              <a:off x="773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9" name="Rectangle 150"/>
            <p:cNvSpPr>
              <a:spLocks noChangeArrowheads="1"/>
            </p:cNvSpPr>
            <p:nvPr/>
          </p:nvSpPr>
          <p:spPr bwMode="auto">
            <a:xfrm>
              <a:off x="930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" name="Rectangle 151"/>
            <p:cNvSpPr>
              <a:spLocks noChangeArrowheads="1"/>
            </p:cNvSpPr>
            <p:nvPr/>
          </p:nvSpPr>
          <p:spPr bwMode="auto">
            <a:xfrm>
              <a:off x="1087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1" name="Rectangle 152"/>
            <p:cNvSpPr>
              <a:spLocks noChangeArrowheads="1"/>
            </p:cNvSpPr>
            <p:nvPr/>
          </p:nvSpPr>
          <p:spPr bwMode="auto">
            <a:xfrm>
              <a:off x="1244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" name="Rectangle 153"/>
            <p:cNvSpPr>
              <a:spLocks noChangeArrowheads="1"/>
            </p:cNvSpPr>
            <p:nvPr/>
          </p:nvSpPr>
          <p:spPr bwMode="auto">
            <a:xfrm>
              <a:off x="2029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" name="Rectangle 154"/>
            <p:cNvSpPr>
              <a:spLocks noChangeArrowheads="1"/>
            </p:cNvSpPr>
            <p:nvPr/>
          </p:nvSpPr>
          <p:spPr bwMode="auto">
            <a:xfrm>
              <a:off x="2186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" name="Rectangle 155"/>
            <p:cNvSpPr>
              <a:spLocks noChangeArrowheads="1"/>
            </p:cNvSpPr>
            <p:nvPr/>
          </p:nvSpPr>
          <p:spPr bwMode="auto">
            <a:xfrm>
              <a:off x="2971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5" name="Rectangle 156"/>
            <p:cNvSpPr>
              <a:spLocks noChangeArrowheads="1"/>
            </p:cNvSpPr>
            <p:nvPr/>
          </p:nvSpPr>
          <p:spPr bwMode="auto">
            <a:xfrm>
              <a:off x="3128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6" name="Rectangle 157"/>
            <p:cNvSpPr>
              <a:spLocks noChangeArrowheads="1"/>
            </p:cNvSpPr>
            <p:nvPr/>
          </p:nvSpPr>
          <p:spPr bwMode="auto">
            <a:xfrm>
              <a:off x="3285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7" name="Rectangle 158"/>
            <p:cNvSpPr>
              <a:spLocks noChangeArrowheads="1"/>
            </p:cNvSpPr>
            <p:nvPr/>
          </p:nvSpPr>
          <p:spPr bwMode="auto">
            <a:xfrm>
              <a:off x="3442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8" name="Rectangle 159"/>
            <p:cNvSpPr>
              <a:spLocks noChangeArrowheads="1"/>
            </p:cNvSpPr>
            <p:nvPr/>
          </p:nvSpPr>
          <p:spPr bwMode="auto">
            <a:xfrm>
              <a:off x="2343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9" name="Rectangle 160"/>
            <p:cNvSpPr>
              <a:spLocks noChangeArrowheads="1"/>
            </p:cNvSpPr>
            <p:nvPr/>
          </p:nvSpPr>
          <p:spPr bwMode="auto">
            <a:xfrm>
              <a:off x="2500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0" name="Rectangle 161"/>
            <p:cNvSpPr>
              <a:spLocks noChangeArrowheads="1"/>
            </p:cNvSpPr>
            <p:nvPr/>
          </p:nvSpPr>
          <p:spPr bwMode="auto">
            <a:xfrm>
              <a:off x="2657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1" name="Rectangle 162"/>
            <p:cNvSpPr>
              <a:spLocks noChangeArrowheads="1"/>
            </p:cNvSpPr>
            <p:nvPr/>
          </p:nvSpPr>
          <p:spPr bwMode="auto">
            <a:xfrm>
              <a:off x="2814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" name="Rectangle 163"/>
            <p:cNvSpPr>
              <a:spLocks noChangeArrowheads="1"/>
            </p:cNvSpPr>
            <p:nvPr/>
          </p:nvSpPr>
          <p:spPr bwMode="auto">
            <a:xfrm>
              <a:off x="3599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" name="Rectangle 164"/>
            <p:cNvSpPr>
              <a:spLocks noChangeArrowheads="1"/>
            </p:cNvSpPr>
            <p:nvPr/>
          </p:nvSpPr>
          <p:spPr bwMode="auto">
            <a:xfrm>
              <a:off x="3756" y="250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" name="Rectangle 165"/>
            <p:cNvSpPr>
              <a:spLocks noChangeArrowheads="1"/>
            </p:cNvSpPr>
            <p:nvPr/>
          </p:nvSpPr>
          <p:spPr bwMode="auto">
            <a:xfrm>
              <a:off x="1401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5" name="Rectangle 166"/>
            <p:cNvSpPr>
              <a:spLocks noChangeArrowheads="1"/>
            </p:cNvSpPr>
            <p:nvPr/>
          </p:nvSpPr>
          <p:spPr bwMode="auto">
            <a:xfrm>
              <a:off x="1558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6" name="Rectangle 167"/>
            <p:cNvSpPr>
              <a:spLocks noChangeArrowheads="1"/>
            </p:cNvSpPr>
            <p:nvPr/>
          </p:nvSpPr>
          <p:spPr bwMode="auto">
            <a:xfrm>
              <a:off x="1715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Rectangle 168"/>
            <p:cNvSpPr>
              <a:spLocks noChangeArrowheads="1"/>
            </p:cNvSpPr>
            <p:nvPr/>
          </p:nvSpPr>
          <p:spPr bwMode="auto">
            <a:xfrm>
              <a:off x="1872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" name="Rectangle 169"/>
            <p:cNvSpPr>
              <a:spLocks noChangeArrowheads="1"/>
            </p:cNvSpPr>
            <p:nvPr/>
          </p:nvSpPr>
          <p:spPr bwMode="auto">
            <a:xfrm>
              <a:off x="773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" name="Rectangle 170"/>
            <p:cNvSpPr>
              <a:spLocks noChangeArrowheads="1"/>
            </p:cNvSpPr>
            <p:nvPr/>
          </p:nvSpPr>
          <p:spPr bwMode="auto">
            <a:xfrm>
              <a:off x="930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" name="Rectangle 171"/>
            <p:cNvSpPr>
              <a:spLocks noChangeArrowheads="1"/>
            </p:cNvSpPr>
            <p:nvPr/>
          </p:nvSpPr>
          <p:spPr bwMode="auto">
            <a:xfrm>
              <a:off x="1087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" name="Rectangle 172"/>
            <p:cNvSpPr>
              <a:spLocks noChangeArrowheads="1"/>
            </p:cNvSpPr>
            <p:nvPr/>
          </p:nvSpPr>
          <p:spPr bwMode="auto">
            <a:xfrm>
              <a:off x="1244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2" name="Rectangle 173"/>
            <p:cNvSpPr>
              <a:spLocks noChangeArrowheads="1"/>
            </p:cNvSpPr>
            <p:nvPr/>
          </p:nvSpPr>
          <p:spPr bwMode="auto">
            <a:xfrm>
              <a:off x="2029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3" name="Rectangle 174"/>
            <p:cNvSpPr>
              <a:spLocks noChangeArrowheads="1"/>
            </p:cNvSpPr>
            <p:nvPr/>
          </p:nvSpPr>
          <p:spPr bwMode="auto">
            <a:xfrm>
              <a:off x="2186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" name="Rectangle 175"/>
            <p:cNvSpPr>
              <a:spLocks noChangeArrowheads="1"/>
            </p:cNvSpPr>
            <p:nvPr/>
          </p:nvSpPr>
          <p:spPr bwMode="auto">
            <a:xfrm>
              <a:off x="2971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5" name="Rectangle 176"/>
            <p:cNvSpPr>
              <a:spLocks noChangeArrowheads="1"/>
            </p:cNvSpPr>
            <p:nvPr/>
          </p:nvSpPr>
          <p:spPr bwMode="auto">
            <a:xfrm>
              <a:off x="3128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6" name="Rectangle 177"/>
            <p:cNvSpPr>
              <a:spLocks noChangeArrowheads="1"/>
            </p:cNvSpPr>
            <p:nvPr/>
          </p:nvSpPr>
          <p:spPr bwMode="auto">
            <a:xfrm>
              <a:off x="3285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" name="Rectangle 178"/>
            <p:cNvSpPr>
              <a:spLocks noChangeArrowheads="1"/>
            </p:cNvSpPr>
            <p:nvPr/>
          </p:nvSpPr>
          <p:spPr bwMode="auto">
            <a:xfrm>
              <a:off x="3442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8" name="Rectangle 179"/>
            <p:cNvSpPr>
              <a:spLocks noChangeArrowheads="1"/>
            </p:cNvSpPr>
            <p:nvPr/>
          </p:nvSpPr>
          <p:spPr bwMode="auto">
            <a:xfrm>
              <a:off x="2343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9" name="Rectangle 180"/>
            <p:cNvSpPr>
              <a:spLocks noChangeArrowheads="1"/>
            </p:cNvSpPr>
            <p:nvPr/>
          </p:nvSpPr>
          <p:spPr bwMode="auto">
            <a:xfrm>
              <a:off x="2500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0" name="Rectangle 181"/>
            <p:cNvSpPr>
              <a:spLocks noChangeArrowheads="1"/>
            </p:cNvSpPr>
            <p:nvPr/>
          </p:nvSpPr>
          <p:spPr bwMode="auto">
            <a:xfrm>
              <a:off x="2657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1" name="Rectangle 182"/>
            <p:cNvSpPr>
              <a:spLocks noChangeArrowheads="1"/>
            </p:cNvSpPr>
            <p:nvPr/>
          </p:nvSpPr>
          <p:spPr bwMode="auto">
            <a:xfrm>
              <a:off x="2814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Rectangle 183"/>
            <p:cNvSpPr>
              <a:spLocks noChangeArrowheads="1"/>
            </p:cNvSpPr>
            <p:nvPr/>
          </p:nvSpPr>
          <p:spPr bwMode="auto">
            <a:xfrm>
              <a:off x="3599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Rectangle 184"/>
            <p:cNvSpPr>
              <a:spLocks noChangeArrowheads="1"/>
            </p:cNvSpPr>
            <p:nvPr/>
          </p:nvSpPr>
          <p:spPr bwMode="auto">
            <a:xfrm>
              <a:off x="3756" y="265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" name="Rectangle 185"/>
            <p:cNvSpPr>
              <a:spLocks noChangeArrowheads="1"/>
            </p:cNvSpPr>
            <p:nvPr/>
          </p:nvSpPr>
          <p:spPr bwMode="auto">
            <a:xfrm>
              <a:off x="1401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" name="Rectangle 186"/>
            <p:cNvSpPr>
              <a:spLocks noChangeArrowheads="1"/>
            </p:cNvSpPr>
            <p:nvPr/>
          </p:nvSpPr>
          <p:spPr bwMode="auto">
            <a:xfrm>
              <a:off x="1558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" name="Rectangle 187"/>
            <p:cNvSpPr>
              <a:spLocks noChangeArrowheads="1"/>
            </p:cNvSpPr>
            <p:nvPr/>
          </p:nvSpPr>
          <p:spPr bwMode="auto">
            <a:xfrm>
              <a:off x="1715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" name="Rectangle 188"/>
            <p:cNvSpPr>
              <a:spLocks noChangeArrowheads="1"/>
            </p:cNvSpPr>
            <p:nvPr/>
          </p:nvSpPr>
          <p:spPr bwMode="auto">
            <a:xfrm>
              <a:off x="1872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8" name="Rectangle 189"/>
            <p:cNvSpPr>
              <a:spLocks noChangeArrowheads="1"/>
            </p:cNvSpPr>
            <p:nvPr/>
          </p:nvSpPr>
          <p:spPr bwMode="auto">
            <a:xfrm>
              <a:off x="773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" name="Rectangle 190"/>
            <p:cNvSpPr>
              <a:spLocks noChangeArrowheads="1"/>
            </p:cNvSpPr>
            <p:nvPr/>
          </p:nvSpPr>
          <p:spPr bwMode="auto">
            <a:xfrm>
              <a:off x="930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0" name="Rectangle 191"/>
            <p:cNvSpPr>
              <a:spLocks noChangeArrowheads="1"/>
            </p:cNvSpPr>
            <p:nvPr/>
          </p:nvSpPr>
          <p:spPr bwMode="auto">
            <a:xfrm>
              <a:off x="1087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" name="Rectangle 192"/>
            <p:cNvSpPr>
              <a:spLocks noChangeArrowheads="1"/>
            </p:cNvSpPr>
            <p:nvPr/>
          </p:nvSpPr>
          <p:spPr bwMode="auto">
            <a:xfrm>
              <a:off x="1244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2" name="Rectangle 193"/>
            <p:cNvSpPr>
              <a:spLocks noChangeArrowheads="1"/>
            </p:cNvSpPr>
            <p:nvPr/>
          </p:nvSpPr>
          <p:spPr bwMode="auto">
            <a:xfrm>
              <a:off x="2029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3" name="Rectangle 194"/>
            <p:cNvSpPr>
              <a:spLocks noChangeArrowheads="1"/>
            </p:cNvSpPr>
            <p:nvPr/>
          </p:nvSpPr>
          <p:spPr bwMode="auto">
            <a:xfrm>
              <a:off x="2186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" name="Rectangle 195"/>
            <p:cNvSpPr>
              <a:spLocks noChangeArrowheads="1"/>
            </p:cNvSpPr>
            <p:nvPr/>
          </p:nvSpPr>
          <p:spPr bwMode="auto">
            <a:xfrm>
              <a:off x="2971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5" name="Rectangle 196"/>
            <p:cNvSpPr>
              <a:spLocks noChangeArrowheads="1"/>
            </p:cNvSpPr>
            <p:nvPr/>
          </p:nvSpPr>
          <p:spPr bwMode="auto">
            <a:xfrm>
              <a:off x="3128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6" name="Rectangle 197"/>
            <p:cNvSpPr>
              <a:spLocks noChangeArrowheads="1"/>
            </p:cNvSpPr>
            <p:nvPr/>
          </p:nvSpPr>
          <p:spPr bwMode="auto">
            <a:xfrm>
              <a:off x="3285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7" name="Rectangle 198"/>
            <p:cNvSpPr>
              <a:spLocks noChangeArrowheads="1"/>
            </p:cNvSpPr>
            <p:nvPr/>
          </p:nvSpPr>
          <p:spPr bwMode="auto">
            <a:xfrm>
              <a:off x="3442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8" name="Rectangle 199"/>
            <p:cNvSpPr>
              <a:spLocks noChangeArrowheads="1"/>
            </p:cNvSpPr>
            <p:nvPr/>
          </p:nvSpPr>
          <p:spPr bwMode="auto">
            <a:xfrm>
              <a:off x="2343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9" name="Rectangle 200"/>
            <p:cNvSpPr>
              <a:spLocks noChangeArrowheads="1"/>
            </p:cNvSpPr>
            <p:nvPr/>
          </p:nvSpPr>
          <p:spPr bwMode="auto">
            <a:xfrm>
              <a:off x="2500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" name="Rectangle 201"/>
            <p:cNvSpPr>
              <a:spLocks noChangeArrowheads="1"/>
            </p:cNvSpPr>
            <p:nvPr/>
          </p:nvSpPr>
          <p:spPr bwMode="auto">
            <a:xfrm>
              <a:off x="2657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1" name="Rectangle 202"/>
            <p:cNvSpPr>
              <a:spLocks noChangeArrowheads="1"/>
            </p:cNvSpPr>
            <p:nvPr/>
          </p:nvSpPr>
          <p:spPr bwMode="auto">
            <a:xfrm>
              <a:off x="2814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2" name="Rectangle 203"/>
            <p:cNvSpPr>
              <a:spLocks noChangeArrowheads="1"/>
            </p:cNvSpPr>
            <p:nvPr/>
          </p:nvSpPr>
          <p:spPr bwMode="auto">
            <a:xfrm>
              <a:off x="3599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3" name="Rectangle 204"/>
            <p:cNvSpPr>
              <a:spLocks noChangeArrowheads="1"/>
            </p:cNvSpPr>
            <p:nvPr/>
          </p:nvSpPr>
          <p:spPr bwMode="auto">
            <a:xfrm>
              <a:off x="3756" y="281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Rectangle 205"/>
            <p:cNvSpPr>
              <a:spLocks noChangeArrowheads="1"/>
            </p:cNvSpPr>
            <p:nvPr/>
          </p:nvSpPr>
          <p:spPr bwMode="auto">
            <a:xfrm>
              <a:off x="1401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Rectangle 206"/>
            <p:cNvSpPr>
              <a:spLocks noChangeArrowheads="1"/>
            </p:cNvSpPr>
            <p:nvPr/>
          </p:nvSpPr>
          <p:spPr bwMode="auto">
            <a:xfrm>
              <a:off x="1558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6" name="Rectangle 207"/>
            <p:cNvSpPr>
              <a:spLocks noChangeArrowheads="1"/>
            </p:cNvSpPr>
            <p:nvPr/>
          </p:nvSpPr>
          <p:spPr bwMode="auto">
            <a:xfrm>
              <a:off x="1715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7" name="Rectangle 208"/>
            <p:cNvSpPr>
              <a:spLocks noChangeArrowheads="1"/>
            </p:cNvSpPr>
            <p:nvPr/>
          </p:nvSpPr>
          <p:spPr bwMode="auto">
            <a:xfrm>
              <a:off x="1872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8" name="Rectangle 209"/>
            <p:cNvSpPr>
              <a:spLocks noChangeArrowheads="1"/>
            </p:cNvSpPr>
            <p:nvPr/>
          </p:nvSpPr>
          <p:spPr bwMode="auto">
            <a:xfrm>
              <a:off x="773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9" name="Rectangle 210"/>
            <p:cNvSpPr>
              <a:spLocks noChangeArrowheads="1"/>
            </p:cNvSpPr>
            <p:nvPr/>
          </p:nvSpPr>
          <p:spPr bwMode="auto">
            <a:xfrm>
              <a:off x="930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0" name="Rectangle 211"/>
            <p:cNvSpPr>
              <a:spLocks noChangeArrowheads="1"/>
            </p:cNvSpPr>
            <p:nvPr/>
          </p:nvSpPr>
          <p:spPr bwMode="auto">
            <a:xfrm>
              <a:off x="1087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1" name="Rectangle 212"/>
            <p:cNvSpPr>
              <a:spLocks noChangeArrowheads="1"/>
            </p:cNvSpPr>
            <p:nvPr/>
          </p:nvSpPr>
          <p:spPr bwMode="auto">
            <a:xfrm>
              <a:off x="1244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2" name="Rectangle 213"/>
            <p:cNvSpPr>
              <a:spLocks noChangeArrowheads="1"/>
            </p:cNvSpPr>
            <p:nvPr/>
          </p:nvSpPr>
          <p:spPr bwMode="auto">
            <a:xfrm>
              <a:off x="2029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3" name="Rectangle 214"/>
            <p:cNvSpPr>
              <a:spLocks noChangeArrowheads="1"/>
            </p:cNvSpPr>
            <p:nvPr/>
          </p:nvSpPr>
          <p:spPr bwMode="auto">
            <a:xfrm>
              <a:off x="2186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4" name="Rectangle 215"/>
            <p:cNvSpPr>
              <a:spLocks noChangeArrowheads="1"/>
            </p:cNvSpPr>
            <p:nvPr/>
          </p:nvSpPr>
          <p:spPr bwMode="auto">
            <a:xfrm>
              <a:off x="2971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" name="Rectangle 216"/>
            <p:cNvSpPr>
              <a:spLocks noChangeArrowheads="1"/>
            </p:cNvSpPr>
            <p:nvPr/>
          </p:nvSpPr>
          <p:spPr bwMode="auto">
            <a:xfrm>
              <a:off x="3128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6" name="Rectangle 217"/>
            <p:cNvSpPr>
              <a:spLocks noChangeArrowheads="1"/>
            </p:cNvSpPr>
            <p:nvPr/>
          </p:nvSpPr>
          <p:spPr bwMode="auto">
            <a:xfrm>
              <a:off x="3285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7" name="Rectangle 218"/>
            <p:cNvSpPr>
              <a:spLocks noChangeArrowheads="1"/>
            </p:cNvSpPr>
            <p:nvPr/>
          </p:nvSpPr>
          <p:spPr bwMode="auto">
            <a:xfrm>
              <a:off x="3442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8" name="Rectangle 219"/>
            <p:cNvSpPr>
              <a:spLocks noChangeArrowheads="1"/>
            </p:cNvSpPr>
            <p:nvPr/>
          </p:nvSpPr>
          <p:spPr bwMode="auto">
            <a:xfrm>
              <a:off x="2343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9" name="Rectangle 220"/>
            <p:cNvSpPr>
              <a:spLocks noChangeArrowheads="1"/>
            </p:cNvSpPr>
            <p:nvPr/>
          </p:nvSpPr>
          <p:spPr bwMode="auto">
            <a:xfrm>
              <a:off x="2500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0" name="Rectangle 221"/>
            <p:cNvSpPr>
              <a:spLocks noChangeArrowheads="1"/>
            </p:cNvSpPr>
            <p:nvPr/>
          </p:nvSpPr>
          <p:spPr bwMode="auto">
            <a:xfrm>
              <a:off x="2657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1" name="Rectangle 222"/>
            <p:cNvSpPr>
              <a:spLocks noChangeArrowheads="1"/>
            </p:cNvSpPr>
            <p:nvPr/>
          </p:nvSpPr>
          <p:spPr bwMode="auto">
            <a:xfrm>
              <a:off x="2814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2" name="Rectangle 223"/>
            <p:cNvSpPr>
              <a:spLocks noChangeArrowheads="1"/>
            </p:cNvSpPr>
            <p:nvPr/>
          </p:nvSpPr>
          <p:spPr bwMode="auto">
            <a:xfrm>
              <a:off x="3599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3" name="Rectangle 224"/>
            <p:cNvSpPr>
              <a:spLocks noChangeArrowheads="1"/>
            </p:cNvSpPr>
            <p:nvPr/>
          </p:nvSpPr>
          <p:spPr bwMode="auto">
            <a:xfrm>
              <a:off x="3756" y="2971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4" name="Rectangle 225"/>
            <p:cNvSpPr>
              <a:spLocks noChangeArrowheads="1"/>
            </p:cNvSpPr>
            <p:nvPr/>
          </p:nvSpPr>
          <p:spPr bwMode="auto">
            <a:xfrm>
              <a:off x="1401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" name="Rectangle 226"/>
            <p:cNvSpPr>
              <a:spLocks noChangeArrowheads="1"/>
            </p:cNvSpPr>
            <p:nvPr/>
          </p:nvSpPr>
          <p:spPr bwMode="auto">
            <a:xfrm>
              <a:off x="1558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6" name="Rectangle 227"/>
            <p:cNvSpPr>
              <a:spLocks noChangeArrowheads="1"/>
            </p:cNvSpPr>
            <p:nvPr/>
          </p:nvSpPr>
          <p:spPr bwMode="auto">
            <a:xfrm>
              <a:off x="1715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7" name="Rectangle 228"/>
            <p:cNvSpPr>
              <a:spLocks noChangeArrowheads="1"/>
            </p:cNvSpPr>
            <p:nvPr/>
          </p:nvSpPr>
          <p:spPr bwMode="auto">
            <a:xfrm>
              <a:off x="1872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8" name="Rectangle 229"/>
            <p:cNvSpPr>
              <a:spLocks noChangeArrowheads="1"/>
            </p:cNvSpPr>
            <p:nvPr/>
          </p:nvSpPr>
          <p:spPr bwMode="auto">
            <a:xfrm>
              <a:off x="773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9" name="Rectangle 230"/>
            <p:cNvSpPr>
              <a:spLocks noChangeArrowheads="1"/>
            </p:cNvSpPr>
            <p:nvPr/>
          </p:nvSpPr>
          <p:spPr bwMode="auto">
            <a:xfrm>
              <a:off x="930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0" name="Rectangle 231"/>
            <p:cNvSpPr>
              <a:spLocks noChangeArrowheads="1"/>
            </p:cNvSpPr>
            <p:nvPr/>
          </p:nvSpPr>
          <p:spPr bwMode="auto">
            <a:xfrm>
              <a:off x="1087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1" name="Rectangle 232"/>
            <p:cNvSpPr>
              <a:spLocks noChangeArrowheads="1"/>
            </p:cNvSpPr>
            <p:nvPr/>
          </p:nvSpPr>
          <p:spPr bwMode="auto">
            <a:xfrm>
              <a:off x="1244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2" name="Rectangle 233"/>
            <p:cNvSpPr>
              <a:spLocks noChangeArrowheads="1"/>
            </p:cNvSpPr>
            <p:nvPr/>
          </p:nvSpPr>
          <p:spPr bwMode="auto">
            <a:xfrm>
              <a:off x="2029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" name="Rectangle 234"/>
            <p:cNvSpPr>
              <a:spLocks noChangeArrowheads="1"/>
            </p:cNvSpPr>
            <p:nvPr/>
          </p:nvSpPr>
          <p:spPr bwMode="auto">
            <a:xfrm>
              <a:off x="2186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4" name="Rectangle 235"/>
            <p:cNvSpPr>
              <a:spLocks noChangeArrowheads="1"/>
            </p:cNvSpPr>
            <p:nvPr/>
          </p:nvSpPr>
          <p:spPr bwMode="auto">
            <a:xfrm>
              <a:off x="2971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" name="Rectangle 236"/>
            <p:cNvSpPr>
              <a:spLocks noChangeArrowheads="1"/>
            </p:cNvSpPr>
            <p:nvPr/>
          </p:nvSpPr>
          <p:spPr bwMode="auto">
            <a:xfrm>
              <a:off x="3128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" name="Rectangle 237"/>
            <p:cNvSpPr>
              <a:spLocks noChangeArrowheads="1"/>
            </p:cNvSpPr>
            <p:nvPr/>
          </p:nvSpPr>
          <p:spPr bwMode="auto">
            <a:xfrm>
              <a:off x="3285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7" name="Rectangle 238"/>
            <p:cNvSpPr>
              <a:spLocks noChangeArrowheads="1"/>
            </p:cNvSpPr>
            <p:nvPr/>
          </p:nvSpPr>
          <p:spPr bwMode="auto">
            <a:xfrm>
              <a:off x="3442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8" name="Rectangle 239"/>
            <p:cNvSpPr>
              <a:spLocks noChangeArrowheads="1"/>
            </p:cNvSpPr>
            <p:nvPr/>
          </p:nvSpPr>
          <p:spPr bwMode="auto">
            <a:xfrm>
              <a:off x="2343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9" name="Rectangle 240"/>
            <p:cNvSpPr>
              <a:spLocks noChangeArrowheads="1"/>
            </p:cNvSpPr>
            <p:nvPr/>
          </p:nvSpPr>
          <p:spPr bwMode="auto">
            <a:xfrm>
              <a:off x="2500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" name="Rectangle 241"/>
            <p:cNvSpPr>
              <a:spLocks noChangeArrowheads="1"/>
            </p:cNvSpPr>
            <p:nvPr/>
          </p:nvSpPr>
          <p:spPr bwMode="auto">
            <a:xfrm>
              <a:off x="2657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" name="Rectangle 242"/>
            <p:cNvSpPr>
              <a:spLocks noChangeArrowheads="1"/>
            </p:cNvSpPr>
            <p:nvPr/>
          </p:nvSpPr>
          <p:spPr bwMode="auto">
            <a:xfrm>
              <a:off x="2814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" name="Rectangle 243"/>
            <p:cNvSpPr>
              <a:spLocks noChangeArrowheads="1"/>
            </p:cNvSpPr>
            <p:nvPr/>
          </p:nvSpPr>
          <p:spPr bwMode="auto">
            <a:xfrm>
              <a:off x="3599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3" name="Rectangle 244"/>
            <p:cNvSpPr>
              <a:spLocks noChangeArrowheads="1"/>
            </p:cNvSpPr>
            <p:nvPr/>
          </p:nvSpPr>
          <p:spPr bwMode="auto">
            <a:xfrm>
              <a:off x="3756" y="3128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4" name="Rectangle 245"/>
            <p:cNvSpPr>
              <a:spLocks noChangeArrowheads="1"/>
            </p:cNvSpPr>
            <p:nvPr/>
          </p:nvSpPr>
          <p:spPr bwMode="auto">
            <a:xfrm>
              <a:off x="1401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" name="Rectangle 246"/>
            <p:cNvSpPr>
              <a:spLocks noChangeArrowheads="1"/>
            </p:cNvSpPr>
            <p:nvPr/>
          </p:nvSpPr>
          <p:spPr bwMode="auto">
            <a:xfrm>
              <a:off x="1558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" name="Rectangle 247"/>
            <p:cNvSpPr>
              <a:spLocks noChangeArrowheads="1"/>
            </p:cNvSpPr>
            <p:nvPr/>
          </p:nvSpPr>
          <p:spPr bwMode="auto">
            <a:xfrm>
              <a:off x="1715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7" name="Rectangle 248"/>
            <p:cNvSpPr>
              <a:spLocks noChangeArrowheads="1"/>
            </p:cNvSpPr>
            <p:nvPr/>
          </p:nvSpPr>
          <p:spPr bwMode="auto">
            <a:xfrm>
              <a:off x="1872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8" name="Rectangle 249"/>
            <p:cNvSpPr>
              <a:spLocks noChangeArrowheads="1"/>
            </p:cNvSpPr>
            <p:nvPr/>
          </p:nvSpPr>
          <p:spPr bwMode="auto">
            <a:xfrm>
              <a:off x="773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9" name="Rectangle 250"/>
            <p:cNvSpPr>
              <a:spLocks noChangeArrowheads="1"/>
            </p:cNvSpPr>
            <p:nvPr/>
          </p:nvSpPr>
          <p:spPr bwMode="auto">
            <a:xfrm>
              <a:off x="930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0" name="Rectangle 251"/>
            <p:cNvSpPr>
              <a:spLocks noChangeArrowheads="1"/>
            </p:cNvSpPr>
            <p:nvPr/>
          </p:nvSpPr>
          <p:spPr bwMode="auto">
            <a:xfrm>
              <a:off x="1087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1" name="Rectangle 252"/>
            <p:cNvSpPr>
              <a:spLocks noChangeArrowheads="1"/>
            </p:cNvSpPr>
            <p:nvPr/>
          </p:nvSpPr>
          <p:spPr bwMode="auto">
            <a:xfrm>
              <a:off x="1244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2" name="Rectangle 253"/>
            <p:cNvSpPr>
              <a:spLocks noChangeArrowheads="1"/>
            </p:cNvSpPr>
            <p:nvPr/>
          </p:nvSpPr>
          <p:spPr bwMode="auto">
            <a:xfrm>
              <a:off x="2029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3" name="Rectangle 254"/>
            <p:cNvSpPr>
              <a:spLocks noChangeArrowheads="1"/>
            </p:cNvSpPr>
            <p:nvPr/>
          </p:nvSpPr>
          <p:spPr bwMode="auto">
            <a:xfrm>
              <a:off x="2186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4" name="Rectangle 255"/>
            <p:cNvSpPr>
              <a:spLocks noChangeArrowheads="1"/>
            </p:cNvSpPr>
            <p:nvPr/>
          </p:nvSpPr>
          <p:spPr bwMode="auto">
            <a:xfrm>
              <a:off x="2971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5" name="Rectangle 256"/>
            <p:cNvSpPr>
              <a:spLocks noChangeArrowheads="1"/>
            </p:cNvSpPr>
            <p:nvPr/>
          </p:nvSpPr>
          <p:spPr bwMode="auto">
            <a:xfrm>
              <a:off x="3128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" name="Rectangle 257"/>
            <p:cNvSpPr>
              <a:spLocks noChangeArrowheads="1"/>
            </p:cNvSpPr>
            <p:nvPr/>
          </p:nvSpPr>
          <p:spPr bwMode="auto">
            <a:xfrm>
              <a:off x="3285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7" name="Rectangle 258"/>
            <p:cNvSpPr>
              <a:spLocks noChangeArrowheads="1"/>
            </p:cNvSpPr>
            <p:nvPr/>
          </p:nvSpPr>
          <p:spPr bwMode="auto">
            <a:xfrm>
              <a:off x="3442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8" name="Rectangle 259"/>
            <p:cNvSpPr>
              <a:spLocks noChangeArrowheads="1"/>
            </p:cNvSpPr>
            <p:nvPr/>
          </p:nvSpPr>
          <p:spPr bwMode="auto">
            <a:xfrm>
              <a:off x="2343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9" name="Rectangle 260"/>
            <p:cNvSpPr>
              <a:spLocks noChangeArrowheads="1"/>
            </p:cNvSpPr>
            <p:nvPr/>
          </p:nvSpPr>
          <p:spPr bwMode="auto">
            <a:xfrm>
              <a:off x="2500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0" name="Rectangle 261"/>
            <p:cNvSpPr>
              <a:spLocks noChangeArrowheads="1"/>
            </p:cNvSpPr>
            <p:nvPr/>
          </p:nvSpPr>
          <p:spPr bwMode="auto">
            <a:xfrm>
              <a:off x="2657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1" name="Rectangle 262"/>
            <p:cNvSpPr>
              <a:spLocks noChangeArrowheads="1"/>
            </p:cNvSpPr>
            <p:nvPr/>
          </p:nvSpPr>
          <p:spPr bwMode="auto">
            <a:xfrm>
              <a:off x="2814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2" name="Rectangle 263"/>
            <p:cNvSpPr>
              <a:spLocks noChangeArrowheads="1"/>
            </p:cNvSpPr>
            <p:nvPr/>
          </p:nvSpPr>
          <p:spPr bwMode="auto">
            <a:xfrm>
              <a:off x="3599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" name="Rectangle 264"/>
            <p:cNvSpPr>
              <a:spLocks noChangeArrowheads="1"/>
            </p:cNvSpPr>
            <p:nvPr/>
          </p:nvSpPr>
          <p:spPr bwMode="auto">
            <a:xfrm>
              <a:off x="3756" y="3285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4" name="Rectangle 265"/>
            <p:cNvSpPr>
              <a:spLocks noChangeArrowheads="1"/>
            </p:cNvSpPr>
            <p:nvPr/>
          </p:nvSpPr>
          <p:spPr bwMode="auto">
            <a:xfrm>
              <a:off x="1401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5" name="Rectangle 266"/>
            <p:cNvSpPr>
              <a:spLocks noChangeArrowheads="1"/>
            </p:cNvSpPr>
            <p:nvPr/>
          </p:nvSpPr>
          <p:spPr bwMode="auto">
            <a:xfrm>
              <a:off x="1558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" name="Rectangle 267"/>
            <p:cNvSpPr>
              <a:spLocks noChangeArrowheads="1"/>
            </p:cNvSpPr>
            <p:nvPr/>
          </p:nvSpPr>
          <p:spPr bwMode="auto">
            <a:xfrm>
              <a:off x="1715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" name="Rectangle 268"/>
            <p:cNvSpPr>
              <a:spLocks noChangeArrowheads="1"/>
            </p:cNvSpPr>
            <p:nvPr/>
          </p:nvSpPr>
          <p:spPr bwMode="auto">
            <a:xfrm>
              <a:off x="1872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" name="Rectangle 269"/>
            <p:cNvSpPr>
              <a:spLocks noChangeArrowheads="1"/>
            </p:cNvSpPr>
            <p:nvPr/>
          </p:nvSpPr>
          <p:spPr bwMode="auto">
            <a:xfrm>
              <a:off x="773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" name="Rectangle 270"/>
            <p:cNvSpPr>
              <a:spLocks noChangeArrowheads="1"/>
            </p:cNvSpPr>
            <p:nvPr/>
          </p:nvSpPr>
          <p:spPr bwMode="auto">
            <a:xfrm>
              <a:off x="930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" name="Rectangle 271"/>
            <p:cNvSpPr>
              <a:spLocks noChangeArrowheads="1"/>
            </p:cNvSpPr>
            <p:nvPr/>
          </p:nvSpPr>
          <p:spPr bwMode="auto">
            <a:xfrm>
              <a:off x="1087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" name="Rectangle 272"/>
            <p:cNvSpPr>
              <a:spLocks noChangeArrowheads="1"/>
            </p:cNvSpPr>
            <p:nvPr/>
          </p:nvSpPr>
          <p:spPr bwMode="auto">
            <a:xfrm>
              <a:off x="1244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" name="Rectangle 273"/>
            <p:cNvSpPr>
              <a:spLocks noChangeArrowheads="1"/>
            </p:cNvSpPr>
            <p:nvPr/>
          </p:nvSpPr>
          <p:spPr bwMode="auto">
            <a:xfrm>
              <a:off x="2029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3" name="Rectangle 274"/>
            <p:cNvSpPr>
              <a:spLocks noChangeArrowheads="1"/>
            </p:cNvSpPr>
            <p:nvPr/>
          </p:nvSpPr>
          <p:spPr bwMode="auto">
            <a:xfrm>
              <a:off x="2186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" name="Rectangle 275"/>
            <p:cNvSpPr>
              <a:spLocks noChangeArrowheads="1"/>
            </p:cNvSpPr>
            <p:nvPr/>
          </p:nvSpPr>
          <p:spPr bwMode="auto">
            <a:xfrm>
              <a:off x="2971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" name="Rectangle 276"/>
            <p:cNvSpPr>
              <a:spLocks noChangeArrowheads="1"/>
            </p:cNvSpPr>
            <p:nvPr/>
          </p:nvSpPr>
          <p:spPr bwMode="auto">
            <a:xfrm>
              <a:off x="3128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" name="Rectangle 277"/>
            <p:cNvSpPr>
              <a:spLocks noChangeArrowheads="1"/>
            </p:cNvSpPr>
            <p:nvPr/>
          </p:nvSpPr>
          <p:spPr bwMode="auto">
            <a:xfrm>
              <a:off x="3285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" name="Rectangle 278"/>
            <p:cNvSpPr>
              <a:spLocks noChangeArrowheads="1"/>
            </p:cNvSpPr>
            <p:nvPr/>
          </p:nvSpPr>
          <p:spPr bwMode="auto">
            <a:xfrm>
              <a:off x="3442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" name="Rectangle 279"/>
            <p:cNvSpPr>
              <a:spLocks noChangeArrowheads="1"/>
            </p:cNvSpPr>
            <p:nvPr/>
          </p:nvSpPr>
          <p:spPr bwMode="auto">
            <a:xfrm>
              <a:off x="2343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" name="Rectangle 280"/>
            <p:cNvSpPr>
              <a:spLocks noChangeArrowheads="1"/>
            </p:cNvSpPr>
            <p:nvPr/>
          </p:nvSpPr>
          <p:spPr bwMode="auto">
            <a:xfrm>
              <a:off x="2500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0" name="Rectangle 281"/>
            <p:cNvSpPr>
              <a:spLocks noChangeArrowheads="1"/>
            </p:cNvSpPr>
            <p:nvPr/>
          </p:nvSpPr>
          <p:spPr bwMode="auto">
            <a:xfrm>
              <a:off x="2657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1" name="Rectangle 282"/>
            <p:cNvSpPr>
              <a:spLocks noChangeArrowheads="1"/>
            </p:cNvSpPr>
            <p:nvPr/>
          </p:nvSpPr>
          <p:spPr bwMode="auto">
            <a:xfrm>
              <a:off x="2814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2" name="Rectangle 283"/>
            <p:cNvSpPr>
              <a:spLocks noChangeArrowheads="1"/>
            </p:cNvSpPr>
            <p:nvPr/>
          </p:nvSpPr>
          <p:spPr bwMode="auto">
            <a:xfrm>
              <a:off x="3599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3" name="Rectangle 284"/>
            <p:cNvSpPr>
              <a:spLocks noChangeArrowheads="1"/>
            </p:cNvSpPr>
            <p:nvPr/>
          </p:nvSpPr>
          <p:spPr bwMode="auto">
            <a:xfrm>
              <a:off x="3756" y="3442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4" name="Rectangle 285"/>
            <p:cNvSpPr>
              <a:spLocks noChangeArrowheads="1"/>
            </p:cNvSpPr>
            <p:nvPr/>
          </p:nvSpPr>
          <p:spPr bwMode="auto">
            <a:xfrm>
              <a:off x="1401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5" name="Rectangle 286"/>
            <p:cNvSpPr>
              <a:spLocks noChangeArrowheads="1"/>
            </p:cNvSpPr>
            <p:nvPr/>
          </p:nvSpPr>
          <p:spPr bwMode="auto">
            <a:xfrm>
              <a:off x="1558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" name="Rectangle 287"/>
            <p:cNvSpPr>
              <a:spLocks noChangeArrowheads="1"/>
            </p:cNvSpPr>
            <p:nvPr/>
          </p:nvSpPr>
          <p:spPr bwMode="auto">
            <a:xfrm>
              <a:off x="1715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" name="Rectangle 288"/>
            <p:cNvSpPr>
              <a:spLocks noChangeArrowheads="1"/>
            </p:cNvSpPr>
            <p:nvPr/>
          </p:nvSpPr>
          <p:spPr bwMode="auto">
            <a:xfrm>
              <a:off x="1872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8" name="Rectangle 289"/>
            <p:cNvSpPr>
              <a:spLocks noChangeArrowheads="1"/>
            </p:cNvSpPr>
            <p:nvPr/>
          </p:nvSpPr>
          <p:spPr bwMode="auto">
            <a:xfrm>
              <a:off x="773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9" name="Rectangle 290"/>
            <p:cNvSpPr>
              <a:spLocks noChangeArrowheads="1"/>
            </p:cNvSpPr>
            <p:nvPr/>
          </p:nvSpPr>
          <p:spPr bwMode="auto">
            <a:xfrm>
              <a:off x="930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0" name="Rectangle 291"/>
            <p:cNvSpPr>
              <a:spLocks noChangeArrowheads="1"/>
            </p:cNvSpPr>
            <p:nvPr/>
          </p:nvSpPr>
          <p:spPr bwMode="auto">
            <a:xfrm>
              <a:off x="1087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" name="Rectangle 292"/>
            <p:cNvSpPr>
              <a:spLocks noChangeArrowheads="1"/>
            </p:cNvSpPr>
            <p:nvPr/>
          </p:nvSpPr>
          <p:spPr bwMode="auto">
            <a:xfrm>
              <a:off x="1244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" name="Rectangle 293"/>
            <p:cNvSpPr>
              <a:spLocks noChangeArrowheads="1"/>
            </p:cNvSpPr>
            <p:nvPr/>
          </p:nvSpPr>
          <p:spPr bwMode="auto">
            <a:xfrm>
              <a:off x="2029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" name="Rectangle 294"/>
            <p:cNvSpPr>
              <a:spLocks noChangeArrowheads="1"/>
            </p:cNvSpPr>
            <p:nvPr/>
          </p:nvSpPr>
          <p:spPr bwMode="auto">
            <a:xfrm>
              <a:off x="2186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" name="Rectangle 295"/>
            <p:cNvSpPr>
              <a:spLocks noChangeArrowheads="1"/>
            </p:cNvSpPr>
            <p:nvPr/>
          </p:nvSpPr>
          <p:spPr bwMode="auto">
            <a:xfrm>
              <a:off x="2971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" name="Rectangle 296"/>
            <p:cNvSpPr>
              <a:spLocks noChangeArrowheads="1"/>
            </p:cNvSpPr>
            <p:nvPr/>
          </p:nvSpPr>
          <p:spPr bwMode="auto">
            <a:xfrm>
              <a:off x="3128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6" name="Rectangle 297"/>
            <p:cNvSpPr>
              <a:spLocks noChangeArrowheads="1"/>
            </p:cNvSpPr>
            <p:nvPr/>
          </p:nvSpPr>
          <p:spPr bwMode="auto">
            <a:xfrm>
              <a:off x="3285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" name="Rectangle 298"/>
            <p:cNvSpPr>
              <a:spLocks noChangeArrowheads="1"/>
            </p:cNvSpPr>
            <p:nvPr/>
          </p:nvSpPr>
          <p:spPr bwMode="auto">
            <a:xfrm>
              <a:off x="3442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" name="Rectangle 299"/>
            <p:cNvSpPr>
              <a:spLocks noChangeArrowheads="1"/>
            </p:cNvSpPr>
            <p:nvPr/>
          </p:nvSpPr>
          <p:spPr bwMode="auto">
            <a:xfrm>
              <a:off x="2343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9" name="Rectangle 300"/>
            <p:cNvSpPr>
              <a:spLocks noChangeArrowheads="1"/>
            </p:cNvSpPr>
            <p:nvPr/>
          </p:nvSpPr>
          <p:spPr bwMode="auto">
            <a:xfrm>
              <a:off x="2500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" name="Rectangle 301"/>
            <p:cNvSpPr>
              <a:spLocks noChangeArrowheads="1"/>
            </p:cNvSpPr>
            <p:nvPr/>
          </p:nvSpPr>
          <p:spPr bwMode="auto">
            <a:xfrm>
              <a:off x="2657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" name="Rectangle 302"/>
            <p:cNvSpPr>
              <a:spLocks noChangeArrowheads="1"/>
            </p:cNvSpPr>
            <p:nvPr/>
          </p:nvSpPr>
          <p:spPr bwMode="auto">
            <a:xfrm>
              <a:off x="2814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" name="Rectangle 303"/>
            <p:cNvSpPr>
              <a:spLocks noChangeArrowheads="1"/>
            </p:cNvSpPr>
            <p:nvPr/>
          </p:nvSpPr>
          <p:spPr bwMode="auto">
            <a:xfrm>
              <a:off x="3599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" name="Rectangle 304"/>
            <p:cNvSpPr>
              <a:spLocks noChangeArrowheads="1"/>
            </p:cNvSpPr>
            <p:nvPr/>
          </p:nvSpPr>
          <p:spPr bwMode="auto">
            <a:xfrm>
              <a:off x="3756" y="3599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" name="Rectangle 305"/>
            <p:cNvSpPr>
              <a:spLocks noChangeArrowheads="1"/>
            </p:cNvSpPr>
            <p:nvPr/>
          </p:nvSpPr>
          <p:spPr bwMode="auto">
            <a:xfrm>
              <a:off x="1401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" name="Rectangle 306"/>
            <p:cNvSpPr>
              <a:spLocks noChangeArrowheads="1"/>
            </p:cNvSpPr>
            <p:nvPr/>
          </p:nvSpPr>
          <p:spPr bwMode="auto">
            <a:xfrm>
              <a:off x="1558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" name="Rectangle 307"/>
            <p:cNvSpPr>
              <a:spLocks noChangeArrowheads="1"/>
            </p:cNvSpPr>
            <p:nvPr/>
          </p:nvSpPr>
          <p:spPr bwMode="auto">
            <a:xfrm>
              <a:off x="1715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" name="Rectangle 308"/>
            <p:cNvSpPr>
              <a:spLocks noChangeArrowheads="1"/>
            </p:cNvSpPr>
            <p:nvPr/>
          </p:nvSpPr>
          <p:spPr bwMode="auto">
            <a:xfrm>
              <a:off x="1872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8" name="Rectangle 309"/>
            <p:cNvSpPr>
              <a:spLocks noChangeArrowheads="1"/>
            </p:cNvSpPr>
            <p:nvPr/>
          </p:nvSpPr>
          <p:spPr bwMode="auto">
            <a:xfrm>
              <a:off x="773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" name="Rectangle 310"/>
            <p:cNvSpPr>
              <a:spLocks noChangeArrowheads="1"/>
            </p:cNvSpPr>
            <p:nvPr/>
          </p:nvSpPr>
          <p:spPr bwMode="auto">
            <a:xfrm>
              <a:off x="930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0" name="Rectangle 311"/>
            <p:cNvSpPr>
              <a:spLocks noChangeArrowheads="1"/>
            </p:cNvSpPr>
            <p:nvPr/>
          </p:nvSpPr>
          <p:spPr bwMode="auto">
            <a:xfrm>
              <a:off x="1087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1" name="Rectangle 312"/>
            <p:cNvSpPr>
              <a:spLocks noChangeArrowheads="1"/>
            </p:cNvSpPr>
            <p:nvPr/>
          </p:nvSpPr>
          <p:spPr bwMode="auto">
            <a:xfrm>
              <a:off x="1244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2" name="Rectangle 313"/>
            <p:cNvSpPr>
              <a:spLocks noChangeArrowheads="1"/>
            </p:cNvSpPr>
            <p:nvPr/>
          </p:nvSpPr>
          <p:spPr bwMode="auto">
            <a:xfrm>
              <a:off x="2029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3" name="Rectangle 314"/>
            <p:cNvSpPr>
              <a:spLocks noChangeArrowheads="1"/>
            </p:cNvSpPr>
            <p:nvPr/>
          </p:nvSpPr>
          <p:spPr bwMode="auto">
            <a:xfrm>
              <a:off x="2186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" name="Rectangle 315"/>
            <p:cNvSpPr>
              <a:spLocks noChangeArrowheads="1"/>
            </p:cNvSpPr>
            <p:nvPr/>
          </p:nvSpPr>
          <p:spPr bwMode="auto">
            <a:xfrm>
              <a:off x="2971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" name="Rectangle 316"/>
            <p:cNvSpPr>
              <a:spLocks noChangeArrowheads="1"/>
            </p:cNvSpPr>
            <p:nvPr/>
          </p:nvSpPr>
          <p:spPr bwMode="auto">
            <a:xfrm>
              <a:off x="3128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" name="Rectangle 317"/>
            <p:cNvSpPr>
              <a:spLocks noChangeArrowheads="1"/>
            </p:cNvSpPr>
            <p:nvPr/>
          </p:nvSpPr>
          <p:spPr bwMode="auto">
            <a:xfrm>
              <a:off x="3285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" name="Rectangle 318"/>
            <p:cNvSpPr>
              <a:spLocks noChangeArrowheads="1"/>
            </p:cNvSpPr>
            <p:nvPr/>
          </p:nvSpPr>
          <p:spPr bwMode="auto">
            <a:xfrm>
              <a:off x="3442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" name="Rectangle 319"/>
            <p:cNvSpPr>
              <a:spLocks noChangeArrowheads="1"/>
            </p:cNvSpPr>
            <p:nvPr/>
          </p:nvSpPr>
          <p:spPr bwMode="auto">
            <a:xfrm>
              <a:off x="2343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9" name="Rectangle 320"/>
            <p:cNvSpPr>
              <a:spLocks noChangeArrowheads="1"/>
            </p:cNvSpPr>
            <p:nvPr/>
          </p:nvSpPr>
          <p:spPr bwMode="auto">
            <a:xfrm>
              <a:off x="2500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" name="Rectangle 321"/>
            <p:cNvSpPr>
              <a:spLocks noChangeArrowheads="1"/>
            </p:cNvSpPr>
            <p:nvPr/>
          </p:nvSpPr>
          <p:spPr bwMode="auto">
            <a:xfrm>
              <a:off x="2657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" name="Rectangle 322"/>
            <p:cNvSpPr>
              <a:spLocks noChangeArrowheads="1"/>
            </p:cNvSpPr>
            <p:nvPr/>
          </p:nvSpPr>
          <p:spPr bwMode="auto">
            <a:xfrm>
              <a:off x="2814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2" name="Rectangle 323"/>
            <p:cNvSpPr>
              <a:spLocks noChangeArrowheads="1"/>
            </p:cNvSpPr>
            <p:nvPr/>
          </p:nvSpPr>
          <p:spPr bwMode="auto">
            <a:xfrm>
              <a:off x="3599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" name="Rectangle 324"/>
            <p:cNvSpPr>
              <a:spLocks noChangeArrowheads="1"/>
            </p:cNvSpPr>
            <p:nvPr/>
          </p:nvSpPr>
          <p:spPr bwMode="auto">
            <a:xfrm>
              <a:off x="3756" y="3756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4" name="Rectangle 325"/>
            <p:cNvSpPr>
              <a:spLocks noChangeArrowheads="1"/>
            </p:cNvSpPr>
            <p:nvPr/>
          </p:nvSpPr>
          <p:spPr bwMode="auto">
            <a:xfrm>
              <a:off x="1401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5" name="Rectangle 326"/>
            <p:cNvSpPr>
              <a:spLocks noChangeArrowheads="1"/>
            </p:cNvSpPr>
            <p:nvPr/>
          </p:nvSpPr>
          <p:spPr bwMode="auto">
            <a:xfrm>
              <a:off x="1558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6" name="Rectangle 327"/>
            <p:cNvSpPr>
              <a:spLocks noChangeArrowheads="1"/>
            </p:cNvSpPr>
            <p:nvPr/>
          </p:nvSpPr>
          <p:spPr bwMode="auto">
            <a:xfrm>
              <a:off x="1715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" name="Rectangle 328"/>
            <p:cNvSpPr>
              <a:spLocks noChangeArrowheads="1"/>
            </p:cNvSpPr>
            <p:nvPr/>
          </p:nvSpPr>
          <p:spPr bwMode="auto">
            <a:xfrm>
              <a:off x="1872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" name="Rectangle 329"/>
            <p:cNvSpPr>
              <a:spLocks noChangeArrowheads="1"/>
            </p:cNvSpPr>
            <p:nvPr/>
          </p:nvSpPr>
          <p:spPr bwMode="auto">
            <a:xfrm>
              <a:off x="773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9" name="Rectangle 330"/>
            <p:cNvSpPr>
              <a:spLocks noChangeArrowheads="1"/>
            </p:cNvSpPr>
            <p:nvPr/>
          </p:nvSpPr>
          <p:spPr bwMode="auto">
            <a:xfrm>
              <a:off x="930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0" name="Rectangle 331"/>
            <p:cNvSpPr>
              <a:spLocks noChangeArrowheads="1"/>
            </p:cNvSpPr>
            <p:nvPr/>
          </p:nvSpPr>
          <p:spPr bwMode="auto">
            <a:xfrm>
              <a:off x="1087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1" name="Rectangle 332"/>
            <p:cNvSpPr>
              <a:spLocks noChangeArrowheads="1"/>
            </p:cNvSpPr>
            <p:nvPr/>
          </p:nvSpPr>
          <p:spPr bwMode="auto">
            <a:xfrm>
              <a:off x="1244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2" name="Rectangle 333"/>
            <p:cNvSpPr>
              <a:spLocks noChangeArrowheads="1"/>
            </p:cNvSpPr>
            <p:nvPr/>
          </p:nvSpPr>
          <p:spPr bwMode="auto">
            <a:xfrm>
              <a:off x="2029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3" name="Rectangle 334"/>
            <p:cNvSpPr>
              <a:spLocks noChangeArrowheads="1"/>
            </p:cNvSpPr>
            <p:nvPr/>
          </p:nvSpPr>
          <p:spPr bwMode="auto">
            <a:xfrm>
              <a:off x="2186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4" name="Rectangle 335"/>
            <p:cNvSpPr>
              <a:spLocks noChangeArrowheads="1"/>
            </p:cNvSpPr>
            <p:nvPr/>
          </p:nvSpPr>
          <p:spPr bwMode="auto">
            <a:xfrm>
              <a:off x="2971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" name="Rectangle 336"/>
            <p:cNvSpPr>
              <a:spLocks noChangeArrowheads="1"/>
            </p:cNvSpPr>
            <p:nvPr/>
          </p:nvSpPr>
          <p:spPr bwMode="auto">
            <a:xfrm>
              <a:off x="3128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" name="Rectangle 337"/>
            <p:cNvSpPr>
              <a:spLocks noChangeArrowheads="1"/>
            </p:cNvSpPr>
            <p:nvPr/>
          </p:nvSpPr>
          <p:spPr bwMode="auto">
            <a:xfrm>
              <a:off x="3285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" name="Rectangle 338"/>
            <p:cNvSpPr>
              <a:spLocks noChangeArrowheads="1"/>
            </p:cNvSpPr>
            <p:nvPr/>
          </p:nvSpPr>
          <p:spPr bwMode="auto">
            <a:xfrm>
              <a:off x="3442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" name="Rectangle 339"/>
            <p:cNvSpPr>
              <a:spLocks noChangeArrowheads="1"/>
            </p:cNvSpPr>
            <p:nvPr/>
          </p:nvSpPr>
          <p:spPr bwMode="auto">
            <a:xfrm>
              <a:off x="2343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9" name="Rectangle 340"/>
            <p:cNvSpPr>
              <a:spLocks noChangeArrowheads="1"/>
            </p:cNvSpPr>
            <p:nvPr/>
          </p:nvSpPr>
          <p:spPr bwMode="auto">
            <a:xfrm>
              <a:off x="2500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0" name="Rectangle 341"/>
            <p:cNvSpPr>
              <a:spLocks noChangeArrowheads="1"/>
            </p:cNvSpPr>
            <p:nvPr/>
          </p:nvSpPr>
          <p:spPr bwMode="auto">
            <a:xfrm>
              <a:off x="2657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1" name="Rectangle 342"/>
            <p:cNvSpPr>
              <a:spLocks noChangeArrowheads="1"/>
            </p:cNvSpPr>
            <p:nvPr/>
          </p:nvSpPr>
          <p:spPr bwMode="auto">
            <a:xfrm>
              <a:off x="2814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2" name="Rectangle 343"/>
            <p:cNvSpPr>
              <a:spLocks noChangeArrowheads="1"/>
            </p:cNvSpPr>
            <p:nvPr/>
          </p:nvSpPr>
          <p:spPr bwMode="auto">
            <a:xfrm>
              <a:off x="3599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3" name="Rectangle 344"/>
            <p:cNvSpPr>
              <a:spLocks noChangeArrowheads="1"/>
            </p:cNvSpPr>
            <p:nvPr/>
          </p:nvSpPr>
          <p:spPr bwMode="auto">
            <a:xfrm>
              <a:off x="3756" y="3913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" name="Rectangle 345"/>
            <p:cNvSpPr>
              <a:spLocks noChangeArrowheads="1"/>
            </p:cNvSpPr>
            <p:nvPr/>
          </p:nvSpPr>
          <p:spPr bwMode="auto">
            <a:xfrm>
              <a:off x="1401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" name="Rectangle 346"/>
            <p:cNvSpPr>
              <a:spLocks noChangeArrowheads="1"/>
            </p:cNvSpPr>
            <p:nvPr/>
          </p:nvSpPr>
          <p:spPr bwMode="auto">
            <a:xfrm>
              <a:off x="1558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" name="Rectangle 347"/>
            <p:cNvSpPr>
              <a:spLocks noChangeArrowheads="1"/>
            </p:cNvSpPr>
            <p:nvPr/>
          </p:nvSpPr>
          <p:spPr bwMode="auto">
            <a:xfrm>
              <a:off x="1715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" name="Rectangle 348"/>
            <p:cNvSpPr>
              <a:spLocks noChangeArrowheads="1"/>
            </p:cNvSpPr>
            <p:nvPr/>
          </p:nvSpPr>
          <p:spPr bwMode="auto">
            <a:xfrm>
              <a:off x="1872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8" name="Rectangle 349"/>
            <p:cNvSpPr>
              <a:spLocks noChangeArrowheads="1"/>
            </p:cNvSpPr>
            <p:nvPr/>
          </p:nvSpPr>
          <p:spPr bwMode="auto">
            <a:xfrm>
              <a:off x="773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9" name="Rectangle 350"/>
            <p:cNvSpPr>
              <a:spLocks noChangeArrowheads="1"/>
            </p:cNvSpPr>
            <p:nvPr/>
          </p:nvSpPr>
          <p:spPr bwMode="auto">
            <a:xfrm>
              <a:off x="930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0" name="Rectangle 351"/>
            <p:cNvSpPr>
              <a:spLocks noChangeArrowheads="1"/>
            </p:cNvSpPr>
            <p:nvPr/>
          </p:nvSpPr>
          <p:spPr bwMode="auto">
            <a:xfrm>
              <a:off x="1087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1" name="Rectangle 352"/>
            <p:cNvSpPr>
              <a:spLocks noChangeArrowheads="1"/>
            </p:cNvSpPr>
            <p:nvPr/>
          </p:nvSpPr>
          <p:spPr bwMode="auto">
            <a:xfrm>
              <a:off x="1244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2" name="Rectangle 353"/>
            <p:cNvSpPr>
              <a:spLocks noChangeArrowheads="1"/>
            </p:cNvSpPr>
            <p:nvPr/>
          </p:nvSpPr>
          <p:spPr bwMode="auto">
            <a:xfrm>
              <a:off x="2029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3" name="Rectangle 354"/>
            <p:cNvSpPr>
              <a:spLocks noChangeArrowheads="1"/>
            </p:cNvSpPr>
            <p:nvPr/>
          </p:nvSpPr>
          <p:spPr bwMode="auto">
            <a:xfrm>
              <a:off x="2186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4" name="Rectangle 355"/>
            <p:cNvSpPr>
              <a:spLocks noChangeArrowheads="1"/>
            </p:cNvSpPr>
            <p:nvPr/>
          </p:nvSpPr>
          <p:spPr bwMode="auto">
            <a:xfrm>
              <a:off x="2971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5" name="Rectangle 356"/>
            <p:cNvSpPr>
              <a:spLocks noChangeArrowheads="1"/>
            </p:cNvSpPr>
            <p:nvPr/>
          </p:nvSpPr>
          <p:spPr bwMode="auto">
            <a:xfrm>
              <a:off x="3128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6" name="Rectangle 357"/>
            <p:cNvSpPr>
              <a:spLocks noChangeArrowheads="1"/>
            </p:cNvSpPr>
            <p:nvPr/>
          </p:nvSpPr>
          <p:spPr bwMode="auto">
            <a:xfrm>
              <a:off x="3285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7" name="Rectangle 358"/>
            <p:cNvSpPr>
              <a:spLocks noChangeArrowheads="1"/>
            </p:cNvSpPr>
            <p:nvPr/>
          </p:nvSpPr>
          <p:spPr bwMode="auto">
            <a:xfrm>
              <a:off x="3442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" name="Rectangle 359"/>
            <p:cNvSpPr>
              <a:spLocks noChangeArrowheads="1"/>
            </p:cNvSpPr>
            <p:nvPr/>
          </p:nvSpPr>
          <p:spPr bwMode="auto">
            <a:xfrm>
              <a:off x="2343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" name="Rectangle 360"/>
            <p:cNvSpPr>
              <a:spLocks noChangeArrowheads="1"/>
            </p:cNvSpPr>
            <p:nvPr/>
          </p:nvSpPr>
          <p:spPr bwMode="auto">
            <a:xfrm>
              <a:off x="2500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0" name="Rectangle 361"/>
            <p:cNvSpPr>
              <a:spLocks noChangeArrowheads="1"/>
            </p:cNvSpPr>
            <p:nvPr/>
          </p:nvSpPr>
          <p:spPr bwMode="auto">
            <a:xfrm>
              <a:off x="2657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1" name="Rectangle 362"/>
            <p:cNvSpPr>
              <a:spLocks noChangeArrowheads="1"/>
            </p:cNvSpPr>
            <p:nvPr/>
          </p:nvSpPr>
          <p:spPr bwMode="auto">
            <a:xfrm>
              <a:off x="2814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2" name="Rectangle 363"/>
            <p:cNvSpPr>
              <a:spLocks noChangeArrowheads="1"/>
            </p:cNvSpPr>
            <p:nvPr/>
          </p:nvSpPr>
          <p:spPr bwMode="auto">
            <a:xfrm>
              <a:off x="3599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3" name="Rectangle 364"/>
            <p:cNvSpPr>
              <a:spLocks noChangeArrowheads="1"/>
            </p:cNvSpPr>
            <p:nvPr/>
          </p:nvSpPr>
          <p:spPr bwMode="auto">
            <a:xfrm>
              <a:off x="3756" y="4070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4" name="Rectangle 365"/>
            <p:cNvSpPr>
              <a:spLocks noChangeArrowheads="1"/>
            </p:cNvSpPr>
            <p:nvPr/>
          </p:nvSpPr>
          <p:spPr bwMode="auto">
            <a:xfrm>
              <a:off x="1401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5" name="Rectangle 366"/>
            <p:cNvSpPr>
              <a:spLocks noChangeArrowheads="1"/>
            </p:cNvSpPr>
            <p:nvPr/>
          </p:nvSpPr>
          <p:spPr bwMode="auto">
            <a:xfrm>
              <a:off x="1558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6" name="Rectangle 367"/>
            <p:cNvSpPr>
              <a:spLocks noChangeArrowheads="1"/>
            </p:cNvSpPr>
            <p:nvPr/>
          </p:nvSpPr>
          <p:spPr bwMode="auto">
            <a:xfrm>
              <a:off x="1715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7" name="Rectangle 368"/>
            <p:cNvSpPr>
              <a:spLocks noChangeArrowheads="1"/>
            </p:cNvSpPr>
            <p:nvPr/>
          </p:nvSpPr>
          <p:spPr bwMode="auto">
            <a:xfrm>
              <a:off x="1872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" name="Rectangle 369"/>
            <p:cNvSpPr>
              <a:spLocks noChangeArrowheads="1"/>
            </p:cNvSpPr>
            <p:nvPr/>
          </p:nvSpPr>
          <p:spPr bwMode="auto">
            <a:xfrm>
              <a:off x="773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" name="Rectangle 370"/>
            <p:cNvSpPr>
              <a:spLocks noChangeArrowheads="1"/>
            </p:cNvSpPr>
            <p:nvPr/>
          </p:nvSpPr>
          <p:spPr bwMode="auto">
            <a:xfrm>
              <a:off x="930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0" name="Rectangle 371"/>
            <p:cNvSpPr>
              <a:spLocks noChangeArrowheads="1"/>
            </p:cNvSpPr>
            <p:nvPr/>
          </p:nvSpPr>
          <p:spPr bwMode="auto">
            <a:xfrm>
              <a:off x="1087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1" name="Rectangle 372"/>
            <p:cNvSpPr>
              <a:spLocks noChangeArrowheads="1"/>
            </p:cNvSpPr>
            <p:nvPr/>
          </p:nvSpPr>
          <p:spPr bwMode="auto">
            <a:xfrm>
              <a:off x="1244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2" name="Rectangle 373"/>
            <p:cNvSpPr>
              <a:spLocks noChangeArrowheads="1"/>
            </p:cNvSpPr>
            <p:nvPr/>
          </p:nvSpPr>
          <p:spPr bwMode="auto">
            <a:xfrm>
              <a:off x="2029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3" name="Rectangle 374"/>
            <p:cNvSpPr>
              <a:spLocks noChangeArrowheads="1"/>
            </p:cNvSpPr>
            <p:nvPr/>
          </p:nvSpPr>
          <p:spPr bwMode="auto">
            <a:xfrm>
              <a:off x="2186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4" name="Rectangle 375"/>
            <p:cNvSpPr>
              <a:spLocks noChangeArrowheads="1"/>
            </p:cNvSpPr>
            <p:nvPr/>
          </p:nvSpPr>
          <p:spPr bwMode="auto">
            <a:xfrm>
              <a:off x="2971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5" name="Rectangle 376"/>
            <p:cNvSpPr>
              <a:spLocks noChangeArrowheads="1"/>
            </p:cNvSpPr>
            <p:nvPr/>
          </p:nvSpPr>
          <p:spPr bwMode="auto">
            <a:xfrm>
              <a:off x="3128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6" name="Rectangle 377"/>
            <p:cNvSpPr>
              <a:spLocks noChangeArrowheads="1"/>
            </p:cNvSpPr>
            <p:nvPr/>
          </p:nvSpPr>
          <p:spPr bwMode="auto">
            <a:xfrm>
              <a:off x="3285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" name="Rectangle 378"/>
            <p:cNvSpPr>
              <a:spLocks noChangeArrowheads="1"/>
            </p:cNvSpPr>
            <p:nvPr/>
          </p:nvSpPr>
          <p:spPr bwMode="auto">
            <a:xfrm>
              <a:off x="3442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" name="Rectangle 379"/>
            <p:cNvSpPr>
              <a:spLocks noChangeArrowheads="1"/>
            </p:cNvSpPr>
            <p:nvPr/>
          </p:nvSpPr>
          <p:spPr bwMode="auto">
            <a:xfrm>
              <a:off x="2343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" name="Rectangle 380"/>
            <p:cNvSpPr>
              <a:spLocks noChangeArrowheads="1"/>
            </p:cNvSpPr>
            <p:nvPr/>
          </p:nvSpPr>
          <p:spPr bwMode="auto">
            <a:xfrm>
              <a:off x="2500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0" name="Rectangle 381"/>
            <p:cNvSpPr>
              <a:spLocks noChangeArrowheads="1"/>
            </p:cNvSpPr>
            <p:nvPr/>
          </p:nvSpPr>
          <p:spPr bwMode="auto">
            <a:xfrm>
              <a:off x="2657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1" name="Rectangle 382"/>
            <p:cNvSpPr>
              <a:spLocks noChangeArrowheads="1"/>
            </p:cNvSpPr>
            <p:nvPr/>
          </p:nvSpPr>
          <p:spPr bwMode="auto">
            <a:xfrm>
              <a:off x="2814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2" name="Rectangle 383"/>
            <p:cNvSpPr>
              <a:spLocks noChangeArrowheads="1"/>
            </p:cNvSpPr>
            <p:nvPr/>
          </p:nvSpPr>
          <p:spPr bwMode="auto">
            <a:xfrm>
              <a:off x="3599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3" name="Rectangle 384"/>
            <p:cNvSpPr>
              <a:spLocks noChangeArrowheads="1"/>
            </p:cNvSpPr>
            <p:nvPr/>
          </p:nvSpPr>
          <p:spPr bwMode="auto">
            <a:xfrm>
              <a:off x="3756" y="4227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4" name="Rectangle 385"/>
            <p:cNvSpPr>
              <a:spLocks noChangeArrowheads="1"/>
            </p:cNvSpPr>
            <p:nvPr/>
          </p:nvSpPr>
          <p:spPr bwMode="auto">
            <a:xfrm>
              <a:off x="1401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5" name="Rectangle 386"/>
            <p:cNvSpPr>
              <a:spLocks noChangeArrowheads="1"/>
            </p:cNvSpPr>
            <p:nvPr/>
          </p:nvSpPr>
          <p:spPr bwMode="auto">
            <a:xfrm>
              <a:off x="1558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6" name="Rectangle 387"/>
            <p:cNvSpPr>
              <a:spLocks noChangeArrowheads="1"/>
            </p:cNvSpPr>
            <p:nvPr/>
          </p:nvSpPr>
          <p:spPr bwMode="auto">
            <a:xfrm>
              <a:off x="1715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" name="Rectangle 388"/>
            <p:cNvSpPr>
              <a:spLocks noChangeArrowheads="1"/>
            </p:cNvSpPr>
            <p:nvPr/>
          </p:nvSpPr>
          <p:spPr bwMode="auto">
            <a:xfrm>
              <a:off x="1872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8" name="Rectangle 389"/>
            <p:cNvSpPr>
              <a:spLocks noChangeArrowheads="1"/>
            </p:cNvSpPr>
            <p:nvPr/>
          </p:nvSpPr>
          <p:spPr bwMode="auto">
            <a:xfrm>
              <a:off x="773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" name="Rectangle 390"/>
            <p:cNvSpPr>
              <a:spLocks noChangeArrowheads="1"/>
            </p:cNvSpPr>
            <p:nvPr/>
          </p:nvSpPr>
          <p:spPr bwMode="auto">
            <a:xfrm>
              <a:off x="930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" name="Rectangle 391"/>
            <p:cNvSpPr>
              <a:spLocks noChangeArrowheads="1"/>
            </p:cNvSpPr>
            <p:nvPr/>
          </p:nvSpPr>
          <p:spPr bwMode="auto">
            <a:xfrm>
              <a:off x="1087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1" name="Rectangle 392"/>
            <p:cNvSpPr>
              <a:spLocks noChangeArrowheads="1"/>
            </p:cNvSpPr>
            <p:nvPr/>
          </p:nvSpPr>
          <p:spPr bwMode="auto">
            <a:xfrm>
              <a:off x="1244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" name="Rectangle 393"/>
            <p:cNvSpPr>
              <a:spLocks noChangeArrowheads="1"/>
            </p:cNvSpPr>
            <p:nvPr/>
          </p:nvSpPr>
          <p:spPr bwMode="auto">
            <a:xfrm>
              <a:off x="2029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" name="Rectangle 394"/>
            <p:cNvSpPr>
              <a:spLocks noChangeArrowheads="1"/>
            </p:cNvSpPr>
            <p:nvPr/>
          </p:nvSpPr>
          <p:spPr bwMode="auto">
            <a:xfrm>
              <a:off x="2186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" name="Rectangle 395"/>
            <p:cNvSpPr>
              <a:spLocks noChangeArrowheads="1"/>
            </p:cNvSpPr>
            <p:nvPr/>
          </p:nvSpPr>
          <p:spPr bwMode="auto">
            <a:xfrm>
              <a:off x="2971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" name="Rectangle 396"/>
            <p:cNvSpPr>
              <a:spLocks noChangeArrowheads="1"/>
            </p:cNvSpPr>
            <p:nvPr/>
          </p:nvSpPr>
          <p:spPr bwMode="auto">
            <a:xfrm>
              <a:off x="3128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" name="Rectangle 397"/>
            <p:cNvSpPr>
              <a:spLocks noChangeArrowheads="1"/>
            </p:cNvSpPr>
            <p:nvPr/>
          </p:nvSpPr>
          <p:spPr bwMode="auto">
            <a:xfrm>
              <a:off x="3285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7" name="Rectangle 398"/>
            <p:cNvSpPr>
              <a:spLocks noChangeArrowheads="1"/>
            </p:cNvSpPr>
            <p:nvPr/>
          </p:nvSpPr>
          <p:spPr bwMode="auto">
            <a:xfrm>
              <a:off x="3442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" name="Rectangle 399"/>
            <p:cNvSpPr>
              <a:spLocks noChangeArrowheads="1"/>
            </p:cNvSpPr>
            <p:nvPr/>
          </p:nvSpPr>
          <p:spPr bwMode="auto">
            <a:xfrm>
              <a:off x="2343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" name="Rectangle 400"/>
            <p:cNvSpPr>
              <a:spLocks noChangeArrowheads="1"/>
            </p:cNvSpPr>
            <p:nvPr/>
          </p:nvSpPr>
          <p:spPr bwMode="auto">
            <a:xfrm>
              <a:off x="2500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0" name="Rectangle 401"/>
            <p:cNvSpPr>
              <a:spLocks noChangeArrowheads="1"/>
            </p:cNvSpPr>
            <p:nvPr/>
          </p:nvSpPr>
          <p:spPr bwMode="auto">
            <a:xfrm>
              <a:off x="2657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1" name="Rectangle 402"/>
            <p:cNvSpPr>
              <a:spLocks noChangeArrowheads="1"/>
            </p:cNvSpPr>
            <p:nvPr/>
          </p:nvSpPr>
          <p:spPr bwMode="auto">
            <a:xfrm>
              <a:off x="2814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" name="Rectangle 403"/>
            <p:cNvSpPr>
              <a:spLocks noChangeArrowheads="1"/>
            </p:cNvSpPr>
            <p:nvPr/>
          </p:nvSpPr>
          <p:spPr bwMode="auto">
            <a:xfrm>
              <a:off x="3599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" name="Rectangle 404"/>
            <p:cNvSpPr>
              <a:spLocks noChangeArrowheads="1"/>
            </p:cNvSpPr>
            <p:nvPr/>
          </p:nvSpPr>
          <p:spPr bwMode="auto">
            <a:xfrm>
              <a:off x="3756" y="4384"/>
              <a:ext cx="157" cy="15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04" name="Group 403"/>
          <p:cNvGrpSpPr/>
          <p:nvPr/>
        </p:nvGrpSpPr>
        <p:grpSpPr>
          <a:xfrm>
            <a:off x="5793308" y="3213801"/>
            <a:ext cx="5722831" cy="523875"/>
            <a:chOff x="3421169" y="4006320"/>
            <a:chExt cx="5722831" cy="523875"/>
          </a:xfrm>
        </p:grpSpPr>
        <p:sp>
          <p:nvSpPr>
            <p:cNvPr id="405" name="Line 406"/>
            <p:cNvSpPr>
              <a:spLocks noChangeShapeType="1"/>
            </p:cNvSpPr>
            <p:nvPr/>
          </p:nvSpPr>
          <p:spPr bwMode="auto">
            <a:xfrm>
              <a:off x="3421169" y="4309844"/>
              <a:ext cx="526562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6" name="Text Box 429"/>
            <p:cNvSpPr txBox="1">
              <a:spLocks noChangeArrowheads="1"/>
            </p:cNvSpPr>
            <p:nvPr/>
          </p:nvSpPr>
          <p:spPr bwMode="auto">
            <a:xfrm>
              <a:off x="8820150" y="4006320"/>
              <a:ext cx="32385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800" dirty="0">
                  <a:latin typeface="Comic Sans MS" pitchFamily="66" charset="0"/>
                </a:rPr>
                <a:t>x</a:t>
              </a:r>
            </a:p>
          </p:txBody>
        </p:sp>
      </p:grpSp>
      <p:grpSp>
        <p:nvGrpSpPr>
          <p:cNvPr id="407" name="Group 406"/>
          <p:cNvGrpSpPr/>
          <p:nvPr/>
        </p:nvGrpSpPr>
        <p:grpSpPr>
          <a:xfrm>
            <a:off x="8281391" y="504996"/>
            <a:ext cx="323850" cy="6043891"/>
            <a:chOff x="4185897" y="457211"/>
            <a:chExt cx="323850" cy="6043891"/>
          </a:xfrm>
        </p:grpSpPr>
        <p:sp>
          <p:nvSpPr>
            <p:cNvPr id="408" name="Line 405"/>
            <p:cNvSpPr>
              <a:spLocks noChangeShapeType="1"/>
            </p:cNvSpPr>
            <p:nvPr/>
          </p:nvSpPr>
          <p:spPr bwMode="auto">
            <a:xfrm>
              <a:off x="4348549" y="978990"/>
              <a:ext cx="0" cy="55221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" name="Text Box 430"/>
            <p:cNvSpPr txBox="1">
              <a:spLocks noChangeArrowheads="1"/>
            </p:cNvSpPr>
            <p:nvPr/>
          </p:nvSpPr>
          <p:spPr bwMode="auto">
            <a:xfrm>
              <a:off x="4185897" y="457211"/>
              <a:ext cx="323850" cy="523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sz="2800" dirty="0">
                  <a:latin typeface="Comic Sans MS" pitchFamily="66" charset="0"/>
                </a:rPr>
                <a:t>y</a:t>
              </a:r>
            </a:p>
          </p:txBody>
        </p:sp>
      </p:grpSp>
      <p:grpSp>
        <p:nvGrpSpPr>
          <p:cNvPr id="411" name="Group 521"/>
          <p:cNvGrpSpPr>
            <a:grpSpLocks/>
          </p:cNvGrpSpPr>
          <p:nvPr/>
        </p:nvGrpSpPr>
        <p:grpSpPr bwMode="auto">
          <a:xfrm>
            <a:off x="1419343" y="1448084"/>
            <a:ext cx="2200033" cy="1387475"/>
            <a:chOff x="38100" y="1133475"/>
            <a:chExt cx="1671794" cy="1388210"/>
          </a:xfrm>
        </p:grpSpPr>
        <p:sp>
          <p:nvSpPr>
            <p:cNvPr id="412" name="Text Box 473"/>
            <p:cNvSpPr txBox="1">
              <a:spLocks noChangeArrowheads="1"/>
            </p:cNvSpPr>
            <p:nvPr/>
          </p:nvSpPr>
          <p:spPr bwMode="auto">
            <a:xfrm>
              <a:off x="38100" y="1133475"/>
              <a:ext cx="16637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>
                  <a:solidFill>
                    <a:srgbClr val="0000FF"/>
                  </a:solidFill>
                  <a:latin typeface="Comic Sans MS" pitchFamily="66" charset="0"/>
                </a:rPr>
                <a:t>y = </a:t>
              </a:r>
              <a:r>
                <a:rPr lang="en-GB" dirty="0" smtClean="0">
                  <a:solidFill>
                    <a:srgbClr val="0000FF"/>
                  </a:solidFill>
                  <a:latin typeface="Comic Sans MS" pitchFamily="66" charset="0"/>
                </a:rPr>
                <a:t>5x </a:t>
              </a:r>
              <a:r>
                <a:rPr lang="en-GB" dirty="0">
                  <a:solidFill>
                    <a:srgbClr val="0000FF"/>
                  </a:solidFill>
                  <a:latin typeface="Comic Sans MS" pitchFamily="66" charset="0"/>
                </a:rPr>
                <a:t>- </a:t>
              </a:r>
              <a:r>
                <a:rPr lang="en-GB" dirty="0" smtClean="0">
                  <a:solidFill>
                    <a:srgbClr val="0000FF"/>
                  </a:solidFill>
                  <a:latin typeface="Comic Sans MS" pitchFamily="66" charset="0"/>
                </a:rPr>
                <a:t>9</a:t>
              </a:r>
              <a:endParaRPr lang="en-GB" dirty="0">
                <a:solidFill>
                  <a:srgbClr val="0000FF"/>
                </a:solidFill>
                <a:latin typeface="Comic Sans MS" pitchFamily="66" charset="0"/>
              </a:endParaRPr>
            </a:p>
          </p:txBody>
        </p:sp>
        <p:sp>
          <p:nvSpPr>
            <p:cNvPr id="413" name="Text Box 509"/>
            <p:cNvSpPr txBox="1">
              <a:spLocks noChangeArrowheads="1"/>
            </p:cNvSpPr>
            <p:nvPr/>
          </p:nvSpPr>
          <p:spPr bwMode="auto">
            <a:xfrm>
              <a:off x="165100" y="1690688"/>
              <a:ext cx="317500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rgbClr val="0000FF"/>
                  </a:solidFill>
                  <a:latin typeface="Comic Sans MS" pitchFamily="66" charset="0"/>
                </a:rPr>
                <a:t>xy</a:t>
              </a:r>
            </a:p>
          </p:txBody>
        </p:sp>
        <p:sp>
          <p:nvSpPr>
            <p:cNvPr id="414" name="Text Box 510"/>
            <p:cNvSpPr txBox="1">
              <a:spLocks noChangeArrowheads="1"/>
            </p:cNvSpPr>
            <p:nvPr/>
          </p:nvSpPr>
          <p:spPr bwMode="auto">
            <a:xfrm>
              <a:off x="561975" y="1727200"/>
              <a:ext cx="4000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 smtClean="0">
                  <a:solidFill>
                    <a:srgbClr val="0000FF"/>
                  </a:solidFill>
                  <a:latin typeface="Comic Sans MS" pitchFamily="66" charset="0"/>
                </a:rPr>
                <a:t>1 </a:t>
              </a:r>
              <a:endParaRPr lang="en-GB" dirty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415" name="Text Box 512"/>
            <p:cNvSpPr txBox="1">
              <a:spLocks noChangeArrowheads="1"/>
            </p:cNvSpPr>
            <p:nvPr/>
          </p:nvSpPr>
          <p:spPr bwMode="auto">
            <a:xfrm>
              <a:off x="791060" y="1727200"/>
              <a:ext cx="486568" cy="4619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 dirty="0" smtClean="0">
                  <a:solidFill>
                    <a:srgbClr val="0000FF"/>
                  </a:solidFill>
                  <a:latin typeface="Comic Sans MS" pitchFamily="66" charset="0"/>
                </a:rPr>
                <a:t> 2</a:t>
              </a:r>
              <a:endParaRPr lang="en-GB" dirty="0">
                <a:solidFill>
                  <a:srgbClr val="0000FF"/>
                </a:solidFill>
                <a:latin typeface="Comic Sans MS" pitchFamily="66" charset="0"/>
                <a:sym typeface="Symbol" pitchFamily="18" charset="2"/>
              </a:endParaRPr>
            </a:p>
          </p:txBody>
        </p:sp>
        <p:sp>
          <p:nvSpPr>
            <p:cNvPr id="416" name="Text Box 514"/>
            <p:cNvSpPr txBox="1">
              <a:spLocks noChangeArrowheads="1"/>
            </p:cNvSpPr>
            <p:nvPr/>
          </p:nvSpPr>
          <p:spPr bwMode="auto">
            <a:xfrm>
              <a:off x="1260475" y="1725613"/>
              <a:ext cx="41275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algn="ctr" eaLnBrk="0" fontAlgn="base" hangingPunct="0">
                <a:spcBef>
                  <a:spcPct val="5000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eaLnBrk="1" hangingPunct="1"/>
              <a:r>
                <a:rPr lang="en-GB">
                  <a:solidFill>
                    <a:srgbClr val="0000FF"/>
                  </a:solidFill>
                  <a:latin typeface="Comic Sans MS" pitchFamily="66" charset="0"/>
                  <a:sym typeface="Symbol" pitchFamily="18" charset="2"/>
                </a:rPr>
                <a:t>3</a:t>
              </a:r>
            </a:p>
          </p:txBody>
        </p:sp>
        <p:cxnSp>
          <p:nvCxnSpPr>
            <p:cNvPr id="417" name="Straight Connector 416"/>
            <p:cNvCxnSpPr/>
            <p:nvPr/>
          </p:nvCxnSpPr>
          <p:spPr>
            <a:xfrm>
              <a:off x="152400" y="2108716"/>
              <a:ext cx="1557494" cy="158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8" name="Straight Connector 417"/>
            <p:cNvCxnSpPr/>
            <p:nvPr/>
          </p:nvCxnSpPr>
          <p:spPr>
            <a:xfrm rot="5400000" flipH="1" flipV="1">
              <a:off x="154313" y="2096804"/>
              <a:ext cx="735401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9" name="TextBox 537"/>
          <p:cNvSpPr txBox="1">
            <a:spLocks noChangeArrowheads="1"/>
          </p:cNvSpPr>
          <p:nvPr/>
        </p:nvSpPr>
        <p:spPr bwMode="auto">
          <a:xfrm>
            <a:off x="2122892" y="94292"/>
            <a:ext cx="89408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r>
              <a:rPr lang="en-GB" sz="2800" b="1" dirty="0" smtClean="0">
                <a:latin typeface="Calisto MT" panose="02040603050505030304" pitchFamily="18" charset="0"/>
              </a:rPr>
              <a:t>Let’s draw </a:t>
            </a:r>
            <a:r>
              <a:rPr lang="en-GB" sz="2800" b="1" dirty="0">
                <a:latin typeface="Calisto MT" panose="02040603050505030304" pitchFamily="18" charset="0"/>
              </a:rPr>
              <a:t>the graph of </a:t>
            </a:r>
            <a:r>
              <a:rPr lang="en-GB" sz="2800" b="1" dirty="0" smtClean="0">
                <a:latin typeface="Calisto MT" panose="02040603050505030304" pitchFamily="18" charset="0"/>
              </a:rPr>
              <a:t>the function </a:t>
            </a:r>
            <a:r>
              <a:rPr lang="en-GB" sz="2800" b="1" dirty="0" smtClean="0">
                <a:latin typeface="Calisto MT" panose="02040603050505030304" pitchFamily="18" charset="0"/>
              </a:rPr>
              <a:t>y = 5x - 9 </a:t>
            </a:r>
            <a:r>
              <a:rPr lang="en-GB" sz="2800" b="1" dirty="0" smtClean="0">
                <a:latin typeface="Calisto MT" panose="02040603050505030304" pitchFamily="18" charset="0"/>
              </a:rPr>
              <a:t>together:</a:t>
            </a:r>
            <a:endParaRPr lang="en-GB" sz="2800" b="1" dirty="0">
              <a:latin typeface="Calisto MT" panose="02040603050505030304" pitchFamily="18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20" name="TextBox 419"/>
              <p:cNvSpPr txBox="1"/>
              <p:nvPr/>
            </p:nvSpPr>
            <p:spPr>
              <a:xfrm>
                <a:off x="1361676" y="3070836"/>
                <a:ext cx="152157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×1</m:t>
                      </m:r>
                      <m:r>
                        <a:rPr lang="en-US" b="0" i="0" smtClean="0">
                          <a:latin typeface="Cambria Math"/>
                          <a:ea typeface="Cambria Math"/>
                        </a:rPr>
                        <m:t>=5</m:t>
                      </m:r>
                    </m:oMath>
                  </m:oMathPara>
                </a14:m>
                <a:endParaRPr lang="en-US" b="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420" name="TextBox 4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1676" y="3070836"/>
                <a:ext cx="1521570" cy="46166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1" name="TextBox 420"/>
              <p:cNvSpPr txBox="1"/>
              <p:nvPr/>
            </p:nvSpPr>
            <p:spPr>
              <a:xfrm>
                <a:off x="1350286" y="3670072"/>
                <a:ext cx="16914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b="0" i="0" smtClean="0">
                          <a:latin typeface="Cambria Math"/>
                          <a:ea typeface="Cambria Math"/>
                        </a:rPr>
                        <m:t>2=10</m:t>
                      </m:r>
                    </m:oMath>
                  </m:oMathPara>
                </a14:m>
                <a:endParaRPr lang="en-US" b="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421" name="TextBox 4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0286" y="3670072"/>
                <a:ext cx="1691489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2" name="TextBox 421"/>
              <p:cNvSpPr txBox="1"/>
              <p:nvPr/>
            </p:nvSpPr>
            <p:spPr>
              <a:xfrm>
                <a:off x="1393059" y="4337824"/>
                <a:ext cx="1691489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5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×</m:t>
                      </m:r>
                      <m:r>
                        <a:rPr lang="en-US" b="0" i="0" smtClean="0">
                          <a:latin typeface="Cambria Math"/>
                          <a:ea typeface="Cambria Math"/>
                        </a:rPr>
                        <m:t>3=15</m:t>
                      </m:r>
                    </m:oMath>
                  </m:oMathPara>
                </a14:m>
                <a:endParaRPr lang="en-US" b="0" dirty="0" smtClean="0">
                  <a:ea typeface="Cambria Math"/>
                </a:endParaRPr>
              </a:p>
            </p:txBody>
          </p:sp>
        </mc:Choice>
        <mc:Fallback>
          <p:sp>
            <p:nvSpPr>
              <p:cNvPr id="422" name="TextBox 4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059" y="4337824"/>
                <a:ext cx="1691489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3" name="TextBox 422"/>
              <p:cNvSpPr txBox="1"/>
              <p:nvPr/>
            </p:nvSpPr>
            <p:spPr>
              <a:xfrm>
                <a:off x="2656490" y="3070213"/>
                <a:ext cx="145366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−9=−4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23" name="TextBox 4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490" y="3070213"/>
                <a:ext cx="1453668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4" name="TextBox 423"/>
              <p:cNvSpPr txBox="1"/>
              <p:nvPr/>
            </p:nvSpPr>
            <p:spPr>
              <a:xfrm>
                <a:off x="2828909" y="3679827"/>
                <a:ext cx="12244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−9=1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24" name="TextBox 4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8909" y="3679827"/>
                <a:ext cx="1224438" cy="461665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5" name="TextBox 424"/>
              <p:cNvSpPr txBox="1"/>
              <p:nvPr/>
            </p:nvSpPr>
            <p:spPr>
              <a:xfrm>
                <a:off x="2835117" y="4336739"/>
                <a:ext cx="110690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−9= </m:t>
                    </m:r>
                  </m:oMath>
                </a14:m>
                <a:r>
                  <a:rPr lang="en-US" dirty="0" smtClean="0"/>
                  <a:t>6</a:t>
                </a:r>
                <a:endParaRPr lang="en-US" dirty="0"/>
              </a:p>
            </p:txBody>
          </p:sp>
        </mc:Choice>
        <mc:Fallback>
          <p:sp>
            <p:nvSpPr>
              <p:cNvPr id="425" name="TextBox 4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5117" y="4336739"/>
                <a:ext cx="1106906" cy="461665"/>
              </a:xfrm>
              <a:prstGeom prst="rect">
                <a:avLst/>
              </a:prstGeom>
              <a:blipFill rotWithShape="0">
                <a:blip r:embed="rId8"/>
                <a:stretch>
                  <a:fillRect t="-6579"/>
                </a:stretch>
              </a:blipFill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6" name="TextBox 425"/>
              <p:cNvSpPr txBox="1"/>
              <p:nvPr/>
            </p:nvSpPr>
            <p:spPr>
              <a:xfrm>
                <a:off x="3456034" y="3068470"/>
                <a:ext cx="6543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−4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26" name="TextBox 4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6034" y="3068470"/>
                <a:ext cx="654346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7" name="TextBox 426"/>
              <p:cNvSpPr txBox="1"/>
              <p:nvPr/>
            </p:nvSpPr>
            <p:spPr>
              <a:xfrm>
                <a:off x="3619377" y="3671001"/>
                <a:ext cx="42511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27" name="TextBox 4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9377" y="3671001"/>
                <a:ext cx="425116" cy="46166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8" name="TextBox 427"/>
              <p:cNvSpPr txBox="1"/>
              <p:nvPr/>
            </p:nvSpPr>
            <p:spPr>
              <a:xfrm>
                <a:off x="3608725" y="4333400"/>
                <a:ext cx="3962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dirty="0"/>
                        <m:t>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28" name="TextBox 4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725" y="4333400"/>
                <a:ext cx="396262" cy="46166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T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9" name="Down Arrow Callout 428"/>
          <p:cNvSpPr/>
          <p:nvPr/>
        </p:nvSpPr>
        <p:spPr>
          <a:xfrm>
            <a:off x="1401581" y="832600"/>
            <a:ext cx="2346963" cy="626743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1.First, calculate</a:t>
            </a:r>
            <a:endParaRPr lang="en-US" dirty="0"/>
          </a:p>
        </p:txBody>
      </p:sp>
      <p:sp>
        <p:nvSpPr>
          <p:cNvPr id="430" name="Down Arrow Callout 429"/>
          <p:cNvSpPr/>
          <p:nvPr/>
        </p:nvSpPr>
        <p:spPr>
          <a:xfrm>
            <a:off x="7429547" y="732035"/>
            <a:ext cx="2971182" cy="865585"/>
          </a:xfrm>
          <a:prstGeom prst="downArrowCallout">
            <a:avLst>
              <a:gd name="adj1" fmla="val 15576"/>
              <a:gd name="adj2" fmla="val 25000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2.Next, scale the axes.</a:t>
            </a:r>
            <a:endParaRPr lang="en-US" dirty="0"/>
          </a:p>
        </p:txBody>
      </p:sp>
      <p:sp>
        <p:nvSpPr>
          <p:cNvPr id="431" name="TextBox 430"/>
          <p:cNvSpPr txBox="1"/>
          <p:nvPr/>
        </p:nvSpPr>
        <p:spPr>
          <a:xfrm>
            <a:off x="7425749" y="4588079"/>
            <a:ext cx="242253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1	   2	       3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432" name="TextBox 431"/>
          <p:cNvSpPr txBox="1"/>
          <p:nvPr/>
        </p:nvSpPr>
        <p:spPr>
          <a:xfrm>
            <a:off x="6261649" y="2268166"/>
            <a:ext cx="316112" cy="38164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C00000"/>
                </a:solidFill>
              </a:rPr>
              <a:t>8</a:t>
            </a:r>
          </a:p>
          <a:p>
            <a:endParaRPr lang="en-US" sz="1000" dirty="0">
              <a:solidFill>
                <a:srgbClr val="C00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6</a:t>
            </a:r>
          </a:p>
          <a:p>
            <a:endParaRPr lang="en-US" sz="1000" dirty="0">
              <a:solidFill>
                <a:srgbClr val="C00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4</a:t>
            </a:r>
          </a:p>
          <a:p>
            <a:endParaRPr lang="en-US" sz="1100" dirty="0">
              <a:solidFill>
                <a:srgbClr val="C00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2</a:t>
            </a:r>
          </a:p>
          <a:p>
            <a:endParaRPr lang="en-US" sz="1100" dirty="0">
              <a:solidFill>
                <a:srgbClr val="C00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0</a:t>
            </a:r>
          </a:p>
          <a:p>
            <a:endParaRPr lang="en-US" sz="1100" dirty="0">
              <a:solidFill>
                <a:srgbClr val="C00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-2</a:t>
            </a:r>
          </a:p>
          <a:p>
            <a:endParaRPr lang="en-US" sz="1000" dirty="0">
              <a:solidFill>
                <a:srgbClr val="C00000"/>
              </a:solidFill>
            </a:endParaRPr>
          </a:p>
          <a:p>
            <a:r>
              <a:rPr lang="en-US" sz="1400" dirty="0" smtClean="0">
                <a:solidFill>
                  <a:srgbClr val="C00000"/>
                </a:solidFill>
              </a:rPr>
              <a:t>-4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433" name="Down Arrow Callout 432"/>
          <p:cNvSpPr/>
          <p:nvPr/>
        </p:nvSpPr>
        <p:spPr>
          <a:xfrm>
            <a:off x="1117316" y="4998863"/>
            <a:ext cx="3153862" cy="626743"/>
          </a:xfrm>
          <a:prstGeom prst="downArrow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3. Plot the points.</a:t>
            </a:r>
            <a:endParaRPr lang="en-US" dirty="0"/>
          </a:p>
        </p:txBody>
      </p:sp>
      <p:sp>
        <p:nvSpPr>
          <p:cNvPr id="434" name="Multiply 433"/>
          <p:cNvSpPr/>
          <p:nvPr/>
        </p:nvSpPr>
        <p:spPr>
          <a:xfrm>
            <a:off x="7504276" y="5582560"/>
            <a:ext cx="263227" cy="276105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5" name="Multiply 434"/>
          <p:cNvSpPr/>
          <p:nvPr/>
        </p:nvSpPr>
        <p:spPr>
          <a:xfrm>
            <a:off x="8562795" y="4205402"/>
            <a:ext cx="263227" cy="276105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Multiply 435"/>
          <p:cNvSpPr/>
          <p:nvPr/>
        </p:nvSpPr>
        <p:spPr>
          <a:xfrm>
            <a:off x="9609630" y="2835559"/>
            <a:ext cx="263227" cy="276105"/>
          </a:xfrm>
          <a:prstGeom prst="mathMultiply">
            <a:avLst/>
          </a:prstGeom>
          <a:solidFill>
            <a:srgbClr val="0070C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Down Arrow Callout 436"/>
          <p:cNvSpPr/>
          <p:nvPr/>
        </p:nvSpPr>
        <p:spPr>
          <a:xfrm>
            <a:off x="1119087" y="5723255"/>
            <a:ext cx="3152091" cy="1323225"/>
          </a:xfrm>
          <a:prstGeom prst="downArrowCallout">
            <a:avLst>
              <a:gd name="adj1" fmla="val 0"/>
              <a:gd name="adj2" fmla="val 0"/>
              <a:gd name="adj3" fmla="val 25000"/>
              <a:gd name="adj4" fmla="val 6497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4.Finally, draw and label the line.</a:t>
            </a:r>
            <a:endParaRPr lang="en-US" dirty="0"/>
          </a:p>
        </p:txBody>
      </p:sp>
      <p:cxnSp>
        <p:nvCxnSpPr>
          <p:cNvPr id="438" name="Straight Connector 437"/>
          <p:cNvCxnSpPr>
            <a:endCxn id="96" idx="3"/>
          </p:cNvCxnSpPr>
          <p:nvPr/>
        </p:nvCxnSpPr>
        <p:spPr>
          <a:xfrm flipV="1">
            <a:off x="7241355" y="2269250"/>
            <a:ext cx="3027734" cy="3961001"/>
          </a:xfrm>
          <a:prstGeom prst="line">
            <a:avLst/>
          </a:prstGeom>
          <a:ln w="285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9" name="Cloud Callout 438"/>
          <p:cNvSpPr/>
          <p:nvPr/>
        </p:nvSpPr>
        <p:spPr>
          <a:xfrm>
            <a:off x="8598635" y="4654369"/>
            <a:ext cx="1308825" cy="1105698"/>
          </a:xfrm>
          <a:prstGeom prst="cloudCallout">
            <a:avLst>
              <a:gd name="adj1" fmla="val -109754"/>
              <a:gd name="adj2" fmla="val 484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(1,-4)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0" name="Cloud Callout 439"/>
          <p:cNvSpPr/>
          <p:nvPr/>
        </p:nvSpPr>
        <p:spPr>
          <a:xfrm>
            <a:off x="9602701" y="3259423"/>
            <a:ext cx="1308825" cy="1105698"/>
          </a:xfrm>
          <a:prstGeom prst="cloudCallout">
            <a:avLst>
              <a:gd name="adj1" fmla="val -109754"/>
              <a:gd name="adj2" fmla="val 484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(2,1)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41" name="Cloud Callout 440"/>
          <p:cNvSpPr/>
          <p:nvPr/>
        </p:nvSpPr>
        <p:spPr>
          <a:xfrm flipH="1">
            <a:off x="7606313" y="1827720"/>
            <a:ext cx="1308825" cy="1105698"/>
          </a:xfrm>
          <a:prstGeom prst="cloudCallout">
            <a:avLst>
              <a:gd name="adj1" fmla="val -109754"/>
              <a:gd name="adj2" fmla="val 48488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(3,6)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431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69 -0.01389 L -0.12383 -0.07222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4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26" y="-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1667E-6 1.11022E-16 L -0.09205 -0.16528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09" y="-826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667 0.00347 L -0.04362 -0.26204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4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54" y="-132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48148E-6 L -0.0007 0.16481 " pathEditMode="relative" rAng="0" ptsTypes="AA">
                                      <p:cBhvr>
                                        <p:cTn id="99" dur="2000" fill="hold"/>
                                        <p:tgtEl>
                                          <p:spTgt spid="4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8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04" dur="2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1.23091E-6 L -0.20208 -1.23091E-6 " pathEditMode="relative" rAng="0" ptsTypes="AA">
                                      <p:cBhvr>
                                        <p:cTn id="112" dur="2000" fill="hold"/>
                                        <p:tgtEl>
                                          <p:spTgt spid="40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0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3" dur="2000" fill="hold"/>
                                        <p:tgtEl>
                                          <p:spTgt spid="4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9" dur="2000" fill="hold"/>
                                        <p:tgtEl>
                                          <p:spTgt spid="4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5" dur="2000" fill="hold"/>
                                        <p:tgtEl>
                                          <p:spTgt spid="4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4" dur="500"/>
                                        <p:tgtEl>
                                          <p:spTgt spid="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19" grpId="0"/>
      <p:bldP spid="420" grpId="0"/>
      <p:bldP spid="421" grpId="0"/>
      <p:bldP spid="422" grpId="0"/>
      <p:bldP spid="423" grpId="0"/>
      <p:bldP spid="424" grpId="0"/>
      <p:bldP spid="425" grpId="0"/>
      <p:bldP spid="426" grpId="0"/>
      <p:bldP spid="426" grpId="1"/>
      <p:bldP spid="426" grpId="2"/>
      <p:bldP spid="427" grpId="0"/>
      <p:bldP spid="427" grpId="1"/>
      <p:bldP spid="428" grpId="0"/>
      <p:bldP spid="428" grpId="1"/>
      <p:bldP spid="429" grpId="0" animBg="1"/>
      <p:bldP spid="430" grpId="0" animBg="1"/>
      <p:bldP spid="430" grpId="1" animBg="1"/>
      <p:bldP spid="431" grpId="0"/>
      <p:bldP spid="432" grpId="0"/>
      <p:bldP spid="433" grpId="0" animBg="1"/>
      <p:bldP spid="434" grpId="0" animBg="1"/>
      <p:bldP spid="434" grpId="1" animBg="1"/>
      <p:bldP spid="435" grpId="0" animBg="1"/>
      <p:bldP spid="435" grpId="1" animBg="1"/>
      <p:bldP spid="436" grpId="0" animBg="1"/>
      <p:bldP spid="436" grpId="1" animBg="1"/>
      <p:bldP spid="437" grpId="0" animBg="1"/>
      <p:bldP spid="437" grpId="1" animBg="1"/>
      <p:bldP spid="439" grpId="0" animBg="1"/>
      <p:bldP spid="439" grpId="1" animBg="1"/>
      <p:bldP spid="440" grpId="0" animBg="1"/>
      <p:bldP spid="440" grpId="1" animBg="1"/>
      <p:bldP spid="441" grpId="0" animBg="1"/>
      <p:bldP spid="441" grpId="1" animBg="1"/>
    </p:bld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135</TotalTime>
  <Words>682</Words>
  <Application>Microsoft Office PowerPoint</Application>
  <PresentationFormat>Widescreen</PresentationFormat>
  <Paragraphs>245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Arial Narrow</vt:lpstr>
      <vt:lpstr>Calisto MT</vt:lpstr>
      <vt:lpstr>Cambria Math</vt:lpstr>
      <vt:lpstr>Comic Sans MS</vt:lpstr>
      <vt:lpstr>Symbol</vt:lpstr>
      <vt:lpstr>Times New Roman</vt:lpstr>
      <vt:lpstr>Tw Cen MT</vt:lpstr>
      <vt:lpstr>Droplet</vt:lpstr>
      <vt:lpstr>How to draw linear graphs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Le Gendre</dc:creator>
  <cp:lastModifiedBy>Patricia Le Gendre</cp:lastModifiedBy>
  <cp:revision>13</cp:revision>
  <dcterms:created xsi:type="dcterms:W3CDTF">2020-03-21T20:08:15Z</dcterms:created>
  <dcterms:modified xsi:type="dcterms:W3CDTF">2020-03-21T22:24:03Z</dcterms:modified>
</cp:coreProperties>
</file>