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0522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T" sz="6600" dirty="0" smtClean="0">
                <a:latin typeface="Calisto MT" panose="02040603050505030304" pitchFamily="18" charset="0"/>
              </a:rPr>
              <a:t>How to draw linear graphs</a:t>
            </a:r>
            <a:endParaRPr lang="en-TT" sz="6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61480" y="1306581"/>
            <a:ext cx="551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dirty="0">
                <a:latin typeface="Calisto MT" panose="02040603050505030304" pitchFamily="18" charset="0"/>
              </a:rPr>
              <a:t>A graph gives a picture of a </a:t>
            </a:r>
            <a:r>
              <a:rPr lang="en-GB" sz="2000" dirty="0" smtClean="0">
                <a:latin typeface="Calisto MT" panose="02040603050505030304" pitchFamily="18" charset="0"/>
              </a:rPr>
              <a:t>function on the Cartesian Plain.</a:t>
            </a:r>
            <a:endParaRPr lang="en-GB" sz="2000" dirty="0">
              <a:latin typeface="Calisto MT" panose="0204060305050503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7100" y="2735860"/>
            <a:ext cx="7280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dirty="0">
                <a:latin typeface="Calisto MT" panose="02040603050505030304" pitchFamily="18" charset="0"/>
              </a:rPr>
              <a:t>It shows the link between the numbers in the</a:t>
            </a:r>
          </a:p>
          <a:p>
            <a:pPr algn="l">
              <a:defRPr/>
            </a:pPr>
            <a:r>
              <a:rPr lang="en-GB" sz="2000" dirty="0">
                <a:latin typeface="Calisto MT" panose="02040603050505030304" pitchFamily="18" charset="0"/>
              </a:rPr>
              <a:t>i</a:t>
            </a:r>
            <a:r>
              <a:rPr lang="en-GB" sz="2000" dirty="0" smtClean="0">
                <a:latin typeface="Calisto MT" panose="02040603050505030304" pitchFamily="18" charset="0"/>
              </a:rPr>
              <a:t>nput; the </a:t>
            </a:r>
            <a:r>
              <a:rPr lang="en-GB" sz="2000" dirty="0">
                <a:latin typeface="Calisto MT" panose="02040603050505030304" pitchFamily="18" charset="0"/>
              </a:rPr>
              <a:t>x </a:t>
            </a:r>
            <a:r>
              <a:rPr lang="en-GB" sz="2000" dirty="0" smtClean="0">
                <a:latin typeface="Calisto MT" panose="02040603050505030304" pitchFamily="18" charset="0"/>
              </a:rPr>
              <a:t>values and output; the y values.</a:t>
            </a:r>
            <a:endParaRPr lang="en-GB" sz="2000" baseline="30000" dirty="0">
              <a:latin typeface="Calisto MT" panose="02040603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3395" y="215871"/>
            <a:ext cx="584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dirty="0">
                <a:latin typeface="Calisto MT" panose="02040603050505030304" pitchFamily="18" charset="0"/>
              </a:rPr>
              <a:t>Graphs of </a:t>
            </a:r>
            <a:r>
              <a:rPr lang="en-GB" sz="3600" dirty="0" smtClean="0">
                <a:latin typeface="Calisto MT" panose="02040603050505030304" pitchFamily="18" charset="0"/>
              </a:rPr>
              <a:t>linear functions</a:t>
            </a:r>
            <a:endParaRPr lang="en-GB" sz="3600" dirty="0">
              <a:latin typeface="Calisto MT" panose="020406030505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26884" y="4107071"/>
            <a:ext cx="5143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GB" sz="2000" dirty="0">
                <a:latin typeface="Calisto MT" panose="02040603050505030304" pitchFamily="18" charset="0"/>
              </a:rPr>
              <a:t>A </a:t>
            </a:r>
            <a:r>
              <a:rPr lang="en-GB" sz="2000" dirty="0" smtClean="0">
                <a:latin typeface="Calisto MT" panose="02040603050505030304" pitchFamily="18" charset="0"/>
              </a:rPr>
              <a:t>function or graph </a:t>
            </a:r>
            <a:r>
              <a:rPr lang="en-GB" sz="2000" dirty="0">
                <a:latin typeface="Calisto MT" panose="02040603050505030304" pitchFamily="18" charset="0"/>
              </a:rPr>
              <a:t>of the form </a:t>
            </a:r>
            <a:r>
              <a:rPr lang="en-GB" sz="2000" dirty="0" smtClean="0">
                <a:latin typeface="Calisto MT" panose="02040603050505030304" pitchFamily="18" charset="0"/>
              </a:rPr>
              <a:t> y </a:t>
            </a:r>
            <a:r>
              <a:rPr lang="en-GB" sz="2000" dirty="0">
                <a:latin typeface="Calisto MT" panose="02040603050505030304" pitchFamily="18" charset="0"/>
              </a:rPr>
              <a:t>= </a:t>
            </a:r>
            <a:r>
              <a:rPr lang="en-GB" sz="2000" dirty="0" err="1">
                <a:latin typeface="Calisto MT" panose="02040603050505030304" pitchFamily="18" charset="0"/>
              </a:rPr>
              <a:t>ax</a:t>
            </a:r>
            <a:r>
              <a:rPr lang="en-GB" sz="2000" dirty="0">
                <a:latin typeface="Calisto MT" panose="02040603050505030304" pitchFamily="18" charset="0"/>
              </a:rPr>
              <a:t> + b is a linear </a:t>
            </a:r>
            <a:r>
              <a:rPr lang="en-GB" sz="2000" dirty="0" smtClean="0">
                <a:latin typeface="Calisto MT" panose="02040603050505030304" pitchFamily="18" charset="0"/>
              </a:rPr>
              <a:t>function. Its graph is a straight line. </a:t>
            </a:r>
            <a:endParaRPr lang="en-GB" sz="2000" baseline="30000" dirty="0">
              <a:latin typeface="Calisto MT" panose="0204060305050503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405353" y="880173"/>
            <a:ext cx="4066971" cy="4270862"/>
            <a:chOff x="6993229" y="2014466"/>
            <a:chExt cx="4066971" cy="427086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229" y="2543397"/>
              <a:ext cx="3714881" cy="374193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0433105" y="4543048"/>
              <a:ext cx="6270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 smtClean="0">
                  <a:solidFill>
                    <a:srgbClr val="000000"/>
                  </a:solidFill>
                  <a:latin typeface="+mj-lt"/>
                </a:rPr>
                <a:t>Input</a:t>
              </a:r>
              <a:endParaRPr lang="en-GB" sz="18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8150547" y="2269985"/>
              <a:ext cx="88036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latin typeface="+mj-lt"/>
                </a:rPr>
                <a:t>Output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09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45423" y="1384504"/>
            <a:ext cx="61447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GB" sz="2400" dirty="0">
                <a:latin typeface="Calisto MT" panose="02040603050505030304" pitchFamily="18" charset="0"/>
              </a:rPr>
              <a:t>A graph </a:t>
            </a:r>
            <a:r>
              <a:rPr lang="en-GB" sz="2400" dirty="0" smtClean="0">
                <a:latin typeface="Calisto MT" panose="02040603050505030304" pitchFamily="18" charset="0"/>
              </a:rPr>
              <a:t>gives the location of points by using </a:t>
            </a:r>
            <a:r>
              <a:rPr lang="en-GB" sz="2400" dirty="0" smtClean="0">
                <a:latin typeface="Calisto MT" panose="02040603050505030304" pitchFamily="18" charset="0"/>
              </a:rPr>
              <a:t>co-ordinates then a line is drawn through them.</a:t>
            </a:r>
            <a:endParaRPr lang="en-GB" sz="2400" dirty="0">
              <a:latin typeface="Calisto MT" panose="02040603050505030304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15262" y="2793159"/>
            <a:ext cx="728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The x value (</a:t>
            </a:r>
            <a:r>
              <a:rPr lang="en-GB" sz="2400" dirty="0">
                <a:latin typeface="Calisto MT" panose="02040603050505030304" pitchFamily="18" charset="0"/>
              </a:rPr>
              <a:t>or </a:t>
            </a:r>
            <a:r>
              <a:rPr lang="en-GB" sz="2400" dirty="0" smtClean="0">
                <a:latin typeface="Calisto MT" panose="02040603050505030304" pitchFamily="18" charset="0"/>
              </a:rPr>
              <a:t>input</a:t>
            </a:r>
            <a:r>
              <a:rPr lang="en-GB" sz="2400" dirty="0" smtClean="0">
                <a:latin typeface="Calisto MT" panose="02040603050505030304" pitchFamily="18" charset="0"/>
              </a:rPr>
              <a:t>) </a:t>
            </a:r>
            <a:r>
              <a:rPr lang="en-GB" sz="2400" dirty="0" smtClean="0">
                <a:latin typeface="Calisto MT" panose="02040603050505030304" pitchFamily="18" charset="0"/>
              </a:rPr>
              <a:t>is always given first followed by the y value </a:t>
            </a:r>
            <a:r>
              <a:rPr lang="en-GB" sz="2400" dirty="0" smtClean="0">
                <a:latin typeface="Calisto MT" panose="02040603050505030304" pitchFamily="18" charset="0"/>
              </a:rPr>
              <a:t>(or </a:t>
            </a:r>
            <a:r>
              <a:rPr lang="en-GB" sz="2400" dirty="0" smtClean="0">
                <a:latin typeface="Calisto MT" panose="02040603050505030304" pitchFamily="18" charset="0"/>
              </a:rPr>
              <a:t>output</a:t>
            </a:r>
            <a:r>
              <a:rPr lang="en-GB" sz="2400" dirty="0" smtClean="0">
                <a:latin typeface="Calisto MT" panose="02040603050505030304" pitchFamily="18" charset="0"/>
              </a:rPr>
              <a:t>).</a:t>
            </a:r>
            <a:endParaRPr lang="en-GB" sz="2400" baseline="30000" dirty="0"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1543" y="473683"/>
            <a:ext cx="70133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000" dirty="0">
                <a:latin typeface="Calisto MT" panose="02040603050505030304" pitchFamily="18" charset="0"/>
              </a:rPr>
              <a:t>Graphs of </a:t>
            </a:r>
            <a:r>
              <a:rPr lang="en-GB" sz="4000" dirty="0" smtClean="0">
                <a:latin typeface="Calisto MT" panose="02040603050505030304" pitchFamily="18" charset="0"/>
              </a:rPr>
              <a:t>linear functions</a:t>
            </a:r>
            <a:endParaRPr lang="en-GB" sz="4000" dirty="0">
              <a:latin typeface="Calisto MT" panose="0204060305050503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41097" y="4020272"/>
            <a:ext cx="693470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GB" sz="2400" dirty="0">
                <a:latin typeface="Calisto MT" panose="02040603050505030304" pitchFamily="18" charset="0"/>
              </a:rPr>
              <a:t>A </a:t>
            </a:r>
            <a:r>
              <a:rPr lang="en-GB" sz="2400" dirty="0" smtClean="0">
                <a:latin typeface="Calisto MT" panose="02040603050505030304" pitchFamily="18" charset="0"/>
              </a:rPr>
              <a:t>name </a:t>
            </a:r>
            <a:r>
              <a:rPr lang="en-GB" sz="2400" dirty="0" smtClean="0">
                <a:latin typeface="Calisto MT" panose="02040603050505030304" pitchFamily="18" charset="0"/>
              </a:rPr>
              <a:t>of a linear </a:t>
            </a:r>
            <a:r>
              <a:rPr lang="en-GB" sz="2400" dirty="0" smtClean="0">
                <a:latin typeface="Calisto MT" panose="02040603050505030304" pitchFamily="18" charset="0"/>
              </a:rPr>
              <a:t>function usually looks like this </a:t>
            </a:r>
          </a:p>
          <a:p>
            <a:pPr algn="l">
              <a:defRPr/>
            </a:pPr>
            <a:r>
              <a:rPr lang="en-GB" sz="2400" dirty="0">
                <a:latin typeface="Calisto MT" panose="02040603050505030304" pitchFamily="18" charset="0"/>
              </a:rPr>
              <a:t> </a:t>
            </a:r>
            <a:r>
              <a:rPr lang="en-GB" sz="2400" dirty="0" smtClean="0">
                <a:latin typeface="Calisto MT" panose="02040603050505030304" pitchFamily="18" charset="0"/>
              </a:rPr>
              <a:t>       </a:t>
            </a:r>
            <a:r>
              <a:rPr lang="en-GB" sz="2400" dirty="0" smtClean="0">
                <a:latin typeface="Calisto MT" panose="02040603050505030304" pitchFamily="18" charset="0"/>
              </a:rPr>
              <a:t>				</a:t>
            </a:r>
          </a:p>
          <a:p>
            <a:pPr algn="ctr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y</a:t>
            </a:r>
            <a:r>
              <a:rPr lang="en-GB" sz="2400" dirty="0" smtClean="0">
                <a:latin typeface="Calisto MT" panose="02040603050505030304" pitchFamily="18" charset="0"/>
              </a:rPr>
              <a:t> </a:t>
            </a:r>
            <a:r>
              <a:rPr lang="en-GB" sz="2400" dirty="0">
                <a:latin typeface="Calisto MT" panose="02040603050505030304" pitchFamily="18" charset="0"/>
              </a:rPr>
              <a:t>= </a:t>
            </a:r>
            <a:r>
              <a:rPr lang="en-GB" sz="2400" dirty="0">
                <a:latin typeface="Calisto MT" panose="02040603050505030304" pitchFamily="18" charset="0"/>
              </a:rPr>
              <a:t>m</a:t>
            </a:r>
            <a:r>
              <a:rPr lang="en-GB" sz="2400" dirty="0" smtClean="0">
                <a:latin typeface="Calisto MT" panose="02040603050505030304" pitchFamily="18" charset="0"/>
              </a:rPr>
              <a:t>x </a:t>
            </a:r>
            <a:r>
              <a:rPr lang="en-GB" sz="2400" dirty="0">
                <a:latin typeface="Calisto MT" panose="02040603050505030304" pitchFamily="18" charset="0"/>
              </a:rPr>
              <a:t>+ </a:t>
            </a:r>
            <a:r>
              <a:rPr lang="en-GB" sz="2400" dirty="0" smtClean="0">
                <a:latin typeface="Calisto MT" panose="02040603050505030304" pitchFamily="18" charset="0"/>
              </a:rPr>
              <a:t>c </a:t>
            </a:r>
          </a:p>
          <a:p>
            <a:pPr algn="l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 </a:t>
            </a:r>
            <a:endParaRPr lang="en-GB" sz="2400" dirty="0" smtClean="0">
              <a:latin typeface="Calisto MT" panose="02040603050505030304" pitchFamily="18" charset="0"/>
            </a:endParaRPr>
          </a:p>
          <a:p>
            <a:pPr algn="ctr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 and sometimes like this</a:t>
            </a:r>
          </a:p>
          <a:p>
            <a:pPr algn="l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          </a:t>
            </a:r>
            <a:r>
              <a:rPr lang="en-GB" sz="2400" dirty="0" smtClean="0">
                <a:latin typeface="Calisto MT" panose="02040603050505030304" pitchFamily="18" charset="0"/>
              </a:rPr>
              <a:t>			</a:t>
            </a:r>
          </a:p>
          <a:p>
            <a:pPr algn="ctr">
              <a:defRPr/>
            </a:pPr>
            <a:r>
              <a:rPr lang="en-GB" sz="2400" dirty="0" smtClean="0">
                <a:latin typeface="Calisto MT" panose="02040603050505030304" pitchFamily="18" charset="0"/>
              </a:rPr>
              <a:t>y </a:t>
            </a:r>
            <a:r>
              <a:rPr lang="en-GB" sz="2400" dirty="0" smtClean="0">
                <a:latin typeface="Calisto MT" panose="02040603050505030304" pitchFamily="18" charset="0"/>
              </a:rPr>
              <a:t>= </a:t>
            </a:r>
            <a:r>
              <a:rPr lang="en-GB" sz="2400" dirty="0" err="1" smtClean="0">
                <a:latin typeface="Calisto MT" panose="02040603050505030304" pitchFamily="18" charset="0"/>
              </a:rPr>
              <a:t>ax</a:t>
            </a:r>
            <a:r>
              <a:rPr lang="en-GB" sz="2400" dirty="0" smtClean="0">
                <a:latin typeface="Calisto MT" panose="02040603050505030304" pitchFamily="18" charset="0"/>
              </a:rPr>
              <a:t> </a:t>
            </a:r>
            <a:r>
              <a:rPr lang="en-GB" sz="2400" dirty="0" smtClean="0">
                <a:latin typeface="Calisto MT" panose="02040603050505030304" pitchFamily="18" charset="0"/>
              </a:rPr>
              <a:t>+ </a:t>
            </a:r>
            <a:r>
              <a:rPr lang="en-GB" sz="2400" dirty="0" smtClean="0">
                <a:latin typeface="Calisto MT" panose="02040603050505030304" pitchFamily="18" charset="0"/>
              </a:rPr>
              <a:t>b </a:t>
            </a:r>
            <a:endParaRPr lang="en-GB" sz="2400" dirty="0" smtClean="0">
              <a:latin typeface="Calisto MT" panose="0204060305050503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031400" y="1965368"/>
            <a:ext cx="4066971" cy="4105496"/>
            <a:chOff x="6993229" y="2179832"/>
            <a:chExt cx="4066971" cy="410549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3229" y="2543397"/>
              <a:ext cx="3714881" cy="374193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433105" y="4543048"/>
              <a:ext cx="62709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 smtClean="0">
                  <a:solidFill>
                    <a:srgbClr val="000000"/>
                  </a:solidFill>
                  <a:latin typeface="+mj-lt"/>
                </a:rPr>
                <a:t>Input</a:t>
              </a:r>
              <a:endParaRPr lang="en-GB" sz="18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43732" y="2179832"/>
              <a:ext cx="88036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latin typeface="+mj-lt"/>
                </a:rPr>
                <a:t>Output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33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7" y="1841678"/>
            <a:ext cx="6838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400" dirty="0" smtClean="0">
                <a:latin typeface="Calisto MT" panose="02040603050505030304" pitchFamily="18" charset="0"/>
              </a:rPr>
              <a:t>Remember coordinates are pairs of numbers written in brackets that represent a particular location on the Cartesian Plain.</a:t>
            </a:r>
            <a:endParaRPr lang="en-TT" sz="2400" dirty="0">
              <a:latin typeface="Calisto MT" panose="02040603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879" y="3490172"/>
            <a:ext cx="6207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Calisto MT" panose="02040603050505030304" pitchFamily="18" charset="0"/>
              </a:defRPr>
            </a:lvl1pPr>
          </a:lstStyle>
          <a:p>
            <a:r>
              <a:rPr lang="en-TT" dirty="0"/>
              <a:t>The coordinate (5, 3) tells us that the location is 5 units to the right and 3 units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999" y="4958366"/>
            <a:ext cx="654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Calisto MT" panose="02040603050505030304" pitchFamily="18" charset="0"/>
              </a:defRPr>
            </a:lvl1pPr>
          </a:lstStyle>
          <a:p>
            <a:r>
              <a:rPr lang="en-TT" dirty="0"/>
              <a:t>A point can then be placed to show the location.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7979" y="460431"/>
            <a:ext cx="3402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000" dirty="0" smtClean="0">
                <a:latin typeface="Calisto MT" panose="02040603050505030304" pitchFamily="18" charset="0"/>
              </a:rPr>
              <a:t>Coordinates.</a:t>
            </a:r>
            <a:endParaRPr lang="en-GB" sz="4000" dirty="0">
              <a:latin typeface="Calisto MT" panose="02040603050505030304" pitchFamily="18" charset="0"/>
            </a:endParaRPr>
          </a:p>
        </p:txBody>
      </p:sp>
      <p:grpSp>
        <p:nvGrpSpPr>
          <p:cNvPr id="814" name="Group 813"/>
          <p:cNvGrpSpPr/>
          <p:nvPr/>
        </p:nvGrpSpPr>
        <p:grpSpPr>
          <a:xfrm>
            <a:off x="7094074" y="1168317"/>
            <a:ext cx="4844641" cy="4707209"/>
            <a:chOff x="5793308" y="504996"/>
            <a:chExt cx="5722831" cy="6043891"/>
          </a:xfrm>
        </p:grpSpPr>
        <p:grpSp>
          <p:nvGrpSpPr>
            <p:cNvPr id="407" name="Group 4"/>
            <p:cNvGrpSpPr>
              <a:grpSpLocks/>
            </p:cNvGrpSpPr>
            <p:nvPr/>
          </p:nvGrpSpPr>
          <p:grpSpPr bwMode="auto">
            <a:xfrm>
              <a:off x="5793308" y="1026775"/>
              <a:ext cx="5265625" cy="5522112"/>
              <a:chOff x="773" y="1401"/>
              <a:chExt cx="3140" cy="3140"/>
            </a:xfrm>
          </p:grpSpPr>
          <p:sp>
            <p:nvSpPr>
              <p:cNvPr id="408" name="Rectangle 5"/>
              <p:cNvSpPr>
                <a:spLocks noChangeArrowheads="1"/>
              </p:cNvSpPr>
              <p:nvPr/>
            </p:nvSpPr>
            <p:spPr bwMode="auto">
              <a:xfrm>
                <a:off x="140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6"/>
              <p:cNvSpPr>
                <a:spLocks noChangeArrowheads="1"/>
              </p:cNvSpPr>
              <p:nvPr/>
            </p:nvSpPr>
            <p:spPr bwMode="auto">
              <a:xfrm>
                <a:off x="155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Rectangle 7"/>
              <p:cNvSpPr>
                <a:spLocks noChangeArrowheads="1"/>
              </p:cNvSpPr>
              <p:nvPr/>
            </p:nvSpPr>
            <p:spPr bwMode="auto">
              <a:xfrm>
                <a:off x="171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Rectangle 8"/>
              <p:cNvSpPr>
                <a:spLocks noChangeArrowheads="1"/>
              </p:cNvSpPr>
              <p:nvPr/>
            </p:nvSpPr>
            <p:spPr bwMode="auto">
              <a:xfrm>
                <a:off x="187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9"/>
              <p:cNvSpPr>
                <a:spLocks noChangeArrowheads="1"/>
              </p:cNvSpPr>
              <p:nvPr/>
            </p:nvSpPr>
            <p:spPr bwMode="auto">
              <a:xfrm>
                <a:off x="77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Rectangle 10"/>
              <p:cNvSpPr>
                <a:spLocks noChangeArrowheads="1"/>
              </p:cNvSpPr>
              <p:nvPr/>
            </p:nvSpPr>
            <p:spPr bwMode="auto">
              <a:xfrm>
                <a:off x="93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Rectangle 11"/>
              <p:cNvSpPr>
                <a:spLocks noChangeArrowheads="1"/>
              </p:cNvSpPr>
              <p:nvPr/>
            </p:nvSpPr>
            <p:spPr bwMode="auto">
              <a:xfrm>
                <a:off x="108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" name="Rectangle 12"/>
              <p:cNvSpPr>
                <a:spLocks noChangeArrowheads="1"/>
              </p:cNvSpPr>
              <p:nvPr/>
            </p:nvSpPr>
            <p:spPr bwMode="auto">
              <a:xfrm>
                <a:off x="124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Rectangle 13"/>
              <p:cNvSpPr>
                <a:spLocks noChangeArrowheads="1"/>
              </p:cNvSpPr>
              <p:nvPr/>
            </p:nvSpPr>
            <p:spPr bwMode="auto">
              <a:xfrm>
                <a:off x="202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Rectangle 14"/>
              <p:cNvSpPr>
                <a:spLocks noChangeArrowheads="1"/>
              </p:cNvSpPr>
              <p:nvPr/>
            </p:nvSpPr>
            <p:spPr bwMode="auto">
              <a:xfrm>
                <a:off x="218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" name="Rectangle 15"/>
              <p:cNvSpPr>
                <a:spLocks noChangeArrowheads="1"/>
              </p:cNvSpPr>
              <p:nvPr/>
            </p:nvSpPr>
            <p:spPr bwMode="auto">
              <a:xfrm>
                <a:off x="2971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" name="Rectangle 16"/>
              <p:cNvSpPr>
                <a:spLocks noChangeArrowheads="1"/>
              </p:cNvSpPr>
              <p:nvPr/>
            </p:nvSpPr>
            <p:spPr bwMode="auto">
              <a:xfrm>
                <a:off x="3128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" name="Rectangle 17"/>
              <p:cNvSpPr>
                <a:spLocks noChangeArrowheads="1"/>
              </p:cNvSpPr>
              <p:nvPr/>
            </p:nvSpPr>
            <p:spPr bwMode="auto">
              <a:xfrm>
                <a:off x="3285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Rectangle 18"/>
              <p:cNvSpPr>
                <a:spLocks noChangeArrowheads="1"/>
              </p:cNvSpPr>
              <p:nvPr/>
            </p:nvSpPr>
            <p:spPr bwMode="auto">
              <a:xfrm>
                <a:off x="3442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Rectangle 19"/>
              <p:cNvSpPr>
                <a:spLocks noChangeArrowheads="1"/>
              </p:cNvSpPr>
              <p:nvPr/>
            </p:nvSpPr>
            <p:spPr bwMode="auto">
              <a:xfrm>
                <a:off x="2343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Rectangle 20"/>
              <p:cNvSpPr>
                <a:spLocks noChangeArrowheads="1"/>
              </p:cNvSpPr>
              <p:nvPr/>
            </p:nvSpPr>
            <p:spPr bwMode="auto">
              <a:xfrm>
                <a:off x="2500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Rectangle 21"/>
              <p:cNvSpPr>
                <a:spLocks noChangeArrowheads="1"/>
              </p:cNvSpPr>
              <p:nvPr/>
            </p:nvSpPr>
            <p:spPr bwMode="auto">
              <a:xfrm>
                <a:off x="2657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22"/>
              <p:cNvSpPr>
                <a:spLocks noChangeArrowheads="1"/>
              </p:cNvSpPr>
              <p:nvPr/>
            </p:nvSpPr>
            <p:spPr bwMode="auto">
              <a:xfrm>
                <a:off x="2814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Rectangle 23"/>
              <p:cNvSpPr>
                <a:spLocks noChangeArrowheads="1"/>
              </p:cNvSpPr>
              <p:nvPr/>
            </p:nvSpPr>
            <p:spPr bwMode="auto">
              <a:xfrm>
                <a:off x="3599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Rectangle 24"/>
              <p:cNvSpPr>
                <a:spLocks noChangeArrowheads="1"/>
              </p:cNvSpPr>
              <p:nvPr/>
            </p:nvSpPr>
            <p:spPr bwMode="auto">
              <a:xfrm>
                <a:off x="3756" y="140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Rectangle 25"/>
              <p:cNvSpPr>
                <a:spLocks noChangeArrowheads="1"/>
              </p:cNvSpPr>
              <p:nvPr/>
            </p:nvSpPr>
            <p:spPr bwMode="auto">
              <a:xfrm>
                <a:off x="140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Rectangle 26"/>
              <p:cNvSpPr>
                <a:spLocks noChangeArrowheads="1"/>
              </p:cNvSpPr>
              <p:nvPr/>
            </p:nvSpPr>
            <p:spPr bwMode="auto">
              <a:xfrm>
                <a:off x="155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27"/>
              <p:cNvSpPr>
                <a:spLocks noChangeArrowheads="1"/>
              </p:cNvSpPr>
              <p:nvPr/>
            </p:nvSpPr>
            <p:spPr bwMode="auto">
              <a:xfrm>
                <a:off x="171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Rectangle 28"/>
              <p:cNvSpPr>
                <a:spLocks noChangeArrowheads="1"/>
              </p:cNvSpPr>
              <p:nvPr/>
            </p:nvSpPr>
            <p:spPr bwMode="auto">
              <a:xfrm>
                <a:off x="187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Rectangle 29"/>
              <p:cNvSpPr>
                <a:spLocks noChangeArrowheads="1"/>
              </p:cNvSpPr>
              <p:nvPr/>
            </p:nvSpPr>
            <p:spPr bwMode="auto">
              <a:xfrm>
                <a:off x="77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30"/>
              <p:cNvSpPr>
                <a:spLocks noChangeArrowheads="1"/>
              </p:cNvSpPr>
              <p:nvPr/>
            </p:nvSpPr>
            <p:spPr bwMode="auto">
              <a:xfrm>
                <a:off x="93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Rectangle 31"/>
              <p:cNvSpPr>
                <a:spLocks noChangeArrowheads="1"/>
              </p:cNvSpPr>
              <p:nvPr/>
            </p:nvSpPr>
            <p:spPr bwMode="auto">
              <a:xfrm>
                <a:off x="108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Rectangle 32"/>
              <p:cNvSpPr>
                <a:spLocks noChangeArrowheads="1"/>
              </p:cNvSpPr>
              <p:nvPr/>
            </p:nvSpPr>
            <p:spPr bwMode="auto">
              <a:xfrm>
                <a:off x="124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Rectangle 33"/>
              <p:cNvSpPr>
                <a:spLocks noChangeArrowheads="1"/>
              </p:cNvSpPr>
              <p:nvPr/>
            </p:nvSpPr>
            <p:spPr bwMode="auto">
              <a:xfrm>
                <a:off x="202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Rectangle 34"/>
              <p:cNvSpPr>
                <a:spLocks noChangeArrowheads="1"/>
              </p:cNvSpPr>
              <p:nvPr/>
            </p:nvSpPr>
            <p:spPr bwMode="auto">
              <a:xfrm>
                <a:off x="218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" name="Rectangle 35"/>
              <p:cNvSpPr>
                <a:spLocks noChangeArrowheads="1"/>
              </p:cNvSpPr>
              <p:nvPr/>
            </p:nvSpPr>
            <p:spPr bwMode="auto">
              <a:xfrm>
                <a:off x="2971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Rectangle 36"/>
              <p:cNvSpPr>
                <a:spLocks noChangeArrowheads="1"/>
              </p:cNvSpPr>
              <p:nvPr/>
            </p:nvSpPr>
            <p:spPr bwMode="auto">
              <a:xfrm>
                <a:off x="3128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" name="Rectangle 37"/>
              <p:cNvSpPr>
                <a:spLocks noChangeArrowheads="1"/>
              </p:cNvSpPr>
              <p:nvPr/>
            </p:nvSpPr>
            <p:spPr bwMode="auto">
              <a:xfrm>
                <a:off x="3285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38"/>
              <p:cNvSpPr>
                <a:spLocks noChangeArrowheads="1"/>
              </p:cNvSpPr>
              <p:nvPr/>
            </p:nvSpPr>
            <p:spPr bwMode="auto">
              <a:xfrm>
                <a:off x="3442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Rectangle 39"/>
              <p:cNvSpPr>
                <a:spLocks noChangeArrowheads="1"/>
              </p:cNvSpPr>
              <p:nvPr/>
            </p:nvSpPr>
            <p:spPr bwMode="auto">
              <a:xfrm>
                <a:off x="2343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Rectangle 40"/>
              <p:cNvSpPr>
                <a:spLocks noChangeArrowheads="1"/>
              </p:cNvSpPr>
              <p:nvPr/>
            </p:nvSpPr>
            <p:spPr bwMode="auto">
              <a:xfrm>
                <a:off x="2500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Rectangle 41"/>
              <p:cNvSpPr>
                <a:spLocks noChangeArrowheads="1"/>
              </p:cNvSpPr>
              <p:nvPr/>
            </p:nvSpPr>
            <p:spPr bwMode="auto">
              <a:xfrm>
                <a:off x="2657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Rectangle 42"/>
              <p:cNvSpPr>
                <a:spLocks noChangeArrowheads="1"/>
              </p:cNvSpPr>
              <p:nvPr/>
            </p:nvSpPr>
            <p:spPr bwMode="auto">
              <a:xfrm>
                <a:off x="2814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43"/>
              <p:cNvSpPr>
                <a:spLocks noChangeArrowheads="1"/>
              </p:cNvSpPr>
              <p:nvPr/>
            </p:nvSpPr>
            <p:spPr bwMode="auto">
              <a:xfrm>
                <a:off x="3599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Rectangle 44"/>
              <p:cNvSpPr>
                <a:spLocks noChangeArrowheads="1"/>
              </p:cNvSpPr>
              <p:nvPr/>
            </p:nvSpPr>
            <p:spPr bwMode="auto">
              <a:xfrm>
                <a:off x="3756" y="155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Rectangle 45"/>
              <p:cNvSpPr>
                <a:spLocks noChangeArrowheads="1"/>
              </p:cNvSpPr>
              <p:nvPr/>
            </p:nvSpPr>
            <p:spPr bwMode="auto">
              <a:xfrm>
                <a:off x="140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46"/>
              <p:cNvSpPr>
                <a:spLocks noChangeArrowheads="1"/>
              </p:cNvSpPr>
              <p:nvPr/>
            </p:nvSpPr>
            <p:spPr bwMode="auto">
              <a:xfrm>
                <a:off x="155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47"/>
              <p:cNvSpPr>
                <a:spLocks noChangeArrowheads="1"/>
              </p:cNvSpPr>
              <p:nvPr/>
            </p:nvSpPr>
            <p:spPr bwMode="auto">
              <a:xfrm>
                <a:off x="171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48"/>
              <p:cNvSpPr>
                <a:spLocks noChangeArrowheads="1"/>
              </p:cNvSpPr>
              <p:nvPr/>
            </p:nvSpPr>
            <p:spPr bwMode="auto">
              <a:xfrm>
                <a:off x="187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Rectangle 49"/>
              <p:cNvSpPr>
                <a:spLocks noChangeArrowheads="1"/>
              </p:cNvSpPr>
              <p:nvPr/>
            </p:nvSpPr>
            <p:spPr bwMode="auto">
              <a:xfrm>
                <a:off x="77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Rectangle 50"/>
              <p:cNvSpPr>
                <a:spLocks noChangeArrowheads="1"/>
              </p:cNvSpPr>
              <p:nvPr/>
            </p:nvSpPr>
            <p:spPr bwMode="auto">
              <a:xfrm>
                <a:off x="93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51"/>
              <p:cNvSpPr>
                <a:spLocks noChangeArrowheads="1"/>
              </p:cNvSpPr>
              <p:nvPr/>
            </p:nvSpPr>
            <p:spPr bwMode="auto">
              <a:xfrm>
                <a:off x="108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Rectangle 52"/>
              <p:cNvSpPr>
                <a:spLocks noChangeArrowheads="1"/>
              </p:cNvSpPr>
              <p:nvPr/>
            </p:nvSpPr>
            <p:spPr bwMode="auto">
              <a:xfrm>
                <a:off x="124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" name="Rectangle 53"/>
              <p:cNvSpPr>
                <a:spLocks noChangeArrowheads="1"/>
              </p:cNvSpPr>
              <p:nvPr/>
            </p:nvSpPr>
            <p:spPr bwMode="auto">
              <a:xfrm>
                <a:off x="202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54"/>
              <p:cNvSpPr>
                <a:spLocks noChangeArrowheads="1"/>
              </p:cNvSpPr>
              <p:nvPr/>
            </p:nvSpPr>
            <p:spPr bwMode="auto">
              <a:xfrm>
                <a:off x="218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" name="Rectangle 55"/>
              <p:cNvSpPr>
                <a:spLocks noChangeArrowheads="1"/>
              </p:cNvSpPr>
              <p:nvPr/>
            </p:nvSpPr>
            <p:spPr bwMode="auto">
              <a:xfrm>
                <a:off x="2971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" name="Rectangle 56"/>
              <p:cNvSpPr>
                <a:spLocks noChangeArrowheads="1"/>
              </p:cNvSpPr>
              <p:nvPr/>
            </p:nvSpPr>
            <p:spPr bwMode="auto">
              <a:xfrm>
                <a:off x="3128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" name="Rectangle 57"/>
              <p:cNvSpPr>
                <a:spLocks noChangeArrowheads="1"/>
              </p:cNvSpPr>
              <p:nvPr/>
            </p:nvSpPr>
            <p:spPr bwMode="auto">
              <a:xfrm>
                <a:off x="3285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" name="Rectangle 58"/>
              <p:cNvSpPr>
                <a:spLocks noChangeArrowheads="1"/>
              </p:cNvSpPr>
              <p:nvPr/>
            </p:nvSpPr>
            <p:spPr bwMode="auto">
              <a:xfrm>
                <a:off x="3442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" name="Rectangle 59"/>
              <p:cNvSpPr>
                <a:spLocks noChangeArrowheads="1"/>
              </p:cNvSpPr>
              <p:nvPr/>
            </p:nvSpPr>
            <p:spPr bwMode="auto">
              <a:xfrm>
                <a:off x="2343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" name="Rectangle 60"/>
              <p:cNvSpPr>
                <a:spLocks noChangeArrowheads="1"/>
              </p:cNvSpPr>
              <p:nvPr/>
            </p:nvSpPr>
            <p:spPr bwMode="auto">
              <a:xfrm>
                <a:off x="2500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Rectangle 61"/>
              <p:cNvSpPr>
                <a:spLocks noChangeArrowheads="1"/>
              </p:cNvSpPr>
              <p:nvPr/>
            </p:nvSpPr>
            <p:spPr bwMode="auto">
              <a:xfrm>
                <a:off x="2657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Rectangle 62"/>
              <p:cNvSpPr>
                <a:spLocks noChangeArrowheads="1"/>
              </p:cNvSpPr>
              <p:nvPr/>
            </p:nvSpPr>
            <p:spPr bwMode="auto">
              <a:xfrm>
                <a:off x="2814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Rectangle 63"/>
              <p:cNvSpPr>
                <a:spLocks noChangeArrowheads="1"/>
              </p:cNvSpPr>
              <p:nvPr/>
            </p:nvSpPr>
            <p:spPr bwMode="auto">
              <a:xfrm>
                <a:off x="3599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Rectangle 64"/>
              <p:cNvSpPr>
                <a:spLocks noChangeArrowheads="1"/>
              </p:cNvSpPr>
              <p:nvPr/>
            </p:nvSpPr>
            <p:spPr bwMode="auto">
              <a:xfrm>
                <a:off x="3756" y="171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" name="Rectangle 65"/>
              <p:cNvSpPr>
                <a:spLocks noChangeArrowheads="1"/>
              </p:cNvSpPr>
              <p:nvPr/>
            </p:nvSpPr>
            <p:spPr bwMode="auto">
              <a:xfrm>
                <a:off x="140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" name="Rectangle 66"/>
              <p:cNvSpPr>
                <a:spLocks noChangeArrowheads="1"/>
              </p:cNvSpPr>
              <p:nvPr/>
            </p:nvSpPr>
            <p:spPr bwMode="auto">
              <a:xfrm>
                <a:off x="155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" name="Rectangle 67"/>
              <p:cNvSpPr>
                <a:spLocks noChangeArrowheads="1"/>
              </p:cNvSpPr>
              <p:nvPr/>
            </p:nvSpPr>
            <p:spPr bwMode="auto">
              <a:xfrm>
                <a:off x="171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" name="Rectangle 68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69"/>
              <p:cNvSpPr>
                <a:spLocks noChangeArrowheads="1"/>
              </p:cNvSpPr>
              <p:nvPr/>
            </p:nvSpPr>
            <p:spPr bwMode="auto">
              <a:xfrm>
                <a:off x="77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Rectangle 70"/>
              <p:cNvSpPr>
                <a:spLocks noChangeArrowheads="1"/>
              </p:cNvSpPr>
              <p:nvPr/>
            </p:nvSpPr>
            <p:spPr bwMode="auto">
              <a:xfrm>
                <a:off x="93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Rectangle 71"/>
              <p:cNvSpPr>
                <a:spLocks noChangeArrowheads="1"/>
              </p:cNvSpPr>
              <p:nvPr/>
            </p:nvSpPr>
            <p:spPr bwMode="auto">
              <a:xfrm>
                <a:off x="108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Rectangle 72"/>
              <p:cNvSpPr>
                <a:spLocks noChangeArrowheads="1"/>
              </p:cNvSpPr>
              <p:nvPr/>
            </p:nvSpPr>
            <p:spPr bwMode="auto">
              <a:xfrm>
                <a:off x="124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Rectangle 73"/>
              <p:cNvSpPr>
                <a:spLocks noChangeArrowheads="1"/>
              </p:cNvSpPr>
              <p:nvPr/>
            </p:nvSpPr>
            <p:spPr bwMode="auto">
              <a:xfrm>
                <a:off x="202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" name="Rectangle 74"/>
              <p:cNvSpPr>
                <a:spLocks noChangeArrowheads="1"/>
              </p:cNvSpPr>
              <p:nvPr/>
            </p:nvSpPr>
            <p:spPr bwMode="auto">
              <a:xfrm>
                <a:off x="218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" name="Rectangle 75"/>
              <p:cNvSpPr>
                <a:spLocks noChangeArrowheads="1"/>
              </p:cNvSpPr>
              <p:nvPr/>
            </p:nvSpPr>
            <p:spPr bwMode="auto">
              <a:xfrm>
                <a:off x="2971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" name="Rectangle 76"/>
              <p:cNvSpPr>
                <a:spLocks noChangeArrowheads="1"/>
              </p:cNvSpPr>
              <p:nvPr/>
            </p:nvSpPr>
            <p:spPr bwMode="auto">
              <a:xfrm>
                <a:off x="3128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" name="Rectangle 77"/>
              <p:cNvSpPr>
                <a:spLocks noChangeArrowheads="1"/>
              </p:cNvSpPr>
              <p:nvPr/>
            </p:nvSpPr>
            <p:spPr bwMode="auto">
              <a:xfrm>
                <a:off x="3285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" name="Rectangle 78"/>
              <p:cNvSpPr>
                <a:spLocks noChangeArrowheads="1"/>
              </p:cNvSpPr>
              <p:nvPr/>
            </p:nvSpPr>
            <p:spPr bwMode="auto">
              <a:xfrm>
                <a:off x="3442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" name="Rectangle 79"/>
              <p:cNvSpPr>
                <a:spLocks noChangeArrowheads="1"/>
              </p:cNvSpPr>
              <p:nvPr/>
            </p:nvSpPr>
            <p:spPr bwMode="auto">
              <a:xfrm>
                <a:off x="2343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" name="Rectangle 80"/>
              <p:cNvSpPr>
                <a:spLocks noChangeArrowheads="1"/>
              </p:cNvSpPr>
              <p:nvPr/>
            </p:nvSpPr>
            <p:spPr bwMode="auto">
              <a:xfrm>
                <a:off x="2500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" name="Rectangle 81"/>
              <p:cNvSpPr>
                <a:spLocks noChangeArrowheads="1"/>
              </p:cNvSpPr>
              <p:nvPr/>
            </p:nvSpPr>
            <p:spPr bwMode="auto">
              <a:xfrm>
                <a:off x="2657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Rectangle 82"/>
              <p:cNvSpPr>
                <a:spLocks noChangeArrowheads="1"/>
              </p:cNvSpPr>
              <p:nvPr/>
            </p:nvSpPr>
            <p:spPr bwMode="auto">
              <a:xfrm>
                <a:off x="2814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" name="Rectangle 83"/>
              <p:cNvSpPr>
                <a:spLocks noChangeArrowheads="1"/>
              </p:cNvSpPr>
              <p:nvPr/>
            </p:nvSpPr>
            <p:spPr bwMode="auto">
              <a:xfrm>
                <a:off x="3599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" name="Rectangle 84"/>
              <p:cNvSpPr>
                <a:spLocks noChangeArrowheads="1"/>
              </p:cNvSpPr>
              <p:nvPr/>
            </p:nvSpPr>
            <p:spPr bwMode="auto">
              <a:xfrm>
                <a:off x="3756" y="187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" name="Rectangle 85"/>
              <p:cNvSpPr>
                <a:spLocks noChangeArrowheads="1"/>
              </p:cNvSpPr>
              <p:nvPr/>
            </p:nvSpPr>
            <p:spPr bwMode="auto">
              <a:xfrm>
                <a:off x="140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" name="Rectangle 86"/>
              <p:cNvSpPr>
                <a:spLocks noChangeArrowheads="1"/>
              </p:cNvSpPr>
              <p:nvPr/>
            </p:nvSpPr>
            <p:spPr bwMode="auto">
              <a:xfrm>
                <a:off x="155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" name="Rectangle 87"/>
              <p:cNvSpPr>
                <a:spLocks noChangeArrowheads="1"/>
              </p:cNvSpPr>
              <p:nvPr/>
            </p:nvSpPr>
            <p:spPr bwMode="auto">
              <a:xfrm>
                <a:off x="171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" name="Rectangle 88"/>
              <p:cNvSpPr>
                <a:spLocks noChangeArrowheads="1"/>
              </p:cNvSpPr>
              <p:nvPr/>
            </p:nvSpPr>
            <p:spPr bwMode="auto">
              <a:xfrm>
                <a:off x="187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" name="Rectangle 89"/>
              <p:cNvSpPr>
                <a:spLocks noChangeArrowheads="1"/>
              </p:cNvSpPr>
              <p:nvPr/>
            </p:nvSpPr>
            <p:spPr bwMode="auto">
              <a:xfrm>
                <a:off x="77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" name="Rectangle 90"/>
              <p:cNvSpPr>
                <a:spLocks noChangeArrowheads="1"/>
              </p:cNvSpPr>
              <p:nvPr/>
            </p:nvSpPr>
            <p:spPr bwMode="auto">
              <a:xfrm>
                <a:off x="93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" name="Rectangle 91"/>
              <p:cNvSpPr>
                <a:spLocks noChangeArrowheads="1"/>
              </p:cNvSpPr>
              <p:nvPr/>
            </p:nvSpPr>
            <p:spPr bwMode="auto">
              <a:xfrm>
                <a:off x="108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" name="Rectangle 92"/>
              <p:cNvSpPr>
                <a:spLocks noChangeArrowheads="1"/>
              </p:cNvSpPr>
              <p:nvPr/>
            </p:nvSpPr>
            <p:spPr bwMode="auto">
              <a:xfrm>
                <a:off x="124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" name="Rectangle 93"/>
              <p:cNvSpPr>
                <a:spLocks noChangeArrowheads="1"/>
              </p:cNvSpPr>
              <p:nvPr/>
            </p:nvSpPr>
            <p:spPr bwMode="auto">
              <a:xfrm>
                <a:off x="202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" name="Rectangle 94"/>
              <p:cNvSpPr>
                <a:spLocks noChangeArrowheads="1"/>
              </p:cNvSpPr>
              <p:nvPr/>
            </p:nvSpPr>
            <p:spPr bwMode="auto">
              <a:xfrm>
                <a:off x="218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" name="Rectangle 95"/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" name="Rectangle 96"/>
              <p:cNvSpPr>
                <a:spLocks noChangeArrowheads="1"/>
              </p:cNvSpPr>
              <p:nvPr/>
            </p:nvSpPr>
            <p:spPr bwMode="auto">
              <a:xfrm>
                <a:off x="3128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" name="Rectangle 97"/>
              <p:cNvSpPr>
                <a:spLocks noChangeArrowheads="1"/>
              </p:cNvSpPr>
              <p:nvPr/>
            </p:nvSpPr>
            <p:spPr bwMode="auto">
              <a:xfrm>
                <a:off x="3285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" name="Rectangle 98"/>
              <p:cNvSpPr>
                <a:spLocks noChangeArrowheads="1"/>
              </p:cNvSpPr>
              <p:nvPr/>
            </p:nvSpPr>
            <p:spPr bwMode="auto">
              <a:xfrm>
                <a:off x="3442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" name="Rectangle 99"/>
              <p:cNvSpPr>
                <a:spLocks noChangeArrowheads="1"/>
              </p:cNvSpPr>
              <p:nvPr/>
            </p:nvSpPr>
            <p:spPr bwMode="auto">
              <a:xfrm>
                <a:off x="2343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" name="Rectangle 100"/>
              <p:cNvSpPr>
                <a:spLocks noChangeArrowheads="1"/>
              </p:cNvSpPr>
              <p:nvPr/>
            </p:nvSpPr>
            <p:spPr bwMode="auto">
              <a:xfrm>
                <a:off x="2500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" name="Rectangle 101"/>
              <p:cNvSpPr>
                <a:spLocks noChangeArrowheads="1"/>
              </p:cNvSpPr>
              <p:nvPr/>
            </p:nvSpPr>
            <p:spPr bwMode="auto">
              <a:xfrm>
                <a:off x="2657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5" name="Rectangle 102"/>
              <p:cNvSpPr>
                <a:spLocks noChangeArrowheads="1"/>
              </p:cNvSpPr>
              <p:nvPr/>
            </p:nvSpPr>
            <p:spPr bwMode="auto">
              <a:xfrm>
                <a:off x="2814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6" name="Rectangle 103"/>
              <p:cNvSpPr>
                <a:spLocks noChangeArrowheads="1"/>
              </p:cNvSpPr>
              <p:nvPr/>
            </p:nvSpPr>
            <p:spPr bwMode="auto">
              <a:xfrm>
                <a:off x="3599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" name="Rectangle 104"/>
              <p:cNvSpPr>
                <a:spLocks noChangeArrowheads="1"/>
              </p:cNvSpPr>
              <p:nvPr/>
            </p:nvSpPr>
            <p:spPr bwMode="auto">
              <a:xfrm>
                <a:off x="3756" y="202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" name="Rectangle 105"/>
              <p:cNvSpPr>
                <a:spLocks noChangeArrowheads="1"/>
              </p:cNvSpPr>
              <p:nvPr/>
            </p:nvSpPr>
            <p:spPr bwMode="auto">
              <a:xfrm>
                <a:off x="140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9" name="Rectangle 106"/>
              <p:cNvSpPr>
                <a:spLocks noChangeArrowheads="1"/>
              </p:cNvSpPr>
              <p:nvPr/>
            </p:nvSpPr>
            <p:spPr bwMode="auto">
              <a:xfrm>
                <a:off x="155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0" name="Rectangle 107"/>
              <p:cNvSpPr>
                <a:spLocks noChangeArrowheads="1"/>
              </p:cNvSpPr>
              <p:nvPr/>
            </p:nvSpPr>
            <p:spPr bwMode="auto">
              <a:xfrm>
                <a:off x="171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1" name="Rectangle 108"/>
              <p:cNvSpPr>
                <a:spLocks noChangeArrowheads="1"/>
              </p:cNvSpPr>
              <p:nvPr/>
            </p:nvSpPr>
            <p:spPr bwMode="auto">
              <a:xfrm>
                <a:off x="187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" name="Rectangle 109"/>
              <p:cNvSpPr>
                <a:spLocks noChangeArrowheads="1"/>
              </p:cNvSpPr>
              <p:nvPr/>
            </p:nvSpPr>
            <p:spPr bwMode="auto">
              <a:xfrm>
                <a:off x="77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" name="Rectangle 110"/>
              <p:cNvSpPr>
                <a:spLocks noChangeArrowheads="1"/>
              </p:cNvSpPr>
              <p:nvPr/>
            </p:nvSpPr>
            <p:spPr bwMode="auto">
              <a:xfrm>
                <a:off x="93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" name="Rectangle 111"/>
              <p:cNvSpPr>
                <a:spLocks noChangeArrowheads="1"/>
              </p:cNvSpPr>
              <p:nvPr/>
            </p:nvSpPr>
            <p:spPr bwMode="auto">
              <a:xfrm>
                <a:off x="108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" name="Rectangle 112"/>
              <p:cNvSpPr>
                <a:spLocks noChangeArrowheads="1"/>
              </p:cNvSpPr>
              <p:nvPr/>
            </p:nvSpPr>
            <p:spPr bwMode="auto">
              <a:xfrm>
                <a:off x="124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" name="Rectangle 113"/>
              <p:cNvSpPr>
                <a:spLocks noChangeArrowheads="1"/>
              </p:cNvSpPr>
              <p:nvPr/>
            </p:nvSpPr>
            <p:spPr bwMode="auto">
              <a:xfrm>
                <a:off x="202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" name="Rectangle 114"/>
              <p:cNvSpPr>
                <a:spLocks noChangeArrowheads="1"/>
              </p:cNvSpPr>
              <p:nvPr/>
            </p:nvSpPr>
            <p:spPr bwMode="auto">
              <a:xfrm>
                <a:off x="218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" name="Rectangle 115"/>
              <p:cNvSpPr>
                <a:spLocks noChangeArrowheads="1"/>
              </p:cNvSpPr>
              <p:nvPr/>
            </p:nvSpPr>
            <p:spPr bwMode="auto">
              <a:xfrm>
                <a:off x="2971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" name="Rectangle 116"/>
              <p:cNvSpPr>
                <a:spLocks noChangeArrowheads="1"/>
              </p:cNvSpPr>
              <p:nvPr/>
            </p:nvSpPr>
            <p:spPr bwMode="auto">
              <a:xfrm>
                <a:off x="3128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" name="Rectangle 117"/>
              <p:cNvSpPr>
                <a:spLocks noChangeArrowheads="1"/>
              </p:cNvSpPr>
              <p:nvPr/>
            </p:nvSpPr>
            <p:spPr bwMode="auto">
              <a:xfrm>
                <a:off x="3285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" name="Rectangle 118"/>
              <p:cNvSpPr>
                <a:spLocks noChangeArrowheads="1"/>
              </p:cNvSpPr>
              <p:nvPr/>
            </p:nvSpPr>
            <p:spPr bwMode="auto">
              <a:xfrm>
                <a:off x="3442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" name="Rectangle 119"/>
              <p:cNvSpPr>
                <a:spLocks noChangeArrowheads="1"/>
              </p:cNvSpPr>
              <p:nvPr/>
            </p:nvSpPr>
            <p:spPr bwMode="auto">
              <a:xfrm>
                <a:off x="2343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" name="Rectangle 120"/>
              <p:cNvSpPr>
                <a:spLocks noChangeArrowheads="1"/>
              </p:cNvSpPr>
              <p:nvPr/>
            </p:nvSpPr>
            <p:spPr bwMode="auto">
              <a:xfrm>
                <a:off x="2500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" name="Rectangle 121"/>
              <p:cNvSpPr>
                <a:spLocks noChangeArrowheads="1"/>
              </p:cNvSpPr>
              <p:nvPr/>
            </p:nvSpPr>
            <p:spPr bwMode="auto">
              <a:xfrm>
                <a:off x="2657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" name="Rectangle 122"/>
              <p:cNvSpPr>
                <a:spLocks noChangeArrowheads="1"/>
              </p:cNvSpPr>
              <p:nvPr/>
            </p:nvSpPr>
            <p:spPr bwMode="auto">
              <a:xfrm>
                <a:off x="2814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" name="Rectangle 123"/>
              <p:cNvSpPr>
                <a:spLocks noChangeArrowheads="1"/>
              </p:cNvSpPr>
              <p:nvPr/>
            </p:nvSpPr>
            <p:spPr bwMode="auto">
              <a:xfrm>
                <a:off x="3599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" name="Rectangle 124"/>
              <p:cNvSpPr>
                <a:spLocks noChangeArrowheads="1"/>
              </p:cNvSpPr>
              <p:nvPr/>
            </p:nvSpPr>
            <p:spPr bwMode="auto">
              <a:xfrm>
                <a:off x="3756" y="218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" name="Rectangle 125"/>
              <p:cNvSpPr>
                <a:spLocks noChangeArrowheads="1"/>
              </p:cNvSpPr>
              <p:nvPr/>
            </p:nvSpPr>
            <p:spPr bwMode="auto">
              <a:xfrm>
                <a:off x="140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" name="Rectangle 126"/>
              <p:cNvSpPr>
                <a:spLocks noChangeArrowheads="1"/>
              </p:cNvSpPr>
              <p:nvPr/>
            </p:nvSpPr>
            <p:spPr bwMode="auto">
              <a:xfrm>
                <a:off x="155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" name="Rectangle 127"/>
              <p:cNvSpPr>
                <a:spLocks noChangeArrowheads="1"/>
              </p:cNvSpPr>
              <p:nvPr/>
            </p:nvSpPr>
            <p:spPr bwMode="auto">
              <a:xfrm>
                <a:off x="171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" name="Rectangle 128"/>
              <p:cNvSpPr>
                <a:spLocks noChangeArrowheads="1"/>
              </p:cNvSpPr>
              <p:nvPr/>
            </p:nvSpPr>
            <p:spPr bwMode="auto">
              <a:xfrm>
                <a:off x="187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" name="Rectangle 129"/>
              <p:cNvSpPr>
                <a:spLocks noChangeArrowheads="1"/>
              </p:cNvSpPr>
              <p:nvPr/>
            </p:nvSpPr>
            <p:spPr bwMode="auto">
              <a:xfrm>
                <a:off x="77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" name="Rectangle 130"/>
              <p:cNvSpPr>
                <a:spLocks noChangeArrowheads="1"/>
              </p:cNvSpPr>
              <p:nvPr/>
            </p:nvSpPr>
            <p:spPr bwMode="auto">
              <a:xfrm>
                <a:off x="93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" name="Rectangle 131"/>
              <p:cNvSpPr>
                <a:spLocks noChangeArrowheads="1"/>
              </p:cNvSpPr>
              <p:nvPr/>
            </p:nvSpPr>
            <p:spPr bwMode="auto">
              <a:xfrm>
                <a:off x="108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" name="Rectangle 132"/>
              <p:cNvSpPr>
                <a:spLocks noChangeArrowheads="1"/>
              </p:cNvSpPr>
              <p:nvPr/>
            </p:nvSpPr>
            <p:spPr bwMode="auto">
              <a:xfrm>
                <a:off x="124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" name="Rectangle 133"/>
              <p:cNvSpPr>
                <a:spLocks noChangeArrowheads="1"/>
              </p:cNvSpPr>
              <p:nvPr/>
            </p:nvSpPr>
            <p:spPr bwMode="auto">
              <a:xfrm>
                <a:off x="202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" name="Rectangle 134"/>
              <p:cNvSpPr>
                <a:spLocks noChangeArrowheads="1"/>
              </p:cNvSpPr>
              <p:nvPr/>
            </p:nvSpPr>
            <p:spPr bwMode="auto">
              <a:xfrm>
                <a:off x="218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" name="Rectangle 135"/>
              <p:cNvSpPr>
                <a:spLocks noChangeArrowheads="1"/>
              </p:cNvSpPr>
              <p:nvPr/>
            </p:nvSpPr>
            <p:spPr bwMode="auto">
              <a:xfrm>
                <a:off x="2971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" name="Rectangle 136"/>
              <p:cNvSpPr>
                <a:spLocks noChangeArrowheads="1"/>
              </p:cNvSpPr>
              <p:nvPr/>
            </p:nvSpPr>
            <p:spPr bwMode="auto">
              <a:xfrm>
                <a:off x="3128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" name="Rectangle 137"/>
              <p:cNvSpPr>
                <a:spLocks noChangeArrowheads="1"/>
              </p:cNvSpPr>
              <p:nvPr/>
            </p:nvSpPr>
            <p:spPr bwMode="auto">
              <a:xfrm>
                <a:off x="3285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" name="Rectangle 138"/>
              <p:cNvSpPr>
                <a:spLocks noChangeArrowheads="1"/>
              </p:cNvSpPr>
              <p:nvPr/>
            </p:nvSpPr>
            <p:spPr bwMode="auto">
              <a:xfrm>
                <a:off x="3442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" name="Rectangle 139"/>
              <p:cNvSpPr>
                <a:spLocks noChangeArrowheads="1"/>
              </p:cNvSpPr>
              <p:nvPr/>
            </p:nvSpPr>
            <p:spPr bwMode="auto">
              <a:xfrm>
                <a:off x="2343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" name="Rectangle 140"/>
              <p:cNvSpPr>
                <a:spLocks noChangeArrowheads="1"/>
              </p:cNvSpPr>
              <p:nvPr/>
            </p:nvSpPr>
            <p:spPr bwMode="auto">
              <a:xfrm>
                <a:off x="2500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" name="Rectangle 141"/>
              <p:cNvSpPr>
                <a:spLocks noChangeArrowheads="1"/>
              </p:cNvSpPr>
              <p:nvPr/>
            </p:nvSpPr>
            <p:spPr bwMode="auto">
              <a:xfrm>
                <a:off x="2657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" name="Rectangle 142"/>
              <p:cNvSpPr>
                <a:spLocks noChangeArrowheads="1"/>
              </p:cNvSpPr>
              <p:nvPr/>
            </p:nvSpPr>
            <p:spPr bwMode="auto">
              <a:xfrm>
                <a:off x="2814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6" name="Rectangle 143"/>
              <p:cNvSpPr>
                <a:spLocks noChangeArrowheads="1"/>
              </p:cNvSpPr>
              <p:nvPr/>
            </p:nvSpPr>
            <p:spPr bwMode="auto">
              <a:xfrm>
                <a:off x="3599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7" name="Rectangle 144"/>
              <p:cNvSpPr>
                <a:spLocks noChangeArrowheads="1"/>
              </p:cNvSpPr>
              <p:nvPr/>
            </p:nvSpPr>
            <p:spPr bwMode="auto">
              <a:xfrm>
                <a:off x="3756" y="234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8" name="Rectangle 145"/>
              <p:cNvSpPr>
                <a:spLocks noChangeArrowheads="1"/>
              </p:cNvSpPr>
              <p:nvPr/>
            </p:nvSpPr>
            <p:spPr bwMode="auto">
              <a:xfrm>
                <a:off x="140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9" name="Rectangle 146"/>
              <p:cNvSpPr>
                <a:spLocks noChangeArrowheads="1"/>
              </p:cNvSpPr>
              <p:nvPr/>
            </p:nvSpPr>
            <p:spPr bwMode="auto">
              <a:xfrm>
                <a:off x="155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" name="Rectangle 147"/>
              <p:cNvSpPr>
                <a:spLocks noChangeArrowheads="1"/>
              </p:cNvSpPr>
              <p:nvPr/>
            </p:nvSpPr>
            <p:spPr bwMode="auto">
              <a:xfrm>
                <a:off x="171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" name="Rectangle 148"/>
              <p:cNvSpPr>
                <a:spLocks noChangeArrowheads="1"/>
              </p:cNvSpPr>
              <p:nvPr/>
            </p:nvSpPr>
            <p:spPr bwMode="auto">
              <a:xfrm>
                <a:off x="187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" name="Rectangle 149"/>
              <p:cNvSpPr>
                <a:spLocks noChangeArrowheads="1"/>
              </p:cNvSpPr>
              <p:nvPr/>
            </p:nvSpPr>
            <p:spPr bwMode="auto">
              <a:xfrm>
                <a:off x="77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" name="Rectangle 150"/>
              <p:cNvSpPr>
                <a:spLocks noChangeArrowheads="1"/>
              </p:cNvSpPr>
              <p:nvPr/>
            </p:nvSpPr>
            <p:spPr bwMode="auto">
              <a:xfrm>
                <a:off x="93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" name="Rectangle 151"/>
              <p:cNvSpPr>
                <a:spLocks noChangeArrowheads="1"/>
              </p:cNvSpPr>
              <p:nvPr/>
            </p:nvSpPr>
            <p:spPr bwMode="auto">
              <a:xfrm>
                <a:off x="108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5" name="Rectangle 152"/>
              <p:cNvSpPr>
                <a:spLocks noChangeArrowheads="1"/>
              </p:cNvSpPr>
              <p:nvPr/>
            </p:nvSpPr>
            <p:spPr bwMode="auto">
              <a:xfrm>
                <a:off x="124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" name="Rectangle 153"/>
              <p:cNvSpPr>
                <a:spLocks noChangeArrowheads="1"/>
              </p:cNvSpPr>
              <p:nvPr/>
            </p:nvSpPr>
            <p:spPr bwMode="auto">
              <a:xfrm>
                <a:off x="202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Rectangle 154"/>
              <p:cNvSpPr>
                <a:spLocks noChangeArrowheads="1"/>
              </p:cNvSpPr>
              <p:nvPr/>
            </p:nvSpPr>
            <p:spPr bwMode="auto">
              <a:xfrm>
                <a:off x="218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" name="Rectangle 155"/>
              <p:cNvSpPr>
                <a:spLocks noChangeArrowheads="1"/>
              </p:cNvSpPr>
              <p:nvPr/>
            </p:nvSpPr>
            <p:spPr bwMode="auto">
              <a:xfrm>
                <a:off x="2971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Rectangle 156"/>
              <p:cNvSpPr>
                <a:spLocks noChangeArrowheads="1"/>
              </p:cNvSpPr>
              <p:nvPr/>
            </p:nvSpPr>
            <p:spPr bwMode="auto">
              <a:xfrm>
                <a:off x="3128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" name="Rectangle 157"/>
              <p:cNvSpPr>
                <a:spLocks noChangeArrowheads="1"/>
              </p:cNvSpPr>
              <p:nvPr/>
            </p:nvSpPr>
            <p:spPr bwMode="auto">
              <a:xfrm>
                <a:off x="3285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" name="Rectangle 158"/>
              <p:cNvSpPr>
                <a:spLocks noChangeArrowheads="1"/>
              </p:cNvSpPr>
              <p:nvPr/>
            </p:nvSpPr>
            <p:spPr bwMode="auto">
              <a:xfrm>
                <a:off x="3442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2" name="Rectangle 159"/>
              <p:cNvSpPr>
                <a:spLocks noChangeArrowheads="1"/>
              </p:cNvSpPr>
              <p:nvPr/>
            </p:nvSpPr>
            <p:spPr bwMode="auto">
              <a:xfrm>
                <a:off x="2343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" name="Rectangle 160"/>
              <p:cNvSpPr>
                <a:spLocks noChangeArrowheads="1"/>
              </p:cNvSpPr>
              <p:nvPr/>
            </p:nvSpPr>
            <p:spPr bwMode="auto">
              <a:xfrm>
                <a:off x="2500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" name="Rectangle 161"/>
              <p:cNvSpPr>
                <a:spLocks noChangeArrowheads="1"/>
              </p:cNvSpPr>
              <p:nvPr/>
            </p:nvSpPr>
            <p:spPr bwMode="auto">
              <a:xfrm>
                <a:off x="2657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5" name="Rectangle 162"/>
              <p:cNvSpPr>
                <a:spLocks noChangeArrowheads="1"/>
              </p:cNvSpPr>
              <p:nvPr/>
            </p:nvSpPr>
            <p:spPr bwMode="auto">
              <a:xfrm>
                <a:off x="2814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6" name="Rectangle 163"/>
              <p:cNvSpPr>
                <a:spLocks noChangeArrowheads="1"/>
              </p:cNvSpPr>
              <p:nvPr/>
            </p:nvSpPr>
            <p:spPr bwMode="auto">
              <a:xfrm>
                <a:off x="3599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" name="Rectangle 164"/>
              <p:cNvSpPr>
                <a:spLocks noChangeArrowheads="1"/>
              </p:cNvSpPr>
              <p:nvPr/>
            </p:nvSpPr>
            <p:spPr bwMode="auto">
              <a:xfrm>
                <a:off x="3756" y="250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" name="Rectangle 165"/>
              <p:cNvSpPr>
                <a:spLocks noChangeArrowheads="1"/>
              </p:cNvSpPr>
              <p:nvPr/>
            </p:nvSpPr>
            <p:spPr bwMode="auto">
              <a:xfrm>
                <a:off x="140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Rectangle 166"/>
              <p:cNvSpPr>
                <a:spLocks noChangeArrowheads="1"/>
              </p:cNvSpPr>
              <p:nvPr/>
            </p:nvSpPr>
            <p:spPr bwMode="auto">
              <a:xfrm>
                <a:off x="155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0" name="Rectangle 167"/>
              <p:cNvSpPr>
                <a:spLocks noChangeArrowheads="1"/>
              </p:cNvSpPr>
              <p:nvPr/>
            </p:nvSpPr>
            <p:spPr bwMode="auto">
              <a:xfrm>
                <a:off x="171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" name="Rectangle 168"/>
              <p:cNvSpPr>
                <a:spLocks noChangeArrowheads="1"/>
              </p:cNvSpPr>
              <p:nvPr/>
            </p:nvSpPr>
            <p:spPr bwMode="auto">
              <a:xfrm>
                <a:off x="187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" name="Rectangle 169"/>
              <p:cNvSpPr>
                <a:spLocks noChangeArrowheads="1"/>
              </p:cNvSpPr>
              <p:nvPr/>
            </p:nvSpPr>
            <p:spPr bwMode="auto">
              <a:xfrm>
                <a:off x="77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" name="Rectangle 170"/>
              <p:cNvSpPr>
                <a:spLocks noChangeArrowheads="1"/>
              </p:cNvSpPr>
              <p:nvPr/>
            </p:nvSpPr>
            <p:spPr bwMode="auto">
              <a:xfrm>
                <a:off x="93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" name="Rectangle 171"/>
              <p:cNvSpPr>
                <a:spLocks noChangeArrowheads="1"/>
              </p:cNvSpPr>
              <p:nvPr/>
            </p:nvSpPr>
            <p:spPr bwMode="auto">
              <a:xfrm>
                <a:off x="108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5" name="Rectangle 172"/>
              <p:cNvSpPr>
                <a:spLocks noChangeArrowheads="1"/>
              </p:cNvSpPr>
              <p:nvPr/>
            </p:nvSpPr>
            <p:spPr bwMode="auto">
              <a:xfrm>
                <a:off x="124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" name="Rectangle 173"/>
              <p:cNvSpPr>
                <a:spLocks noChangeArrowheads="1"/>
              </p:cNvSpPr>
              <p:nvPr/>
            </p:nvSpPr>
            <p:spPr bwMode="auto">
              <a:xfrm>
                <a:off x="202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Rectangle 174"/>
              <p:cNvSpPr>
                <a:spLocks noChangeArrowheads="1"/>
              </p:cNvSpPr>
              <p:nvPr/>
            </p:nvSpPr>
            <p:spPr bwMode="auto">
              <a:xfrm>
                <a:off x="218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8" name="Rectangle 175"/>
              <p:cNvSpPr>
                <a:spLocks noChangeArrowheads="1"/>
              </p:cNvSpPr>
              <p:nvPr/>
            </p:nvSpPr>
            <p:spPr bwMode="auto">
              <a:xfrm>
                <a:off x="2971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Rectangle 176"/>
              <p:cNvSpPr>
                <a:spLocks noChangeArrowheads="1"/>
              </p:cNvSpPr>
              <p:nvPr/>
            </p:nvSpPr>
            <p:spPr bwMode="auto">
              <a:xfrm>
                <a:off x="3128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177"/>
              <p:cNvSpPr>
                <a:spLocks noChangeArrowheads="1"/>
              </p:cNvSpPr>
              <p:nvPr/>
            </p:nvSpPr>
            <p:spPr bwMode="auto">
              <a:xfrm>
                <a:off x="3285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Rectangle 178"/>
              <p:cNvSpPr>
                <a:spLocks noChangeArrowheads="1"/>
              </p:cNvSpPr>
              <p:nvPr/>
            </p:nvSpPr>
            <p:spPr bwMode="auto">
              <a:xfrm>
                <a:off x="3442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" name="Rectangle 179"/>
              <p:cNvSpPr>
                <a:spLocks noChangeArrowheads="1"/>
              </p:cNvSpPr>
              <p:nvPr/>
            </p:nvSpPr>
            <p:spPr bwMode="auto">
              <a:xfrm>
                <a:off x="2343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" name="Rectangle 180"/>
              <p:cNvSpPr>
                <a:spLocks noChangeArrowheads="1"/>
              </p:cNvSpPr>
              <p:nvPr/>
            </p:nvSpPr>
            <p:spPr bwMode="auto">
              <a:xfrm>
                <a:off x="2500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" name="Rectangle 181"/>
              <p:cNvSpPr>
                <a:spLocks noChangeArrowheads="1"/>
              </p:cNvSpPr>
              <p:nvPr/>
            </p:nvSpPr>
            <p:spPr bwMode="auto">
              <a:xfrm>
                <a:off x="2657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" name="Rectangle 182"/>
              <p:cNvSpPr>
                <a:spLocks noChangeArrowheads="1"/>
              </p:cNvSpPr>
              <p:nvPr/>
            </p:nvSpPr>
            <p:spPr bwMode="auto">
              <a:xfrm>
                <a:off x="2814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6" name="Rectangle 183"/>
              <p:cNvSpPr>
                <a:spLocks noChangeArrowheads="1"/>
              </p:cNvSpPr>
              <p:nvPr/>
            </p:nvSpPr>
            <p:spPr bwMode="auto">
              <a:xfrm>
                <a:off x="3599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7" name="Rectangle 184"/>
              <p:cNvSpPr>
                <a:spLocks noChangeArrowheads="1"/>
              </p:cNvSpPr>
              <p:nvPr/>
            </p:nvSpPr>
            <p:spPr bwMode="auto">
              <a:xfrm>
                <a:off x="3756" y="265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8" name="Rectangle 185"/>
              <p:cNvSpPr>
                <a:spLocks noChangeArrowheads="1"/>
              </p:cNvSpPr>
              <p:nvPr/>
            </p:nvSpPr>
            <p:spPr bwMode="auto">
              <a:xfrm>
                <a:off x="140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Rectangle 186"/>
              <p:cNvSpPr>
                <a:spLocks noChangeArrowheads="1"/>
              </p:cNvSpPr>
              <p:nvPr/>
            </p:nvSpPr>
            <p:spPr bwMode="auto">
              <a:xfrm>
                <a:off x="155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Rectangle 187"/>
              <p:cNvSpPr>
                <a:spLocks noChangeArrowheads="1"/>
              </p:cNvSpPr>
              <p:nvPr/>
            </p:nvSpPr>
            <p:spPr bwMode="auto">
              <a:xfrm>
                <a:off x="171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1" name="Rectangle 188"/>
              <p:cNvSpPr>
                <a:spLocks noChangeArrowheads="1"/>
              </p:cNvSpPr>
              <p:nvPr/>
            </p:nvSpPr>
            <p:spPr bwMode="auto">
              <a:xfrm>
                <a:off x="187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2" name="Rectangle 189"/>
              <p:cNvSpPr>
                <a:spLocks noChangeArrowheads="1"/>
              </p:cNvSpPr>
              <p:nvPr/>
            </p:nvSpPr>
            <p:spPr bwMode="auto">
              <a:xfrm>
                <a:off x="77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190"/>
              <p:cNvSpPr>
                <a:spLocks noChangeArrowheads="1"/>
              </p:cNvSpPr>
              <p:nvPr/>
            </p:nvSpPr>
            <p:spPr bwMode="auto">
              <a:xfrm>
                <a:off x="93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" name="Rectangle 191"/>
              <p:cNvSpPr>
                <a:spLocks noChangeArrowheads="1"/>
              </p:cNvSpPr>
              <p:nvPr/>
            </p:nvSpPr>
            <p:spPr bwMode="auto">
              <a:xfrm>
                <a:off x="108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" name="Rectangle 192"/>
              <p:cNvSpPr>
                <a:spLocks noChangeArrowheads="1"/>
              </p:cNvSpPr>
              <p:nvPr/>
            </p:nvSpPr>
            <p:spPr bwMode="auto">
              <a:xfrm>
                <a:off x="124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6" name="Rectangle 193"/>
              <p:cNvSpPr>
                <a:spLocks noChangeArrowheads="1"/>
              </p:cNvSpPr>
              <p:nvPr/>
            </p:nvSpPr>
            <p:spPr bwMode="auto">
              <a:xfrm>
                <a:off x="202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" name="Rectangle 194"/>
              <p:cNvSpPr>
                <a:spLocks noChangeArrowheads="1"/>
              </p:cNvSpPr>
              <p:nvPr/>
            </p:nvSpPr>
            <p:spPr bwMode="auto">
              <a:xfrm>
                <a:off x="218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Rectangle 195"/>
              <p:cNvSpPr>
                <a:spLocks noChangeArrowheads="1"/>
              </p:cNvSpPr>
              <p:nvPr/>
            </p:nvSpPr>
            <p:spPr bwMode="auto">
              <a:xfrm>
                <a:off x="2971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Rectangle 196"/>
              <p:cNvSpPr>
                <a:spLocks noChangeArrowheads="1"/>
              </p:cNvSpPr>
              <p:nvPr/>
            </p:nvSpPr>
            <p:spPr bwMode="auto">
              <a:xfrm>
                <a:off x="3128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Rectangle 197"/>
              <p:cNvSpPr>
                <a:spLocks noChangeArrowheads="1"/>
              </p:cNvSpPr>
              <p:nvPr/>
            </p:nvSpPr>
            <p:spPr bwMode="auto">
              <a:xfrm>
                <a:off x="3285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198"/>
              <p:cNvSpPr>
                <a:spLocks noChangeArrowheads="1"/>
              </p:cNvSpPr>
              <p:nvPr/>
            </p:nvSpPr>
            <p:spPr bwMode="auto">
              <a:xfrm>
                <a:off x="3442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Rectangle 199"/>
              <p:cNvSpPr>
                <a:spLocks noChangeArrowheads="1"/>
              </p:cNvSpPr>
              <p:nvPr/>
            </p:nvSpPr>
            <p:spPr bwMode="auto">
              <a:xfrm>
                <a:off x="2343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3" name="Rectangle 200"/>
              <p:cNvSpPr>
                <a:spLocks noChangeArrowheads="1"/>
              </p:cNvSpPr>
              <p:nvPr/>
            </p:nvSpPr>
            <p:spPr bwMode="auto">
              <a:xfrm>
                <a:off x="2500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" name="Rectangle 201"/>
              <p:cNvSpPr>
                <a:spLocks noChangeArrowheads="1"/>
              </p:cNvSpPr>
              <p:nvPr/>
            </p:nvSpPr>
            <p:spPr bwMode="auto">
              <a:xfrm>
                <a:off x="2657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" name="Rectangle 202"/>
              <p:cNvSpPr>
                <a:spLocks noChangeArrowheads="1"/>
              </p:cNvSpPr>
              <p:nvPr/>
            </p:nvSpPr>
            <p:spPr bwMode="auto">
              <a:xfrm>
                <a:off x="2814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" name="Rectangle 203"/>
              <p:cNvSpPr>
                <a:spLocks noChangeArrowheads="1"/>
              </p:cNvSpPr>
              <p:nvPr/>
            </p:nvSpPr>
            <p:spPr bwMode="auto">
              <a:xfrm>
                <a:off x="3599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7" name="Rectangle 204"/>
              <p:cNvSpPr>
                <a:spLocks noChangeArrowheads="1"/>
              </p:cNvSpPr>
              <p:nvPr/>
            </p:nvSpPr>
            <p:spPr bwMode="auto">
              <a:xfrm>
                <a:off x="3756" y="281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8" name="Rectangle 205"/>
              <p:cNvSpPr>
                <a:spLocks noChangeArrowheads="1"/>
              </p:cNvSpPr>
              <p:nvPr/>
            </p:nvSpPr>
            <p:spPr bwMode="auto">
              <a:xfrm>
                <a:off x="140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9" name="Rectangle 206"/>
              <p:cNvSpPr>
                <a:spLocks noChangeArrowheads="1"/>
              </p:cNvSpPr>
              <p:nvPr/>
            </p:nvSpPr>
            <p:spPr bwMode="auto">
              <a:xfrm>
                <a:off x="155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0" name="Rectangle 207"/>
              <p:cNvSpPr>
                <a:spLocks noChangeArrowheads="1"/>
              </p:cNvSpPr>
              <p:nvPr/>
            </p:nvSpPr>
            <p:spPr bwMode="auto">
              <a:xfrm>
                <a:off x="171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1" name="Rectangle 208"/>
              <p:cNvSpPr>
                <a:spLocks noChangeArrowheads="1"/>
              </p:cNvSpPr>
              <p:nvPr/>
            </p:nvSpPr>
            <p:spPr bwMode="auto">
              <a:xfrm>
                <a:off x="187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2" name="Rectangle 209"/>
              <p:cNvSpPr>
                <a:spLocks noChangeArrowheads="1"/>
              </p:cNvSpPr>
              <p:nvPr/>
            </p:nvSpPr>
            <p:spPr bwMode="auto">
              <a:xfrm>
                <a:off x="77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3" name="Rectangle 210"/>
              <p:cNvSpPr>
                <a:spLocks noChangeArrowheads="1"/>
              </p:cNvSpPr>
              <p:nvPr/>
            </p:nvSpPr>
            <p:spPr bwMode="auto">
              <a:xfrm>
                <a:off x="93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" name="Rectangle 211"/>
              <p:cNvSpPr>
                <a:spLocks noChangeArrowheads="1"/>
              </p:cNvSpPr>
              <p:nvPr/>
            </p:nvSpPr>
            <p:spPr bwMode="auto">
              <a:xfrm>
                <a:off x="108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" name="Rectangle 212"/>
              <p:cNvSpPr>
                <a:spLocks noChangeArrowheads="1"/>
              </p:cNvSpPr>
              <p:nvPr/>
            </p:nvSpPr>
            <p:spPr bwMode="auto">
              <a:xfrm>
                <a:off x="124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" name="Rectangle 213"/>
              <p:cNvSpPr>
                <a:spLocks noChangeArrowheads="1"/>
              </p:cNvSpPr>
              <p:nvPr/>
            </p:nvSpPr>
            <p:spPr bwMode="auto">
              <a:xfrm>
                <a:off x="202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" name="Rectangle 214"/>
              <p:cNvSpPr>
                <a:spLocks noChangeArrowheads="1"/>
              </p:cNvSpPr>
              <p:nvPr/>
            </p:nvSpPr>
            <p:spPr bwMode="auto">
              <a:xfrm>
                <a:off x="218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" name="Rectangle 215"/>
              <p:cNvSpPr>
                <a:spLocks noChangeArrowheads="1"/>
              </p:cNvSpPr>
              <p:nvPr/>
            </p:nvSpPr>
            <p:spPr bwMode="auto">
              <a:xfrm>
                <a:off x="2971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" name="Rectangle 216"/>
              <p:cNvSpPr>
                <a:spLocks noChangeArrowheads="1"/>
              </p:cNvSpPr>
              <p:nvPr/>
            </p:nvSpPr>
            <p:spPr bwMode="auto">
              <a:xfrm>
                <a:off x="3128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" name="Rectangle 217"/>
              <p:cNvSpPr>
                <a:spLocks noChangeArrowheads="1"/>
              </p:cNvSpPr>
              <p:nvPr/>
            </p:nvSpPr>
            <p:spPr bwMode="auto">
              <a:xfrm>
                <a:off x="3285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" name="Rectangle 218"/>
              <p:cNvSpPr>
                <a:spLocks noChangeArrowheads="1"/>
              </p:cNvSpPr>
              <p:nvPr/>
            </p:nvSpPr>
            <p:spPr bwMode="auto">
              <a:xfrm>
                <a:off x="3442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" name="Rectangle 219"/>
              <p:cNvSpPr>
                <a:spLocks noChangeArrowheads="1"/>
              </p:cNvSpPr>
              <p:nvPr/>
            </p:nvSpPr>
            <p:spPr bwMode="auto">
              <a:xfrm>
                <a:off x="2343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" name="Rectangle 220"/>
              <p:cNvSpPr>
                <a:spLocks noChangeArrowheads="1"/>
              </p:cNvSpPr>
              <p:nvPr/>
            </p:nvSpPr>
            <p:spPr bwMode="auto">
              <a:xfrm>
                <a:off x="2500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" name="Rectangle 221"/>
              <p:cNvSpPr>
                <a:spLocks noChangeArrowheads="1"/>
              </p:cNvSpPr>
              <p:nvPr/>
            </p:nvSpPr>
            <p:spPr bwMode="auto">
              <a:xfrm>
                <a:off x="2657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" name="Rectangle 222"/>
              <p:cNvSpPr>
                <a:spLocks noChangeArrowheads="1"/>
              </p:cNvSpPr>
              <p:nvPr/>
            </p:nvSpPr>
            <p:spPr bwMode="auto">
              <a:xfrm>
                <a:off x="2814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" name="Rectangle 223"/>
              <p:cNvSpPr>
                <a:spLocks noChangeArrowheads="1"/>
              </p:cNvSpPr>
              <p:nvPr/>
            </p:nvSpPr>
            <p:spPr bwMode="auto">
              <a:xfrm>
                <a:off x="3599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" name="Rectangle 224"/>
              <p:cNvSpPr>
                <a:spLocks noChangeArrowheads="1"/>
              </p:cNvSpPr>
              <p:nvPr/>
            </p:nvSpPr>
            <p:spPr bwMode="auto">
              <a:xfrm>
                <a:off x="3756" y="2971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" name="Rectangle 225"/>
              <p:cNvSpPr>
                <a:spLocks noChangeArrowheads="1"/>
              </p:cNvSpPr>
              <p:nvPr/>
            </p:nvSpPr>
            <p:spPr bwMode="auto">
              <a:xfrm>
                <a:off x="140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" name="Rectangle 226"/>
              <p:cNvSpPr>
                <a:spLocks noChangeArrowheads="1"/>
              </p:cNvSpPr>
              <p:nvPr/>
            </p:nvSpPr>
            <p:spPr bwMode="auto">
              <a:xfrm>
                <a:off x="155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" name="Rectangle 227"/>
              <p:cNvSpPr>
                <a:spLocks noChangeArrowheads="1"/>
              </p:cNvSpPr>
              <p:nvPr/>
            </p:nvSpPr>
            <p:spPr bwMode="auto">
              <a:xfrm>
                <a:off x="171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" name="Rectangle 228"/>
              <p:cNvSpPr>
                <a:spLocks noChangeArrowheads="1"/>
              </p:cNvSpPr>
              <p:nvPr/>
            </p:nvSpPr>
            <p:spPr bwMode="auto">
              <a:xfrm>
                <a:off x="187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" name="Rectangle 229"/>
              <p:cNvSpPr>
                <a:spLocks noChangeArrowheads="1"/>
              </p:cNvSpPr>
              <p:nvPr/>
            </p:nvSpPr>
            <p:spPr bwMode="auto">
              <a:xfrm>
                <a:off x="77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" name="Rectangle 230"/>
              <p:cNvSpPr>
                <a:spLocks noChangeArrowheads="1"/>
              </p:cNvSpPr>
              <p:nvPr/>
            </p:nvSpPr>
            <p:spPr bwMode="auto">
              <a:xfrm>
                <a:off x="93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" name="Rectangle 231"/>
              <p:cNvSpPr>
                <a:spLocks noChangeArrowheads="1"/>
              </p:cNvSpPr>
              <p:nvPr/>
            </p:nvSpPr>
            <p:spPr bwMode="auto">
              <a:xfrm>
                <a:off x="108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" name="Rectangle 232"/>
              <p:cNvSpPr>
                <a:spLocks noChangeArrowheads="1"/>
              </p:cNvSpPr>
              <p:nvPr/>
            </p:nvSpPr>
            <p:spPr bwMode="auto">
              <a:xfrm>
                <a:off x="124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" name="Rectangle 233"/>
              <p:cNvSpPr>
                <a:spLocks noChangeArrowheads="1"/>
              </p:cNvSpPr>
              <p:nvPr/>
            </p:nvSpPr>
            <p:spPr bwMode="auto">
              <a:xfrm>
                <a:off x="202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" name="Rectangle 234"/>
              <p:cNvSpPr>
                <a:spLocks noChangeArrowheads="1"/>
              </p:cNvSpPr>
              <p:nvPr/>
            </p:nvSpPr>
            <p:spPr bwMode="auto">
              <a:xfrm>
                <a:off x="218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" name="Rectangle 235"/>
              <p:cNvSpPr>
                <a:spLocks noChangeArrowheads="1"/>
              </p:cNvSpPr>
              <p:nvPr/>
            </p:nvSpPr>
            <p:spPr bwMode="auto">
              <a:xfrm>
                <a:off x="2971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" name="Rectangle 236"/>
              <p:cNvSpPr>
                <a:spLocks noChangeArrowheads="1"/>
              </p:cNvSpPr>
              <p:nvPr/>
            </p:nvSpPr>
            <p:spPr bwMode="auto">
              <a:xfrm>
                <a:off x="3128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" name="Rectangle 237"/>
              <p:cNvSpPr>
                <a:spLocks noChangeArrowheads="1"/>
              </p:cNvSpPr>
              <p:nvPr/>
            </p:nvSpPr>
            <p:spPr bwMode="auto">
              <a:xfrm>
                <a:off x="3285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" name="Rectangle 238"/>
              <p:cNvSpPr>
                <a:spLocks noChangeArrowheads="1"/>
              </p:cNvSpPr>
              <p:nvPr/>
            </p:nvSpPr>
            <p:spPr bwMode="auto">
              <a:xfrm>
                <a:off x="3442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" name="Rectangle 239"/>
              <p:cNvSpPr>
                <a:spLocks noChangeArrowheads="1"/>
              </p:cNvSpPr>
              <p:nvPr/>
            </p:nvSpPr>
            <p:spPr bwMode="auto">
              <a:xfrm>
                <a:off x="2343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" name="Rectangle 240"/>
              <p:cNvSpPr>
                <a:spLocks noChangeArrowheads="1"/>
              </p:cNvSpPr>
              <p:nvPr/>
            </p:nvSpPr>
            <p:spPr bwMode="auto">
              <a:xfrm>
                <a:off x="2500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" name="Rectangle 241"/>
              <p:cNvSpPr>
                <a:spLocks noChangeArrowheads="1"/>
              </p:cNvSpPr>
              <p:nvPr/>
            </p:nvSpPr>
            <p:spPr bwMode="auto">
              <a:xfrm>
                <a:off x="2657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" name="Rectangle 242"/>
              <p:cNvSpPr>
                <a:spLocks noChangeArrowheads="1"/>
              </p:cNvSpPr>
              <p:nvPr/>
            </p:nvSpPr>
            <p:spPr bwMode="auto">
              <a:xfrm>
                <a:off x="2814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" name="Rectangle 243"/>
              <p:cNvSpPr>
                <a:spLocks noChangeArrowheads="1"/>
              </p:cNvSpPr>
              <p:nvPr/>
            </p:nvSpPr>
            <p:spPr bwMode="auto">
              <a:xfrm>
                <a:off x="3599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" name="Rectangle 244"/>
              <p:cNvSpPr>
                <a:spLocks noChangeArrowheads="1"/>
              </p:cNvSpPr>
              <p:nvPr/>
            </p:nvSpPr>
            <p:spPr bwMode="auto">
              <a:xfrm>
                <a:off x="3756" y="3128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" name="Rectangle 245"/>
              <p:cNvSpPr>
                <a:spLocks noChangeArrowheads="1"/>
              </p:cNvSpPr>
              <p:nvPr/>
            </p:nvSpPr>
            <p:spPr bwMode="auto">
              <a:xfrm>
                <a:off x="140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" name="Rectangle 246"/>
              <p:cNvSpPr>
                <a:spLocks noChangeArrowheads="1"/>
              </p:cNvSpPr>
              <p:nvPr/>
            </p:nvSpPr>
            <p:spPr bwMode="auto">
              <a:xfrm>
                <a:off x="155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" name="Rectangle 247"/>
              <p:cNvSpPr>
                <a:spLocks noChangeArrowheads="1"/>
              </p:cNvSpPr>
              <p:nvPr/>
            </p:nvSpPr>
            <p:spPr bwMode="auto">
              <a:xfrm>
                <a:off x="171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" name="Rectangle 248"/>
              <p:cNvSpPr>
                <a:spLocks noChangeArrowheads="1"/>
              </p:cNvSpPr>
              <p:nvPr/>
            </p:nvSpPr>
            <p:spPr bwMode="auto">
              <a:xfrm>
                <a:off x="187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" name="Rectangle 249"/>
              <p:cNvSpPr>
                <a:spLocks noChangeArrowheads="1"/>
              </p:cNvSpPr>
              <p:nvPr/>
            </p:nvSpPr>
            <p:spPr bwMode="auto">
              <a:xfrm>
                <a:off x="77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" name="Rectangle 250"/>
              <p:cNvSpPr>
                <a:spLocks noChangeArrowheads="1"/>
              </p:cNvSpPr>
              <p:nvPr/>
            </p:nvSpPr>
            <p:spPr bwMode="auto">
              <a:xfrm>
                <a:off x="93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" name="Rectangle 251"/>
              <p:cNvSpPr>
                <a:spLocks noChangeArrowheads="1"/>
              </p:cNvSpPr>
              <p:nvPr/>
            </p:nvSpPr>
            <p:spPr bwMode="auto">
              <a:xfrm>
                <a:off x="108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" name="Rectangle 252"/>
              <p:cNvSpPr>
                <a:spLocks noChangeArrowheads="1"/>
              </p:cNvSpPr>
              <p:nvPr/>
            </p:nvSpPr>
            <p:spPr bwMode="auto">
              <a:xfrm>
                <a:off x="124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" name="Rectangle 253"/>
              <p:cNvSpPr>
                <a:spLocks noChangeArrowheads="1"/>
              </p:cNvSpPr>
              <p:nvPr/>
            </p:nvSpPr>
            <p:spPr bwMode="auto">
              <a:xfrm>
                <a:off x="202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" name="Rectangle 254"/>
              <p:cNvSpPr>
                <a:spLocks noChangeArrowheads="1"/>
              </p:cNvSpPr>
              <p:nvPr/>
            </p:nvSpPr>
            <p:spPr bwMode="auto">
              <a:xfrm>
                <a:off x="218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" name="Rectangle 255"/>
              <p:cNvSpPr>
                <a:spLocks noChangeArrowheads="1"/>
              </p:cNvSpPr>
              <p:nvPr/>
            </p:nvSpPr>
            <p:spPr bwMode="auto">
              <a:xfrm>
                <a:off x="2971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" name="Rectangle 256"/>
              <p:cNvSpPr>
                <a:spLocks noChangeArrowheads="1"/>
              </p:cNvSpPr>
              <p:nvPr/>
            </p:nvSpPr>
            <p:spPr bwMode="auto">
              <a:xfrm>
                <a:off x="3128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" name="Rectangle 257"/>
              <p:cNvSpPr>
                <a:spLocks noChangeArrowheads="1"/>
              </p:cNvSpPr>
              <p:nvPr/>
            </p:nvSpPr>
            <p:spPr bwMode="auto">
              <a:xfrm>
                <a:off x="3285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" name="Rectangle 258"/>
              <p:cNvSpPr>
                <a:spLocks noChangeArrowheads="1"/>
              </p:cNvSpPr>
              <p:nvPr/>
            </p:nvSpPr>
            <p:spPr bwMode="auto">
              <a:xfrm>
                <a:off x="3442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" name="Rectangle 259"/>
              <p:cNvSpPr>
                <a:spLocks noChangeArrowheads="1"/>
              </p:cNvSpPr>
              <p:nvPr/>
            </p:nvSpPr>
            <p:spPr bwMode="auto">
              <a:xfrm>
                <a:off x="2343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" name="Rectangle 260"/>
              <p:cNvSpPr>
                <a:spLocks noChangeArrowheads="1"/>
              </p:cNvSpPr>
              <p:nvPr/>
            </p:nvSpPr>
            <p:spPr bwMode="auto">
              <a:xfrm>
                <a:off x="2500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" name="Rectangle 261"/>
              <p:cNvSpPr>
                <a:spLocks noChangeArrowheads="1"/>
              </p:cNvSpPr>
              <p:nvPr/>
            </p:nvSpPr>
            <p:spPr bwMode="auto">
              <a:xfrm>
                <a:off x="2657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" name="Rectangle 262"/>
              <p:cNvSpPr>
                <a:spLocks noChangeArrowheads="1"/>
              </p:cNvSpPr>
              <p:nvPr/>
            </p:nvSpPr>
            <p:spPr bwMode="auto">
              <a:xfrm>
                <a:off x="2814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" name="Rectangle 263"/>
              <p:cNvSpPr>
                <a:spLocks noChangeArrowheads="1"/>
              </p:cNvSpPr>
              <p:nvPr/>
            </p:nvSpPr>
            <p:spPr bwMode="auto">
              <a:xfrm>
                <a:off x="3599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7" name="Rectangle 264"/>
              <p:cNvSpPr>
                <a:spLocks noChangeArrowheads="1"/>
              </p:cNvSpPr>
              <p:nvPr/>
            </p:nvSpPr>
            <p:spPr bwMode="auto">
              <a:xfrm>
                <a:off x="3756" y="3285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8" name="Rectangle 265"/>
              <p:cNvSpPr>
                <a:spLocks noChangeArrowheads="1"/>
              </p:cNvSpPr>
              <p:nvPr/>
            </p:nvSpPr>
            <p:spPr bwMode="auto">
              <a:xfrm>
                <a:off x="140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" name="Rectangle 266"/>
              <p:cNvSpPr>
                <a:spLocks noChangeArrowheads="1"/>
              </p:cNvSpPr>
              <p:nvPr/>
            </p:nvSpPr>
            <p:spPr bwMode="auto">
              <a:xfrm>
                <a:off x="155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" name="Rectangle 267"/>
              <p:cNvSpPr>
                <a:spLocks noChangeArrowheads="1"/>
              </p:cNvSpPr>
              <p:nvPr/>
            </p:nvSpPr>
            <p:spPr bwMode="auto">
              <a:xfrm>
                <a:off x="171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" name="Rectangle 268"/>
              <p:cNvSpPr>
                <a:spLocks noChangeArrowheads="1"/>
              </p:cNvSpPr>
              <p:nvPr/>
            </p:nvSpPr>
            <p:spPr bwMode="auto">
              <a:xfrm>
                <a:off x="187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" name="Rectangle 269"/>
              <p:cNvSpPr>
                <a:spLocks noChangeArrowheads="1"/>
              </p:cNvSpPr>
              <p:nvPr/>
            </p:nvSpPr>
            <p:spPr bwMode="auto">
              <a:xfrm>
                <a:off x="77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" name="Rectangle 270"/>
              <p:cNvSpPr>
                <a:spLocks noChangeArrowheads="1"/>
              </p:cNvSpPr>
              <p:nvPr/>
            </p:nvSpPr>
            <p:spPr bwMode="auto">
              <a:xfrm>
                <a:off x="93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" name="Rectangle 271"/>
              <p:cNvSpPr>
                <a:spLocks noChangeArrowheads="1"/>
              </p:cNvSpPr>
              <p:nvPr/>
            </p:nvSpPr>
            <p:spPr bwMode="auto">
              <a:xfrm>
                <a:off x="108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" name="Rectangle 272"/>
              <p:cNvSpPr>
                <a:spLocks noChangeArrowheads="1"/>
              </p:cNvSpPr>
              <p:nvPr/>
            </p:nvSpPr>
            <p:spPr bwMode="auto">
              <a:xfrm>
                <a:off x="124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" name="Rectangle 273"/>
              <p:cNvSpPr>
                <a:spLocks noChangeArrowheads="1"/>
              </p:cNvSpPr>
              <p:nvPr/>
            </p:nvSpPr>
            <p:spPr bwMode="auto">
              <a:xfrm>
                <a:off x="202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" name="Rectangle 274"/>
              <p:cNvSpPr>
                <a:spLocks noChangeArrowheads="1"/>
              </p:cNvSpPr>
              <p:nvPr/>
            </p:nvSpPr>
            <p:spPr bwMode="auto">
              <a:xfrm>
                <a:off x="218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" name="Rectangle 275"/>
              <p:cNvSpPr>
                <a:spLocks noChangeArrowheads="1"/>
              </p:cNvSpPr>
              <p:nvPr/>
            </p:nvSpPr>
            <p:spPr bwMode="auto">
              <a:xfrm>
                <a:off x="2971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" name="Rectangle 276"/>
              <p:cNvSpPr>
                <a:spLocks noChangeArrowheads="1"/>
              </p:cNvSpPr>
              <p:nvPr/>
            </p:nvSpPr>
            <p:spPr bwMode="auto">
              <a:xfrm>
                <a:off x="3128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" name="Rectangle 277"/>
              <p:cNvSpPr>
                <a:spLocks noChangeArrowheads="1"/>
              </p:cNvSpPr>
              <p:nvPr/>
            </p:nvSpPr>
            <p:spPr bwMode="auto">
              <a:xfrm>
                <a:off x="3285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" name="Rectangle 278"/>
              <p:cNvSpPr>
                <a:spLocks noChangeArrowheads="1"/>
              </p:cNvSpPr>
              <p:nvPr/>
            </p:nvSpPr>
            <p:spPr bwMode="auto">
              <a:xfrm>
                <a:off x="3442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" name="Rectangle 279"/>
              <p:cNvSpPr>
                <a:spLocks noChangeArrowheads="1"/>
              </p:cNvSpPr>
              <p:nvPr/>
            </p:nvSpPr>
            <p:spPr bwMode="auto">
              <a:xfrm>
                <a:off x="2343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3" name="Rectangle 280"/>
              <p:cNvSpPr>
                <a:spLocks noChangeArrowheads="1"/>
              </p:cNvSpPr>
              <p:nvPr/>
            </p:nvSpPr>
            <p:spPr bwMode="auto">
              <a:xfrm>
                <a:off x="2500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" name="Rectangle 281"/>
              <p:cNvSpPr>
                <a:spLocks noChangeArrowheads="1"/>
              </p:cNvSpPr>
              <p:nvPr/>
            </p:nvSpPr>
            <p:spPr bwMode="auto">
              <a:xfrm>
                <a:off x="2657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" name="Rectangle 282"/>
              <p:cNvSpPr>
                <a:spLocks noChangeArrowheads="1"/>
              </p:cNvSpPr>
              <p:nvPr/>
            </p:nvSpPr>
            <p:spPr bwMode="auto">
              <a:xfrm>
                <a:off x="2814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" name="Rectangle 283"/>
              <p:cNvSpPr>
                <a:spLocks noChangeArrowheads="1"/>
              </p:cNvSpPr>
              <p:nvPr/>
            </p:nvSpPr>
            <p:spPr bwMode="auto">
              <a:xfrm>
                <a:off x="3599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" name="Rectangle 284"/>
              <p:cNvSpPr>
                <a:spLocks noChangeArrowheads="1"/>
              </p:cNvSpPr>
              <p:nvPr/>
            </p:nvSpPr>
            <p:spPr bwMode="auto">
              <a:xfrm>
                <a:off x="3756" y="3442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" name="Rectangle 285"/>
              <p:cNvSpPr>
                <a:spLocks noChangeArrowheads="1"/>
              </p:cNvSpPr>
              <p:nvPr/>
            </p:nvSpPr>
            <p:spPr bwMode="auto">
              <a:xfrm>
                <a:off x="140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" name="Rectangle 286"/>
              <p:cNvSpPr>
                <a:spLocks noChangeArrowheads="1"/>
              </p:cNvSpPr>
              <p:nvPr/>
            </p:nvSpPr>
            <p:spPr bwMode="auto">
              <a:xfrm>
                <a:off x="155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" name="Rectangle 287"/>
              <p:cNvSpPr>
                <a:spLocks noChangeArrowheads="1"/>
              </p:cNvSpPr>
              <p:nvPr/>
            </p:nvSpPr>
            <p:spPr bwMode="auto">
              <a:xfrm>
                <a:off x="171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" name="Rectangle 288"/>
              <p:cNvSpPr>
                <a:spLocks noChangeArrowheads="1"/>
              </p:cNvSpPr>
              <p:nvPr/>
            </p:nvSpPr>
            <p:spPr bwMode="auto">
              <a:xfrm>
                <a:off x="187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" name="Rectangle 289"/>
              <p:cNvSpPr>
                <a:spLocks noChangeArrowheads="1"/>
              </p:cNvSpPr>
              <p:nvPr/>
            </p:nvSpPr>
            <p:spPr bwMode="auto">
              <a:xfrm>
                <a:off x="77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" name="Rectangle 290"/>
              <p:cNvSpPr>
                <a:spLocks noChangeArrowheads="1"/>
              </p:cNvSpPr>
              <p:nvPr/>
            </p:nvSpPr>
            <p:spPr bwMode="auto">
              <a:xfrm>
                <a:off x="93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" name="Rectangle 291"/>
              <p:cNvSpPr>
                <a:spLocks noChangeArrowheads="1"/>
              </p:cNvSpPr>
              <p:nvPr/>
            </p:nvSpPr>
            <p:spPr bwMode="auto">
              <a:xfrm>
                <a:off x="108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" name="Rectangle 292"/>
              <p:cNvSpPr>
                <a:spLocks noChangeArrowheads="1"/>
              </p:cNvSpPr>
              <p:nvPr/>
            </p:nvSpPr>
            <p:spPr bwMode="auto">
              <a:xfrm>
                <a:off x="124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" name="Rectangle 293"/>
              <p:cNvSpPr>
                <a:spLocks noChangeArrowheads="1"/>
              </p:cNvSpPr>
              <p:nvPr/>
            </p:nvSpPr>
            <p:spPr bwMode="auto">
              <a:xfrm>
                <a:off x="202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" name="Rectangle 294"/>
              <p:cNvSpPr>
                <a:spLocks noChangeArrowheads="1"/>
              </p:cNvSpPr>
              <p:nvPr/>
            </p:nvSpPr>
            <p:spPr bwMode="auto">
              <a:xfrm>
                <a:off x="218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" name="Rectangle 295"/>
              <p:cNvSpPr>
                <a:spLocks noChangeArrowheads="1"/>
              </p:cNvSpPr>
              <p:nvPr/>
            </p:nvSpPr>
            <p:spPr bwMode="auto">
              <a:xfrm>
                <a:off x="2971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" name="Rectangle 296"/>
              <p:cNvSpPr>
                <a:spLocks noChangeArrowheads="1"/>
              </p:cNvSpPr>
              <p:nvPr/>
            </p:nvSpPr>
            <p:spPr bwMode="auto">
              <a:xfrm>
                <a:off x="3128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" name="Rectangle 297"/>
              <p:cNvSpPr>
                <a:spLocks noChangeArrowheads="1"/>
              </p:cNvSpPr>
              <p:nvPr/>
            </p:nvSpPr>
            <p:spPr bwMode="auto">
              <a:xfrm>
                <a:off x="3285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" name="Rectangle 298"/>
              <p:cNvSpPr>
                <a:spLocks noChangeArrowheads="1"/>
              </p:cNvSpPr>
              <p:nvPr/>
            </p:nvSpPr>
            <p:spPr bwMode="auto">
              <a:xfrm>
                <a:off x="3442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" name="Rectangle 299"/>
              <p:cNvSpPr>
                <a:spLocks noChangeArrowheads="1"/>
              </p:cNvSpPr>
              <p:nvPr/>
            </p:nvSpPr>
            <p:spPr bwMode="auto">
              <a:xfrm>
                <a:off x="2343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" name="Rectangle 300"/>
              <p:cNvSpPr>
                <a:spLocks noChangeArrowheads="1"/>
              </p:cNvSpPr>
              <p:nvPr/>
            </p:nvSpPr>
            <p:spPr bwMode="auto">
              <a:xfrm>
                <a:off x="2500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" name="Rectangle 301"/>
              <p:cNvSpPr>
                <a:spLocks noChangeArrowheads="1"/>
              </p:cNvSpPr>
              <p:nvPr/>
            </p:nvSpPr>
            <p:spPr bwMode="auto">
              <a:xfrm>
                <a:off x="2657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" name="Rectangle 302"/>
              <p:cNvSpPr>
                <a:spLocks noChangeArrowheads="1"/>
              </p:cNvSpPr>
              <p:nvPr/>
            </p:nvSpPr>
            <p:spPr bwMode="auto">
              <a:xfrm>
                <a:off x="2814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" name="Rectangle 303"/>
              <p:cNvSpPr>
                <a:spLocks noChangeArrowheads="1"/>
              </p:cNvSpPr>
              <p:nvPr/>
            </p:nvSpPr>
            <p:spPr bwMode="auto">
              <a:xfrm>
                <a:off x="3599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" name="Rectangle 304"/>
              <p:cNvSpPr>
                <a:spLocks noChangeArrowheads="1"/>
              </p:cNvSpPr>
              <p:nvPr/>
            </p:nvSpPr>
            <p:spPr bwMode="auto">
              <a:xfrm>
                <a:off x="3756" y="3599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" name="Rectangle 305"/>
              <p:cNvSpPr>
                <a:spLocks noChangeArrowheads="1"/>
              </p:cNvSpPr>
              <p:nvPr/>
            </p:nvSpPr>
            <p:spPr bwMode="auto">
              <a:xfrm>
                <a:off x="140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" name="Rectangle 306"/>
              <p:cNvSpPr>
                <a:spLocks noChangeArrowheads="1"/>
              </p:cNvSpPr>
              <p:nvPr/>
            </p:nvSpPr>
            <p:spPr bwMode="auto">
              <a:xfrm>
                <a:off x="155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0" name="Rectangle 307"/>
              <p:cNvSpPr>
                <a:spLocks noChangeArrowheads="1"/>
              </p:cNvSpPr>
              <p:nvPr/>
            </p:nvSpPr>
            <p:spPr bwMode="auto">
              <a:xfrm>
                <a:off x="171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1" name="Rectangle 308"/>
              <p:cNvSpPr>
                <a:spLocks noChangeArrowheads="1"/>
              </p:cNvSpPr>
              <p:nvPr/>
            </p:nvSpPr>
            <p:spPr bwMode="auto">
              <a:xfrm>
                <a:off x="187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2" name="Rectangle 309"/>
              <p:cNvSpPr>
                <a:spLocks noChangeArrowheads="1"/>
              </p:cNvSpPr>
              <p:nvPr/>
            </p:nvSpPr>
            <p:spPr bwMode="auto">
              <a:xfrm>
                <a:off x="77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3" name="Rectangle 310"/>
              <p:cNvSpPr>
                <a:spLocks noChangeArrowheads="1"/>
              </p:cNvSpPr>
              <p:nvPr/>
            </p:nvSpPr>
            <p:spPr bwMode="auto">
              <a:xfrm>
                <a:off x="93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4" name="Rectangle 311"/>
              <p:cNvSpPr>
                <a:spLocks noChangeArrowheads="1"/>
              </p:cNvSpPr>
              <p:nvPr/>
            </p:nvSpPr>
            <p:spPr bwMode="auto">
              <a:xfrm>
                <a:off x="108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5" name="Rectangle 312"/>
              <p:cNvSpPr>
                <a:spLocks noChangeArrowheads="1"/>
              </p:cNvSpPr>
              <p:nvPr/>
            </p:nvSpPr>
            <p:spPr bwMode="auto">
              <a:xfrm>
                <a:off x="124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" name="Rectangle 313"/>
              <p:cNvSpPr>
                <a:spLocks noChangeArrowheads="1"/>
              </p:cNvSpPr>
              <p:nvPr/>
            </p:nvSpPr>
            <p:spPr bwMode="auto">
              <a:xfrm>
                <a:off x="202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" name="Rectangle 314"/>
              <p:cNvSpPr>
                <a:spLocks noChangeArrowheads="1"/>
              </p:cNvSpPr>
              <p:nvPr/>
            </p:nvSpPr>
            <p:spPr bwMode="auto">
              <a:xfrm>
                <a:off x="218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" name="Rectangle 315"/>
              <p:cNvSpPr>
                <a:spLocks noChangeArrowheads="1"/>
              </p:cNvSpPr>
              <p:nvPr/>
            </p:nvSpPr>
            <p:spPr bwMode="auto">
              <a:xfrm>
                <a:off x="2971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" name="Rectangle 316"/>
              <p:cNvSpPr>
                <a:spLocks noChangeArrowheads="1"/>
              </p:cNvSpPr>
              <p:nvPr/>
            </p:nvSpPr>
            <p:spPr bwMode="auto">
              <a:xfrm>
                <a:off x="3128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" name="Rectangle 317"/>
              <p:cNvSpPr>
                <a:spLocks noChangeArrowheads="1"/>
              </p:cNvSpPr>
              <p:nvPr/>
            </p:nvSpPr>
            <p:spPr bwMode="auto">
              <a:xfrm>
                <a:off x="3285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" name="Rectangle 318"/>
              <p:cNvSpPr>
                <a:spLocks noChangeArrowheads="1"/>
              </p:cNvSpPr>
              <p:nvPr/>
            </p:nvSpPr>
            <p:spPr bwMode="auto">
              <a:xfrm>
                <a:off x="3442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" name="Rectangle 319"/>
              <p:cNvSpPr>
                <a:spLocks noChangeArrowheads="1"/>
              </p:cNvSpPr>
              <p:nvPr/>
            </p:nvSpPr>
            <p:spPr bwMode="auto">
              <a:xfrm>
                <a:off x="2343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" name="Rectangle 320"/>
              <p:cNvSpPr>
                <a:spLocks noChangeArrowheads="1"/>
              </p:cNvSpPr>
              <p:nvPr/>
            </p:nvSpPr>
            <p:spPr bwMode="auto">
              <a:xfrm>
                <a:off x="2500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" name="Rectangle 321"/>
              <p:cNvSpPr>
                <a:spLocks noChangeArrowheads="1"/>
              </p:cNvSpPr>
              <p:nvPr/>
            </p:nvSpPr>
            <p:spPr bwMode="auto">
              <a:xfrm>
                <a:off x="2657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" name="Rectangle 322"/>
              <p:cNvSpPr>
                <a:spLocks noChangeArrowheads="1"/>
              </p:cNvSpPr>
              <p:nvPr/>
            </p:nvSpPr>
            <p:spPr bwMode="auto">
              <a:xfrm>
                <a:off x="2814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" name="Rectangle 323"/>
              <p:cNvSpPr>
                <a:spLocks noChangeArrowheads="1"/>
              </p:cNvSpPr>
              <p:nvPr/>
            </p:nvSpPr>
            <p:spPr bwMode="auto">
              <a:xfrm>
                <a:off x="3599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" name="Rectangle 324"/>
              <p:cNvSpPr>
                <a:spLocks noChangeArrowheads="1"/>
              </p:cNvSpPr>
              <p:nvPr/>
            </p:nvSpPr>
            <p:spPr bwMode="auto">
              <a:xfrm>
                <a:off x="3756" y="3756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" name="Rectangle 325"/>
              <p:cNvSpPr>
                <a:spLocks noChangeArrowheads="1"/>
              </p:cNvSpPr>
              <p:nvPr/>
            </p:nvSpPr>
            <p:spPr bwMode="auto">
              <a:xfrm>
                <a:off x="140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" name="Rectangle 326"/>
              <p:cNvSpPr>
                <a:spLocks noChangeArrowheads="1"/>
              </p:cNvSpPr>
              <p:nvPr/>
            </p:nvSpPr>
            <p:spPr bwMode="auto">
              <a:xfrm>
                <a:off x="155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" name="Rectangle 327"/>
              <p:cNvSpPr>
                <a:spLocks noChangeArrowheads="1"/>
              </p:cNvSpPr>
              <p:nvPr/>
            </p:nvSpPr>
            <p:spPr bwMode="auto">
              <a:xfrm>
                <a:off x="171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" name="Rectangle 328"/>
              <p:cNvSpPr>
                <a:spLocks noChangeArrowheads="1"/>
              </p:cNvSpPr>
              <p:nvPr/>
            </p:nvSpPr>
            <p:spPr bwMode="auto">
              <a:xfrm>
                <a:off x="187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" name="Rectangle 329"/>
              <p:cNvSpPr>
                <a:spLocks noChangeArrowheads="1"/>
              </p:cNvSpPr>
              <p:nvPr/>
            </p:nvSpPr>
            <p:spPr bwMode="auto">
              <a:xfrm>
                <a:off x="77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" name="Rectangle 330"/>
              <p:cNvSpPr>
                <a:spLocks noChangeArrowheads="1"/>
              </p:cNvSpPr>
              <p:nvPr/>
            </p:nvSpPr>
            <p:spPr bwMode="auto">
              <a:xfrm>
                <a:off x="93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" name="Rectangle 331"/>
              <p:cNvSpPr>
                <a:spLocks noChangeArrowheads="1"/>
              </p:cNvSpPr>
              <p:nvPr/>
            </p:nvSpPr>
            <p:spPr bwMode="auto">
              <a:xfrm>
                <a:off x="108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" name="Rectangle 332"/>
              <p:cNvSpPr>
                <a:spLocks noChangeArrowheads="1"/>
              </p:cNvSpPr>
              <p:nvPr/>
            </p:nvSpPr>
            <p:spPr bwMode="auto">
              <a:xfrm>
                <a:off x="124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" name="Rectangle 333"/>
              <p:cNvSpPr>
                <a:spLocks noChangeArrowheads="1"/>
              </p:cNvSpPr>
              <p:nvPr/>
            </p:nvSpPr>
            <p:spPr bwMode="auto">
              <a:xfrm>
                <a:off x="202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" name="Rectangle 334"/>
              <p:cNvSpPr>
                <a:spLocks noChangeArrowheads="1"/>
              </p:cNvSpPr>
              <p:nvPr/>
            </p:nvSpPr>
            <p:spPr bwMode="auto">
              <a:xfrm>
                <a:off x="218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" name="Rectangle 335"/>
              <p:cNvSpPr>
                <a:spLocks noChangeArrowheads="1"/>
              </p:cNvSpPr>
              <p:nvPr/>
            </p:nvSpPr>
            <p:spPr bwMode="auto">
              <a:xfrm>
                <a:off x="2971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" name="Rectangle 336"/>
              <p:cNvSpPr>
                <a:spLocks noChangeArrowheads="1"/>
              </p:cNvSpPr>
              <p:nvPr/>
            </p:nvSpPr>
            <p:spPr bwMode="auto">
              <a:xfrm>
                <a:off x="3128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" name="Rectangle 337"/>
              <p:cNvSpPr>
                <a:spLocks noChangeArrowheads="1"/>
              </p:cNvSpPr>
              <p:nvPr/>
            </p:nvSpPr>
            <p:spPr bwMode="auto">
              <a:xfrm>
                <a:off x="3285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" name="Rectangle 338"/>
              <p:cNvSpPr>
                <a:spLocks noChangeArrowheads="1"/>
              </p:cNvSpPr>
              <p:nvPr/>
            </p:nvSpPr>
            <p:spPr bwMode="auto">
              <a:xfrm>
                <a:off x="3442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" name="Rectangle 339"/>
              <p:cNvSpPr>
                <a:spLocks noChangeArrowheads="1"/>
              </p:cNvSpPr>
              <p:nvPr/>
            </p:nvSpPr>
            <p:spPr bwMode="auto">
              <a:xfrm>
                <a:off x="2343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" name="Rectangle 340"/>
              <p:cNvSpPr>
                <a:spLocks noChangeArrowheads="1"/>
              </p:cNvSpPr>
              <p:nvPr/>
            </p:nvSpPr>
            <p:spPr bwMode="auto">
              <a:xfrm>
                <a:off x="2500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" name="Rectangle 341"/>
              <p:cNvSpPr>
                <a:spLocks noChangeArrowheads="1"/>
              </p:cNvSpPr>
              <p:nvPr/>
            </p:nvSpPr>
            <p:spPr bwMode="auto">
              <a:xfrm>
                <a:off x="2657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" name="Rectangle 342"/>
              <p:cNvSpPr>
                <a:spLocks noChangeArrowheads="1"/>
              </p:cNvSpPr>
              <p:nvPr/>
            </p:nvSpPr>
            <p:spPr bwMode="auto">
              <a:xfrm>
                <a:off x="2814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" name="Rectangle 343"/>
              <p:cNvSpPr>
                <a:spLocks noChangeArrowheads="1"/>
              </p:cNvSpPr>
              <p:nvPr/>
            </p:nvSpPr>
            <p:spPr bwMode="auto">
              <a:xfrm>
                <a:off x="3599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" name="Rectangle 344"/>
              <p:cNvSpPr>
                <a:spLocks noChangeArrowheads="1"/>
              </p:cNvSpPr>
              <p:nvPr/>
            </p:nvSpPr>
            <p:spPr bwMode="auto">
              <a:xfrm>
                <a:off x="3756" y="3913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" name="Rectangle 345"/>
              <p:cNvSpPr>
                <a:spLocks noChangeArrowheads="1"/>
              </p:cNvSpPr>
              <p:nvPr/>
            </p:nvSpPr>
            <p:spPr bwMode="auto">
              <a:xfrm>
                <a:off x="140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" name="Rectangle 346"/>
              <p:cNvSpPr>
                <a:spLocks noChangeArrowheads="1"/>
              </p:cNvSpPr>
              <p:nvPr/>
            </p:nvSpPr>
            <p:spPr bwMode="auto">
              <a:xfrm>
                <a:off x="155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" name="Rectangle 347"/>
              <p:cNvSpPr>
                <a:spLocks noChangeArrowheads="1"/>
              </p:cNvSpPr>
              <p:nvPr/>
            </p:nvSpPr>
            <p:spPr bwMode="auto">
              <a:xfrm>
                <a:off x="171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" name="Rectangle 348"/>
              <p:cNvSpPr>
                <a:spLocks noChangeArrowheads="1"/>
              </p:cNvSpPr>
              <p:nvPr/>
            </p:nvSpPr>
            <p:spPr bwMode="auto">
              <a:xfrm>
                <a:off x="187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" name="Rectangle 349"/>
              <p:cNvSpPr>
                <a:spLocks noChangeArrowheads="1"/>
              </p:cNvSpPr>
              <p:nvPr/>
            </p:nvSpPr>
            <p:spPr bwMode="auto">
              <a:xfrm>
                <a:off x="77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" name="Rectangle 350"/>
              <p:cNvSpPr>
                <a:spLocks noChangeArrowheads="1"/>
              </p:cNvSpPr>
              <p:nvPr/>
            </p:nvSpPr>
            <p:spPr bwMode="auto">
              <a:xfrm>
                <a:off x="93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" name="Rectangle 351"/>
              <p:cNvSpPr>
                <a:spLocks noChangeArrowheads="1"/>
              </p:cNvSpPr>
              <p:nvPr/>
            </p:nvSpPr>
            <p:spPr bwMode="auto">
              <a:xfrm>
                <a:off x="108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" name="Rectangle 352"/>
              <p:cNvSpPr>
                <a:spLocks noChangeArrowheads="1"/>
              </p:cNvSpPr>
              <p:nvPr/>
            </p:nvSpPr>
            <p:spPr bwMode="auto">
              <a:xfrm>
                <a:off x="124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" name="Rectangle 353"/>
              <p:cNvSpPr>
                <a:spLocks noChangeArrowheads="1"/>
              </p:cNvSpPr>
              <p:nvPr/>
            </p:nvSpPr>
            <p:spPr bwMode="auto">
              <a:xfrm>
                <a:off x="202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" name="Rectangle 354"/>
              <p:cNvSpPr>
                <a:spLocks noChangeArrowheads="1"/>
              </p:cNvSpPr>
              <p:nvPr/>
            </p:nvSpPr>
            <p:spPr bwMode="auto">
              <a:xfrm>
                <a:off x="218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" name="Rectangle 355"/>
              <p:cNvSpPr>
                <a:spLocks noChangeArrowheads="1"/>
              </p:cNvSpPr>
              <p:nvPr/>
            </p:nvSpPr>
            <p:spPr bwMode="auto">
              <a:xfrm>
                <a:off x="2971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" name="Rectangle 356"/>
              <p:cNvSpPr>
                <a:spLocks noChangeArrowheads="1"/>
              </p:cNvSpPr>
              <p:nvPr/>
            </p:nvSpPr>
            <p:spPr bwMode="auto">
              <a:xfrm>
                <a:off x="3128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" name="Rectangle 357"/>
              <p:cNvSpPr>
                <a:spLocks noChangeArrowheads="1"/>
              </p:cNvSpPr>
              <p:nvPr/>
            </p:nvSpPr>
            <p:spPr bwMode="auto">
              <a:xfrm>
                <a:off x="3285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" name="Rectangle 358"/>
              <p:cNvSpPr>
                <a:spLocks noChangeArrowheads="1"/>
              </p:cNvSpPr>
              <p:nvPr/>
            </p:nvSpPr>
            <p:spPr bwMode="auto">
              <a:xfrm>
                <a:off x="3442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" name="Rectangle 359"/>
              <p:cNvSpPr>
                <a:spLocks noChangeArrowheads="1"/>
              </p:cNvSpPr>
              <p:nvPr/>
            </p:nvSpPr>
            <p:spPr bwMode="auto">
              <a:xfrm>
                <a:off x="2343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" name="Rectangle 360"/>
              <p:cNvSpPr>
                <a:spLocks noChangeArrowheads="1"/>
              </p:cNvSpPr>
              <p:nvPr/>
            </p:nvSpPr>
            <p:spPr bwMode="auto">
              <a:xfrm>
                <a:off x="2500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" name="Rectangle 361"/>
              <p:cNvSpPr>
                <a:spLocks noChangeArrowheads="1"/>
              </p:cNvSpPr>
              <p:nvPr/>
            </p:nvSpPr>
            <p:spPr bwMode="auto">
              <a:xfrm>
                <a:off x="2657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" name="Rectangle 362"/>
              <p:cNvSpPr>
                <a:spLocks noChangeArrowheads="1"/>
              </p:cNvSpPr>
              <p:nvPr/>
            </p:nvSpPr>
            <p:spPr bwMode="auto">
              <a:xfrm>
                <a:off x="2814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" name="Rectangle 363"/>
              <p:cNvSpPr>
                <a:spLocks noChangeArrowheads="1"/>
              </p:cNvSpPr>
              <p:nvPr/>
            </p:nvSpPr>
            <p:spPr bwMode="auto">
              <a:xfrm>
                <a:off x="3599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" name="Rectangle 364"/>
              <p:cNvSpPr>
                <a:spLocks noChangeArrowheads="1"/>
              </p:cNvSpPr>
              <p:nvPr/>
            </p:nvSpPr>
            <p:spPr bwMode="auto">
              <a:xfrm>
                <a:off x="3756" y="4070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" name="Rectangle 365"/>
              <p:cNvSpPr>
                <a:spLocks noChangeArrowheads="1"/>
              </p:cNvSpPr>
              <p:nvPr/>
            </p:nvSpPr>
            <p:spPr bwMode="auto">
              <a:xfrm>
                <a:off x="140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" name="Rectangle 366"/>
              <p:cNvSpPr>
                <a:spLocks noChangeArrowheads="1"/>
              </p:cNvSpPr>
              <p:nvPr/>
            </p:nvSpPr>
            <p:spPr bwMode="auto">
              <a:xfrm>
                <a:off x="155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" name="Rectangle 367"/>
              <p:cNvSpPr>
                <a:spLocks noChangeArrowheads="1"/>
              </p:cNvSpPr>
              <p:nvPr/>
            </p:nvSpPr>
            <p:spPr bwMode="auto">
              <a:xfrm>
                <a:off x="171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" name="Rectangle 368"/>
              <p:cNvSpPr>
                <a:spLocks noChangeArrowheads="1"/>
              </p:cNvSpPr>
              <p:nvPr/>
            </p:nvSpPr>
            <p:spPr bwMode="auto">
              <a:xfrm>
                <a:off x="187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" name="Rectangle 369"/>
              <p:cNvSpPr>
                <a:spLocks noChangeArrowheads="1"/>
              </p:cNvSpPr>
              <p:nvPr/>
            </p:nvSpPr>
            <p:spPr bwMode="auto">
              <a:xfrm>
                <a:off x="77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" name="Rectangle 370"/>
              <p:cNvSpPr>
                <a:spLocks noChangeArrowheads="1"/>
              </p:cNvSpPr>
              <p:nvPr/>
            </p:nvSpPr>
            <p:spPr bwMode="auto">
              <a:xfrm>
                <a:off x="93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" name="Rectangle 371"/>
              <p:cNvSpPr>
                <a:spLocks noChangeArrowheads="1"/>
              </p:cNvSpPr>
              <p:nvPr/>
            </p:nvSpPr>
            <p:spPr bwMode="auto">
              <a:xfrm>
                <a:off x="108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" name="Rectangle 372"/>
              <p:cNvSpPr>
                <a:spLocks noChangeArrowheads="1"/>
              </p:cNvSpPr>
              <p:nvPr/>
            </p:nvSpPr>
            <p:spPr bwMode="auto">
              <a:xfrm>
                <a:off x="124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" name="Rectangle 373"/>
              <p:cNvSpPr>
                <a:spLocks noChangeArrowheads="1"/>
              </p:cNvSpPr>
              <p:nvPr/>
            </p:nvSpPr>
            <p:spPr bwMode="auto">
              <a:xfrm>
                <a:off x="202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" name="Rectangle 374"/>
              <p:cNvSpPr>
                <a:spLocks noChangeArrowheads="1"/>
              </p:cNvSpPr>
              <p:nvPr/>
            </p:nvSpPr>
            <p:spPr bwMode="auto">
              <a:xfrm>
                <a:off x="218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" name="Rectangle 375"/>
              <p:cNvSpPr>
                <a:spLocks noChangeArrowheads="1"/>
              </p:cNvSpPr>
              <p:nvPr/>
            </p:nvSpPr>
            <p:spPr bwMode="auto">
              <a:xfrm>
                <a:off x="2971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" name="Rectangle 376"/>
              <p:cNvSpPr>
                <a:spLocks noChangeArrowheads="1"/>
              </p:cNvSpPr>
              <p:nvPr/>
            </p:nvSpPr>
            <p:spPr bwMode="auto">
              <a:xfrm>
                <a:off x="3128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" name="Rectangle 377"/>
              <p:cNvSpPr>
                <a:spLocks noChangeArrowheads="1"/>
              </p:cNvSpPr>
              <p:nvPr/>
            </p:nvSpPr>
            <p:spPr bwMode="auto">
              <a:xfrm>
                <a:off x="3285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" name="Rectangle 378"/>
              <p:cNvSpPr>
                <a:spLocks noChangeArrowheads="1"/>
              </p:cNvSpPr>
              <p:nvPr/>
            </p:nvSpPr>
            <p:spPr bwMode="auto">
              <a:xfrm>
                <a:off x="3442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" name="Rectangle 379"/>
              <p:cNvSpPr>
                <a:spLocks noChangeArrowheads="1"/>
              </p:cNvSpPr>
              <p:nvPr/>
            </p:nvSpPr>
            <p:spPr bwMode="auto">
              <a:xfrm>
                <a:off x="2343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" name="Rectangle 380"/>
              <p:cNvSpPr>
                <a:spLocks noChangeArrowheads="1"/>
              </p:cNvSpPr>
              <p:nvPr/>
            </p:nvSpPr>
            <p:spPr bwMode="auto">
              <a:xfrm>
                <a:off x="2500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" name="Rectangle 381"/>
              <p:cNvSpPr>
                <a:spLocks noChangeArrowheads="1"/>
              </p:cNvSpPr>
              <p:nvPr/>
            </p:nvSpPr>
            <p:spPr bwMode="auto">
              <a:xfrm>
                <a:off x="2657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" name="Rectangle 382"/>
              <p:cNvSpPr>
                <a:spLocks noChangeArrowheads="1"/>
              </p:cNvSpPr>
              <p:nvPr/>
            </p:nvSpPr>
            <p:spPr bwMode="auto">
              <a:xfrm>
                <a:off x="2814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" name="Rectangle 383"/>
              <p:cNvSpPr>
                <a:spLocks noChangeArrowheads="1"/>
              </p:cNvSpPr>
              <p:nvPr/>
            </p:nvSpPr>
            <p:spPr bwMode="auto">
              <a:xfrm>
                <a:off x="3599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" name="Rectangle 384"/>
              <p:cNvSpPr>
                <a:spLocks noChangeArrowheads="1"/>
              </p:cNvSpPr>
              <p:nvPr/>
            </p:nvSpPr>
            <p:spPr bwMode="auto">
              <a:xfrm>
                <a:off x="3756" y="4227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" name="Rectangle 385"/>
              <p:cNvSpPr>
                <a:spLocks noChangeArrowheads="1"/>
              </p:cNvSpPr>
              <p:nvPr/>
            </p:nvSpPr>
            <p:spPr bwMode="auto">
              <a:xfrm>
                <a:off x="140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" name="Rectangle 386"/>
              <p:cNvSpPr>
                <a:spLocks noChangeArrowheads="1"/>
              </p:cNvSpPr>
              <p:nvPr/>
            </p:nvSpPr>
            <p:spPr bwMode="auto">
              <a:xfrm>
                <a:off x="155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" name="Rectangle 387"/>
              <p:cNvSpPr>
                <a:spLocks noChangeArrowheads="1"/>
              </p:cNvSpPr>
              <p:nvPr/>
            </p:nvSpPr>
            <p:spPr bwMode="auto">
              <a:xfrm>
                <a:off x="171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" name="Rectangle 388"/>
              <p:cNvSpPr>
                <a:spLocks noChangeArrowheads="1"/>
              </p:cNvSpPr>
              <p:nvPr/>
            </p:nvSpPr>
            <p:spPr bwMode="auto">
              <a:xfrm>
                <a:off x="187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" name="Rectangle 389"/>
              <p:cNvSpPr>
                <a:spLocks noChangeArrowheads="1"/>
              </p:cNvSpPr>
              <p:nvPr/>
            </p:nvSpPr>
            <p:spPr bwMode="auto">
              <a:xfrm>
                <a:off x="77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" name="Rectangle 390"/>
              <p:cNvSpPr>
                <a:spLocks noChangeArrowheads="1"/>
              </p:cNvSpPr>
              <p:nvPr/>
            </p:nvSpPr>
            <p:spPr bwMode="auto">
              <a:xfrm>
                <a:off x="93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" name="Rectangle 391"/>
              <p:cNvSpPr>
                <a:spLocks noChangeArrowheads="1"/>
              </p:cNvSpPr>
              <p:nvPr/>
            </p:nvSpPr>
            <p:spPr bwMode="auto">
              <a:xfrm>
                <a:off x="108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" name="Rectangle 392"/>
              <p:cNvSpPr>
                <a:spLocks noChangeArrowheads="1"/>
              </p:cNvSpPr>
              <p:nvPr/>
            </p:nvSpPr>
            <p:spPr bwMode="auto">
              <a:xfrm>
                <a:off x="124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" name="Rectangle 393"/>
              <p:cNvSpPr>
                <a:spLocks noChangeArrowheads="1"/>
              </p:cNvSpPr>
              <p:nvPr/>
            </p:nvSpPr>
            <p:spPr bwMode="auto">
              <a:xfrm>
                <a:off x="202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" name="Rectangle 394"/>
              <p:cNvSpPr>
                <a:spLocks noChangeArrowheads="1"/>
              </p:cNvSpPr>
              <p:nvPr/>
            </p:nvSpPr>
            <p:spPr bwMode="auto">
              <a:xfrm>
                <a:off x="218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" name="Rectangle 395"/>
              <p:cNvSpPr>
                <a:spLocks noChangeArrowheads="1"/>
              </p:cNvSpPr>
              <p:nvPr/>
            </p:nvSpPr>
            <p:spPr bwMode="auto">
              <a:xfrm>
                <a:off x="2971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" name="Rectangle 396"/>
              <p:cNvSpPr>
                <a:spLocks noChangeArrowheads="1"/>
              </p:cNvSpPr>
              <p:nvPr/>
            </p:nvSpPr>
            <p:spPr bwMode="auto">
              <a:xfrm>
                <a:off x="3128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" name="Rectangle 397"/>
              <p:cNvSpPr>
                <a:spLocks noChangeArrowheads="1"/>
              </p:cNvSpPr>
              <p:nvPr/>
            </p:nvSpPr>
            <p:spPr bwMode="auto">
              <a:xfrm>
                <a:off x="3285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" name="Rectangle 398"/>
              <p:cNvSpPr>
                <a:spLocks noChangeArrowheads="1"/>
              </p:cNvSpPr>
              <p:nvPr/>
            </p:nvSpPr>
            <p:spPr bwMode="auto">
              <a:xfrm>
                <a:off x="3442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" name="Rectangle 399"/>
              <p:cNvSpPr>
                <a:spLocks noChangeArrowheads="1"/>
              </p:cNvSpPr>
              <p:nvPr/>
            </p:nvSpPr>
            <p:spPr bwMode="auto">
              <a:xfrm>
                <a:off x="2343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" name="Rectangle 400"/>
              <p:cNvSpPr>
                <a:spLocks noChangeArrowheads="1"/>
              </p:cNvSpPr>
              <p:nvPr/>
            </p:nvSpPr>
            <p:spPr bwMode="auto">
              <a:xfrm>
                <a:off x="2500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" name="Rectangle 401"/>
              <p:cNvSpPr>
                <a:spLocks noChangeArrowheads="1"/>
              </p:cNvSpPr>
              <p:nvPr/>
            </p:nvSpPr>
            <p:spPr bwMode="auto">
              <a:xfrm>
                <a:off x="2657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" name="Rectangle 402"/>
              <p:cNvSpPr>
                <a:spLocks noChangeArrowheads="1"/>
              </p:cNvSpPr>
              <p:nvPr/>
            </p:nvSpPr>
            <p:spPr bwMode="auto">
              <a:xfrm>
                <a:off x="2814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" name="Rectangle 403"/>
              <p:cNvSpPr>
                <a:spLocks noChangeArrowheads="1"/>
              </p:cNvSpPr>
              <p:nvPr/>
            </p:nvSpPr>
            <p:spPr bwMode="auto">
              <a:xfrm>
                <a:off x="3599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" name="Rectangle 404"/>
              <p:cNvSpPr>
                <a:spLocks noChangeArrowheads="1"/>
              </p:cNvSpPr>
              <p:nvPr/>
            </p:nvSpPr>
            <p:spPr bwMode="auto">
              <a:xfrm>
                <a:off x="3756" y="4384"/>
                <a:ext cx="157" cy="15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8" name="Group 807"/>
            <p:cNvGrpSpPr/>
            <p:nvPr/>
          </p:nvGrpSpPr>
          <p:grpSpPr>
            <a:xfrm>
              <a:off x="5793308" y="3213801"/>
              <a:ext cx="5722831" cy="523875"/>
              <a:chOff x="3421169" y="4006320"/>
              <a:chExt cx="5722831" cy="523875"/>
            </a:xfrm>
          </p:grpSpPr>
          <p:sp>
            <p:nvSpPr>
              <p:cNvPr id="809" name="Line 406"/>
              <p:cNvSpPr>
                <a:spLocks noChangeShapeType="1"/>
              </p:cNvSpPr>
              <p:nvPr/>
            </p:nvSpPr>
            <p:spPr bwMode="auto">
              <a:xfrm>
                <a:off x="3421169" y="4309844"/>
                <a:ext cx="52656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" name="Text Box 429"/>
              <p:cNvSpPr txBox="1">
                <a:spLocks noChangeArrowheads="1"/>
              </p:cNvSpPr>
              <p:nvPr/>
            </p:nvSpPr>
            <p:spPr bwMode="auto">
              <a:xfrm>
                <a:off x="8820150" y="4006320"/>
                <a:ext cx="32385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en-GB" sz="2800" dirty="0">
                    <a:latin typeface="Comic Sans MS" pitchFamily="66" charset="0"/>
                  </a:rPr>
                  <a:t>x</a:t>
                </a:r>
              </a:p>
            </p:txBody>
          </p:sp>
        </p:grpSp>
        <p:grpSp>
          <p:nvGrpSpPr>
            <p:cNvPr id="811" name="Group 810"/>
            <p:cNvGrpSpPr/>
            <p:nvPr/>
          </p:nvGrpSpPr>
          <p:grpSpPr>
            <a:xfrm>
              <a:off x="8281391" y="504996"/>
              <a:ext cx="323850" cy="6043891"/>
              <a:chOff x="4185897" y="457211"/>
              <a:chExt cx="323850" cy="6043891"/>
            </a:xfrm>
          </p:grpSpPr>
          <p:sp>
            <p:nvSpPr>
              <p:cNvPr id="812" name="Line 405"/>
              <p:cNvSpPr>
                <a:spLocks noChangeShapeType="1"/>
              </p:cNvSpPr>
              <p:nvPr/>
            </p:nvSpPr>
            <p:spPr bwMode="auto">
              <a:xfrm>
                <a:off x="4348549" y="978990"/>
                <a:ext cx="0" cy="552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Text Box 430"/>
              <p:cNvSpPr txBox="1">
                <a:spLocks noChangeArrowheads="1"/>
              </p:cNvSpPr>
              <p:nvPr/>
            </p:nvSpPr>
            <p:spPr bwMode="auto">
              <a:xfrm>
                <a:off x="4185897" y="457211"/>
                <a:ext cx="32385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en-GB" sz="2800" dirty="0">
                    <a:latin typeface="Comic Sans MS" pitchFamily="66" charset="0"/>
                  </a:rPr>
                  <a:t>y</a:t>
                </a:r>
              </a:p>
            </p:txBody>
          </p:sp>
        </p:grpSp>
      </p:grpSp>
      <p:sp>
        <p:nvSpPr>
          <p:cNvPr id="815" name="Multiply 814"/>
          <p:cNvSpPr/>
          <p:nvPr/>
        </p:nvSpPr>
        <p:spPr>
          <a:xfrm>
            <a:off x="9191257" y="3383869"/>
            <a:ext cx="263227" cy="276105"/>
          </a:xfrm>
          <a:prstGeom prst="mathMultiply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ultiply 815"/>
          <p:cNvSpPr/>
          <p:nvPr/>
        </p:nvSpPr>
        <p:spPr>
          <a:xfrm>
            <a:off x="10285482" y="3352119"/>
            <a:ext cx="263227" cy="276105"/>
          </a:xfrm>
          <a:prstGeom prst="mathMultiply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0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0.09141 -0.000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0.00039 -0.0916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15" grpId="0" animBg="1"/>
      <p:bldP spid="815" grpId="1" animBg="1"/>
      <p:bldP spid="815" grpId="2" animBg="1"/>
      <p:bldP spid="816" grpId="0" animBg="1"/>
      <p:bldP spid="8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87" y="1462166"/>
            <a:ext cx="7832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Calisto MT" panose="02040603050505030304" pitchFamily="18" charset="0"/>
              </a:rPr>
              <a:t>The letters m and c in the linear function have special values. M represents the gradient o</a:t>
            </a:r>
            <a:r>
              <a:rPr lang="en-US" sz="2400" dirty="0" smtClean="0">
                <a:latin typeface="Calisto MT" panose="02040603050505030304" pitchFamily="18" charset="0"/>
              </a:rPr>
              <a:t>r slope of the line. While c represents the y intercept. That is, the place where the line meets the y-axis.</a:t>
            </a:r>
            <a:r>
              <a:rPr lang="en-US" sz="2400" dirty="0" smtClean="0">
                <a:latin typeface="Calisto MT" panose="02040603050505030304" pitchFamily="18" charset="0"/>
              </a:rPr>
              <a:t> 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575" y="3455739"/>
            <a:ext cx="783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If the gradient is positive, then the line will slope upwards. </a:t>
            </a:r>
            <a:endParaRPr lang="en-US" sz="2400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886981" y="2210269"/>
            <a:ext cx="1292773" cy="12454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flipH="1">
            <a:off x="605074" y="4285282"/>
            <a:ext cx="8207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Calisto MT" panose="02040603050505030304" pitchFamily="18" charset="0"/>
              </a:rPr>
              <a:t>If the gradient is negative, then the line will slope downwards. </a:t>
            </a:r>
            <a:endParaRPr lang="en-US" sz="2400" dirty="0">
              <a:solidFill>
                <a:srgbClr val="00B05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933062" y="3000705"/>
            <a:ext cx="928139" cy="1842417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3879" y="5206832"/>
            <a:ext cx="741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Calisto MT" panose="02040603050505030304" pitchFamily="18" charset="0"/>
              </a:rPr>
              <a:t>The line will cross or meet the y-axis at the value of the intercept.</a:t>
            </a:r>
            <a:endParaRPr lang="en-US" sz="2400" dirty="0">
              <a:latin typeface="Calisto MT" panose="02040603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2031" y="473683"/>
            <a:ext cx="70133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000" dirty="0" smtClean="0">
                <a:latin typeface="Calisto MT" panose="02040603050505030304" pitchFamily="18" charset="0"/>
              </a:rPr>
              <a:t>The Meaning of ‘c’ and ‘m’</a:t>
            </a:r>
            <a:endParaRPr lang="en-GB" sz="4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3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7388" y="506485"/>
            <a:ext cx="701203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400" dirty="0">
                <a:latin typeface="Calisto MT" panose="02040603050505030304" pitchFamily="18" charset="0"/>
              </a:rPr>
              <a:t>Graphs of </a:t>
            </a:r>
            <a:r>
              <a:rPr lang="en-GB" sz="4400" dirty="0" smtClean="0">
                <a:latin typeface="Calisto MT" panose="02040603050505030304" pitchFamily="18" charset="0"/>
              </a:rPr>
              <a:t>linear functions</a:t>
            </a:r>
            <a:endParaRPr lang="en-GB" sz="4400" dirty="0">
              <a:latin typeface="Calisto MT" panose="02040603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7712" y="1396200"/>
            <a:ext cx="78835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latin typeface="Calisto MT" panose="02040603050505030304" pitchFamily="18" charset="0"/>
              </a:rPr>
              <a:t>In the following examples, the names of the linear </a:t>
            </a:r>
          </a:p>
          <a:p>
            <a:pPr algn="l"/>
            <a:r>
              <a:rPr lang="en-US" sz="2800" dirty="0" smtClean="0">
                <a:latin typeface="Calisto MT" panose="02040603050505030304" pitchFamily="18" charset="0"/>
              </a:rPr>
              <a:t>graphs are </a:t>
            </a:r>
            <a:r>
              <a:rPr lang="en-US" sz="2800" dirty="0" smtClean="0">
                <a:latin typeface="Calisto MT" panose="02040603050505030304" pitchFamily="18" charset="0"/>
              </a:rPr>
              <a:t>:</a:t>
            </a:r>
          </a:p>
          <a:p>
            <a:pPr algn="l"/>
            <a:endParaRPr lang="en-US" sz="2800" dirty="0" smtClean="0">
              <a:latin typeface="Calisto MT" panose="02040603050505030304" pitchFamily="18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sto MT" panose="02040603050505030304" pitchFamily="18" charset="0"/>
              </a:rPr>
              <a:t>Y = 2x + 1	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sto MT" panose="02040603050505030304" pitchFamily="18" charset="0"/>
              </a:rPr>
              <a:t>Y = 2x – 5    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sto MT" panose="02040603050505030304" pitchFamily="18" charset="0"/>
              </a:rPr>
              <a:t>Y = 4x          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sto MT" panose="02040603050505030304" pitchFamily="18" charset="0"/>
              </a:rPr>
              <a:t>Y = 10 – x</a:t>
            </a:r>
            <a:r>
              <a:rPr lang="en-US" sz="4000" dirty="0" smtClean="0">
                <a:latin typeface="Calisto MT" panose="02040603050505030304" pitchFamily="18" charset="0"/>
              </a:rPr>
              <a:t>     </a:t>
            </a:r>
            <a:endParaRPr lang="en-US" sz="4000" dirty="0"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5443" y="2822791"/>
            <a:ext cx="4792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sto MT" panose="02040603050505030304" pitchFamily="18" charset="0"/>
              </a:rPr>
              <a:t>here m = 2 and c = </a:t>
            </a:r>
            <a:r>
              <a:rPr lang="en-US" sz="3200" dirty="0" smtClean="0">
                <a:latin typeface="Calisto MT" panose="02040603050505030304" pitchFamily="18" charset="0"/>
              </a:rPr>
              <a:t>1</a:t>
            </a:r>
            <a:endParaRPr lang="en-US" sz="3200" dirty="0">
              <a:latin typeface="Calisto MT" panose="02040603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9462" y="3514751"/>
            <a:ext cx="4083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latin typeface="Calisto MT" panose="02040603050505030304" pitchFamily="18" charset="0"/>
              </a:rPr>
              <a:t>here m = 2 and c = -5</a:t>
            </a:r>
          </a:p>
        </p:txBody>
      </p:sp>
      <p:sp>
        <p:nvSpPr>
          <p:cNvPr id="6" name="Rectangle 5"/>
          <p:cNvSpPr/>
          <p:nvPr/>
        </p:nvSpPr>
        <p:spPr>
          <a:xfrm>
            <a:off x="5938547" y="4299111"/>
            <a:ext cx="4109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latin typeface="Calisto MT" panose="02040603050505030304" pitchFamily="18" charset="0"/>
              </a:rPr>
              <a:t>here m = 4 and c =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958479" y="5134669"/>
            <a:ext cx="4367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latin typeface="Calisto MT" panose="02040603050505030304" pitchFamily="18" charset="0"/>
              </a:rPr>
              <a:t>here m = -1 and c = 10</a:t>
            </a:r>
          </a:p>
        </p:txBody>
      </p:sp>
    </p:spTree>
    <p:extLst>
      <p:ext uri="{BB962C8B-B14F-4D97-AF65-F5344CB8AC3E}">
        <p14:creationId xmlns:p14="http://schemas.microsoft.com/office/powerpoint/2010/main" val="327688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09484" y="800926"/>
            <a:ext cx="5657850" cy="5743575"/>
            <a:chOff x="1064" y="256"/>
            <a:chExt cx="3564" cy="36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48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2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4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1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5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3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4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5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6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5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0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4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4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7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0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4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5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6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3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4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1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2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5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6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7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8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1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2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6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6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7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8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5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0</a:t>
              </a:r>
            </a:p>
          </p:txBody>
        </p:sp>
        <p:sp>
          <p:nvSpPr>
            <p:cNvPr id="6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</a:t>
              </a:r>
            </a:p>
          </p:txBody>
        </p:sp>
        <p:sp>
          <p:nvSpPr>
            <p:cNvPr id="7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2</a:t>
              </a:r>
            </a:p>
          </p:txBody>
        </p:sp>
        <p:sp>
          <p:nvSpPr>
            <p:cNvPr id="8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3</a:t>
              </a:r>
            </a:p>
          </p:txBody>
        </p:sp>
        <p:sp>
          <p:nvSpPr>
            <p:cNvPr id="9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4</a:t>
              </a:r>
            </a:p>
          </p:txBody>
        </p:sp>
        <p:sp>
          <p:nvSpPr>
            <p:cNvPr id="10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5</a:t>
              </a:r>
            </a:p>
          </p:txBody>
        </p:sp>
        <p:sp>
          <p:nvSpPr>
            <p:cNvPr id="11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6</a:t>
              </a:r>
            </a:p>
          </p:txBody>
        </p:sp>
        <p:sp>
          <p:nvSpPr>
            <p:cNvPr id="12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7</a:t>
              </a:r>
            </a:p>
          </p:txBody>
        </p:sp>
        <p:sp>
          <p:nvSpPr>
            <p:cNvPr id="13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8</a:t>
              </a:r>
            </a:p>
          </p:txBody>
        </p:sp>
        <p:sp>
          <p:nvSpPr>
            <p:cNvPr id="14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9</a:t>
              </a:r>
            </a:p>
          </p:txBody>
        </p:sp>
        <p:sp>
          <p:nvSpPr>
            <p:cNvPr id="15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10</a:t>
              </a:r>
            </a:p>
          </p:txBody>
        </p:sp>
        <p:sp>
          <p:nvSpPr>
            <p:cNvPr id="16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-9</a:t>
              </a:r>
            </a:p>
          </p:txBody>
        </p:sp>
        <p:sp>
          <p:nvSpPr>
            <p:cNvPr id="17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-8</a:t>
              </a:r>
            </a:p>
          </p:txBody>
        </p:sp>
        <p:sp>
          <p:nvSpPr>
            <p:cNvPr id="18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-7</a:t>
              </a:r>
            </a:p>
          </p:txBody>
        </p:sp>
        <p:sp>
          <p:nvSpPr>
            <p:cNvPr id="19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-6</a:t>
              </a:r>
            </a:p>
          </p:txBody>
        </p:sp>
        <p:sp>
          <p:nvSpPr>
            <p:cNvPr id="20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-5</a:t>
              </a:r>
            </a:p>
          </p:txBody>
        </p:sp>
        <p:sp>
          <p:nvSpPr>
            <p:cNvPr id="21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-4</a:t>
              </a:r>
            </a:p>
          </p:txBody>
        </p:sp>
        <p:sp>
          <p:nvSpPr>
            <p:cNvPr id="22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-3</a:t>
              </a:r>
            </a:p>
          </p:txBody>
        </p:sp>
        <p:sp>
          <p:nvSpPr>
            <p:cNvPr id="23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-2</a:t>
              </a:r>
            </a:p>
          </p:txBody>
        </p:sp>
        <p:sp>
          <p:nvSpPr>
            <p:cNvPr id="24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</a:t>
              </a:r>
            </a:p>
          </p:txBody>
        </p:sp>
        <p:sp>
          <p:nvSpPr>
            <p:cNvPr id="25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-10</a:t>
              </a:r>
            </a:p>
          </p:txBody>
        </p:sp>
        <p:sp>
          <p:nvSpPr>
            <p:cNvPr id="26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7" name="Text Box 430"/>
            <p:cNvSpPr txBox="1">
              <a:spLocks noChangeArrowheads="1"/>
            </p:cNvSpPr>
            <p:nvPr/>
          </p:nvSpPr>
          <p:spPr bwMode="auto">
            <a:xfrm>
              <a:off x="2732" y="256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8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</a:t>
              </a:r>
            </a:p>
          </p:txBody>
        </p:sp>
        <p:sp>
          <p:nvSpPr>
            <p:cNvPr id="29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2</a:t>
              </a:r>
            </a:p>
          </p:txBody>
        </p:sp>
        <p:sp>
          <p:nvSpPr>
            <p:cNvPr id="30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3</a:t>
              </a:r>
            </a:p>
          </p:txBody>
        </p:sp>
        <p:sp>
          <p:nvSpPr>
            <p:cNvPr id="31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4</a:t>
              </a:r>
            </a:p>
          </p:txBody>
        </p:sp>
        <p:sp>
          <p:nvSpPr>
            <p:cNvPr id="32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5</a:t>
              </a:r>
            </a:p>
          </p:txBody>
        </p:sp>
        <p:sp>
          <p:nvSpPr>
            <p:cNvPr id="33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6</a:t>
              </a:r>
            </a:p>
          </p:txBody>
        </p:sp>
        <p:sp>
          <p:nvSpPr>
            <p:cNvPr id="34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7</a:t>
              </a:r>
            </a:p>
          </p:txBody>
        </p:sp>
        <p:sp>
          <p:nvSpPr>
            <p:cNvPr id="35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8</a:t>
              </a:r>
            </a:p>
          </p:txBody>
        </p:sp>
        <p:sp>
          <p:nvSpPr>
            <p:cNvPr id="36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9</a:t>
              </a:r>
            </a:p>
          </p:txBody>
        </p:sp>
        <p:sp>
          <p:nvSpPr>
            <p:cNvPr id="37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10</a:t>
              </a:r>
            </a:p>
          </p:txBody>
        </p:sp>
        <p:sp>
          <p:nvSpPr>
            <p:cNvPr id="38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</a:t>
              </a:r>
            </a:p>
          </p:txBody>
        </p:sp>
        <p:sp>
          <p:nvSpPr>
            <p:cNvPr id="39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-2</a:t>
              </a:r>
            </a:p>
          </p:txBody>
        </p:sp>
        <p:sp>
          <p:nvSpPr>
            <p:cNvPr id="40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-3</a:t>
              </a:r>
            </a:p>
          </p:txBody>
        </p:sp>
        <p:sp>
          <p:nvSpPr>
            <p:cNvPr id="41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-4</a:t>
              </a:r>
            </a:p>
          </p:txBody>
        </p:sp>
        <p:sp>
          <p:nvSpPr>
            <p:cNvPr id="42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-5</a:t>
              </a:r>
            </a:p>
          </p:txBody>
        </p:sp>
        <p:sp>
          <p:nvSpPr>
            <p:cNvPr id="43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-6</a:t>
              </a:r>
            </a:p>
          </p:txBody>
        </p:sp>
        <p:sp>
          <p:nvSpPr>
            <p:cNvPr id="44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-7</a:t>
              </a:r>
            </a:p>
          </p:txBody>
        </p:sp>
        <p:sp>
          <p:nvSpPr>
            <p:cNvPr id="45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-8</a:t>
              </a:r>
            </a:p>
          </p:txBody>
        </p:sp>
        <p:sp>
          <p:nvSpPr>
            <p:cNvPr id="46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-9</a:t>
              </a:r>
            </a:p>
          </p:txBody>
        </p:sp>
        <p:sp>
          <p:nvSpPr>
            <p:cNvPr id="47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-10</a:t>
              </a:r>
            </a:p>
          </p:txBody>
        </p:sp>
      </p:grpSp>
      <p:sp>
        <p:nvSpPr>
          <p:cNvPr id="451" name="TextBox 450"/>
          <p:cNvSpPr txBox="1">
            <a:spLocks noChangeArrowheads="1"/>
          </p:cNvSpPr>
          <p:nvPr/>
        </p:nvSpPr>
        <p:spPr bwMode="auto">
          <a:xfrm>
            <a:off x="5271927" y="1120939"/>
            <a:ext cx="395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52" name="TextBox 451"/>
          <p:cNvSpPr txBox="1">
            <a:spLocks noChangeArrowheads="1"/>
          </p:cNvSpPr>
          <p:nvPr/>
        </p:nvSpPr>
        <p:spPr bwMode="auto">
          <a:xfrm>
            <a:off x="5303459" y="3579051"/>
            <a:ext cx="395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453" name="Freeform 452"/>
          <p:cNvSpPr/>
          <p:nvPr/>
        </p:nvSpPr>
        <p:spPr>
          <a:xfrm rot="19895788">
            <a:off x="5570159" y="722695"/>
            <a:ext cx="840278" cy="2397618"/>
          </a:xfrm>
          <a:custGeom>
            <a:avLst/>
            <a:gdLst>
              <a:gd name="connsiteX0" fmla="*/ 0 w 1508760"/>
              <a:gd name="connsiteY0" fmla="*/ 2240280 h 2240280"/>
              <a:gd name="connsiteX1" fmla="*/ 243840 w 1508760"/>
              <a:gd name="connsiteY1" fmla="*/ 990600 h 2240280"/>
              <a:gd name="connsiteX2" fmla="*/ 716280 w 1508760"/>
              <a:gd name="connsiteY2" fmla="*/ 0 h 2240280"/>
              <a:gd name="connsiteX3" fmla="*/ 1249680 w 1508760"/>
              <a:gd name="connsiteY3" fmla="*/ 990600 h 2240280"/>
              <a:gd name="connsiteX4" fmla="*/ 1508760 w 1508760"/>
              <a:gd name="connsiteY4" fmla="*/ 2240280 h 2240280"/>
              <a:gd name="connsiteX5" fmla="*/ 1508760 w 1508760"/>
              <a:gd name="connsiteY5" fmla="*/ 2240280 h 2240280"/>
              <a:gd name="connsiteX0" fmla="*/ 0 w 1508760"/>
              <a:gd name="connsiteY0" fmla="*/ 2240280 h 2240280"/>
              <a:gd name="connsiteX1" fmla="*/ 243840 w 1508760"/>
              <a:gd name="connsiteY1" fmla="*/ 990600 h 2240280"/>
              <a:gd name="connsiteX2" fmla="*/ 716280 w 1508760"/>
              <a:gd name="connsiteY2" fmla="*/ 0 h 2240280"/>
              <a:gd name="connsiteX3" fmla="*/ 1249680 w 1508760"/>
              <a:gd name="connsiteY3" fmla="*/ 990600 h 2240280"/>
              <a:gd name="connsiteX4" fmla="*/ 1508760 w 1508760"/>
              <a:gd name="connsiteY4" fmla="*/ 2240280 h 2240280"/>
              <a:gd name="connsiteX5" fmla="*/ 1508760 w 1508760"/>
              <a:gd name="connsiteY5" fmla="*/ 2224512 h 2240280"/>
              <a:gd name="connsiteX0" fmla="*/ 0 w 1508760"/>
              <a:gd name="connsiteY0" fmla="*/ 3049885 h 3049885"/>
              <a:gd name="connsiteX1" fmla="*/ 243840 w 1508760"/>
              <a:gd name="connsiteY1" fmla="*/ 1800205 h 3049885"/>
              <a:gd name="connsiteX2" fmla="*/ 716280 w 1508760"/>
              <a:gd name="connsiteY2" fmla="*/ 809605 h 3049885"/>
              <a:gd name="connsiteX3" fmla="*/ 1139391 w 1508760"/>
              <a:gd name="connsiteY3" fmla="*/ 97288 h 3049885"/>
              <a:gd name="connsiteX4" fmla="*/ 1508760 w 1508760"/>
              <a:gd name="connsiteY4" fmla="*/ 3049885 h 3049885"/>
              <a:gd name="connsiteX5" fmla="*/ 1508760 w 1508760"/>
              <a:gd name="connsiteY5" fmla="*/ 3034117 h 3049885"/>
              <a:gd name="connsiteX0" fmla="*/ 0 w 1508760"/>
              <a:gd name="connsiteY0" fmla="*/ 3049885 h 3081420"/>
              <a:gd name="connsiteX1" fmla="*/ 243840 w 1508760"/>
              <a:gd name="connsiteY1" fmla="*/ 1800205 h 3081420"/>
              <a:gd name="connsiteX2" fmla="*/ 716280 w 1508760"/>
              <a:gd name="connsiteY2" fmla="*/ 809605 h 3081420"/>
              <a:gd name="connsiteX3" fmla="*/ 1139391 w 1508760"/>
              <a:gd name="connsiteY3" fmla="*/ 97288 h 3081420"/>
              <a:gd name="connsiteX4" fmla="*/ 1508760 w 1508760"/>
              <a:gd name="connsiteY4" fmla="*/ 3049885 h 3081420"/>
              <a:gd name="connsiteX5" fmla="*/ 1445738 w 1508760"/>
              <a:gd name="connsiteY5" fmla="*/ 3081420 h 3081420"/>
              <a:gd name="connsiteX0" fmla="*/ 0 w 1508760"/>
              <a:gd name="connsiteY0" fmla="*/ 3076500 h 3108035"/>
              <a:gd name="connsiteX1" fmla="*/ 243840 w 1508760"/>
              <a:gd name="connsiteY1" fmla="*/ 1826820 h 3108035"/>
              <a:gd name="connsiteX2" fmla="*/ 669012 w 1508760"/>
              <a:gd name="connsiteY2" fmla="*/ 678542 h 3108035"/>
              <a:gd name="connsiteX3" fmla="*/ 1139391 w 1508760"/>
              <a:gd name="connsiteY3" fmla="*/ 123903 h 3108035"/>
              <a:gd name="connsiteX4" fmla="*/ 1508760 w 1508760"/>
              <a:gd name="connsiteY4" fmla="*/ 3076500 h 3108035"/>
              <a:gd name="connsiteX5" fmla="*/ 1445738 w 1508760"/>
              <a:gd name="connsiteY5" fmla="*/ 3108035 h 3108035"/>
              <a:gd name="connsiteX0" fmla="*/ 0 w 1508760"/>
              <a:gd name="connsiteY0" fmla="*/ 3076500 h 3108035"/>
              <a:gd name="connsiteX1" fmla="*/ 369884 w 1508760"/>
              <a:gd name="connsiteY1" fmla="*/ 1826820 h 3108035"/>
              <a:gd name="connsiteX2" fmla="*/ 669012 w 1508760"/>
              <a:gd name="connsiteY2" fmla="*/ 678542 h 3108035"/>
              <a:gd name="connsiteX3" fmla="*/ 1139391 w 1508760"/>
              <a:gd name="connsiteY3" fmla="*/ 123903 h 3108035"/>
              <a:gd name="connsiteX4" fmla="*/ 1508760 w 1508760"/>
              <a:gd name="connsiteY4" fmla="*/ 3076500 h 3108035"/>
              <a:gd name="connsiteX5" fmla="*/ 1445738 w 1508760"/>
              <a:gd name="connsiteY5" fmla="*/ 3108035 h 3108035"/>
              <a:gd name="connsiteX0" fmla="*/ 0 w 1508760"/>
              <a:gd name="connsiteY0" fmla="*/ 3104238 h 3135773"/>
              <a:gd name="connsiteX1" fmla="*/ 669012 w 1508760"/>
              <a:gd name="connsiteY1" fmla="*/ 706280 h 3135773"/>
              <a:gd name="connsiteX2" fmla="*/ 1139391 w 1508760"/>
              <a:gd name="connsiteY2" fmla="*/ 151641 h 3135773"/>
              <a:gd name="connsiteX3" fmla="*/ 1508760 w 1508760"/>
              <a:gd name="connsiteY3" fmla="*/ 3104238 h 3135773"/>
              <a:gd name="connsiteX4" fmla="*/ 1445738 w 1508760"/>
              <a:gd name="connsiteY4" fmla="*/ 3135773 h 3135773"/>
              <a:gd name="connsiteX0" fmla="*/ 0 w 1508760"/>
              <a:gd name="connsiteY0" fmla="*/ 3104238 h 3104238"/>
              <a:gd name="connsiteX1" fmla="*/ 669012 w 1508760"/>
              <a:gd name="connsiteY1" fmla="*/ 706280 h 3104238"/>
              <a:gd name="connsiteX2" fmla="*/ 1139391 w 1508760"/>
              <a:gd name="connsiteY2" fmla="*/ 151641 h 3104238"/>
              <a:gd name="connsiteX3" fmla="*/ 1508760 w 1508760"/>
              <a:gd name="connsiteY3" fmla="*/ 3104238 h 3104238"/>
              <a:gd name="connsiteX0" fmla="*/ 0 w 1508760"/>
              <a:gd name="connsiteY0" fmla="*/ 3104238 h 3104238"/>
              <a:gd name="connsiteX1" fmla="*/ 669012 w 1508760"/>
              <a:gd name="connsiteY1" fmla="*/ 706280 h 3104238"/>
              <a:gd name="connsiteX2" fmla="*/ 1139391 w 1508760"/>
              <a:gd name="connsiteY2" fmla="*/ 151641 h 3104238"/>
              <a:gd name="connsiteX3" fmla="*/ 1508760 w 1508760"/>
              <a:gd name="connsiteY3" fmla="*/ 3104238 h 3104238"/>
              <a:gd name="connsiteX0" fmla="*/ 0 w 1508760"/>
              <a:gd name="connsiteY0" fmla="*/ 2479051 h 2479051"/>
              <a:gd name="connsiteX1" fmla="*/ 669012 w 1508760"/>
              <a:gd name="connsiteY1" fmla="*/ 81093 h 2479051"/>
              <a:gd name="connsiteX2" fmla="*/ 981836 w 1508760"/>
              <a:gd name="connsiteY2" fmla="*/ 740571 h 2479051"/>
              <a:gd name="connsiteX3" fmla="*/ 1508760 w 1508760"/>
              <a:gd name="connsiteY3" fmla="*/ 2479051 h 2479051"/>
              <a:gd name="connsiteX0" fmla="*/ 0 w 1508760"/>
              <a:gd name="connsiteY0" fmla="*/ 2397958 h 2397958"/>
              <a:gd name="connsiteX1" fmla="*/ 669012 w 1508760"/>
              <a:gd name="connsiteY1" fmla="*/ 0 h 2397958"/>
              <a:gd name="connsiteX2" fmla="*/ 1508760 w 1508760"/>
              <a:gd name="connsiteY2" fmla="*/ 2397958 h 2397958"/>
              <a:gd name="connsiteX0" fmla="*/ 0 w 839748"/>
              <a:gd name="connsiteY0" fmla="*/ 0 h 2397958"/>
              <a:gd name="connsiteX1" fmla="*/ 839748 w 839748"/>
              <a:gd name="connsiteY1" fmla="*/ 2397958 h 2397958"/>
              <a:gd name="connsiteX0" fmla="*/ 0 w 839748"/>
              <a:gd name="connsiteY0" fmla="*/ 0 h 2397958"/>
              <a:gd name="connsiteX1" fmla="*/ 839748 w 839748"/>
              <a:gd name="connsiteY1" fmla="*/ 2397958 h 2397958"/>
              <a:gd name="connsiteX0" fmla="*/ 0 w 839748"/>
              <a:gd name="connsiteY0" fmla="*/ 0 h 2397958"/>
              <a:gd name="connsiteX1" fmla="*/ 839748 w 839748"/>
              <a:gd name="connsiteY1" fmla="*/ 2397958 h 239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9748" h="2397958">
                <a:moveTo>
                  <a:pt x="0" y="0"/>
                </a:moveTo>
                <a:cubicBezTo>
                  <a:pt x="109661" y="204980"/>
                  <a:pt x="664801" y="1898384"/>
                  <a:pt x="839748" y="2397958"/>
                </a:cubicBez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454" name="Line 494"/>
          <p:cNvSpPr>
            <a:spLocks noChangeShapeType="1"/>
          </p:cNvSpPr>
          <p:nvPr/>
        </p:nvSpPr>
        <p:spPr bwMode="auto">
          <a:xfrm flipH="1">
            <a:off x="5484434" y="2858326"/>
            <a:ext cx="1157288" cy="2273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Line 494"/>
          <p:cNvSpPr>
            <a:spLocks noChangeShapeType="1"/>
          </p:cNvSpPr>
          <p:nvPr/>
        </p:nvSpPr>
        <p:spPr bwMode="auto">
          <a:xfrm flipH="1">
            <a:off x="5409822" y="1512126"/>
            <a:ext cx="1116012" cy="2265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Text Box 462"/>
          <p:cNvSpPr txBox="1">
            <a:spLocks noChangeArrowheads="1"/>
          </p:cNvSpPr>
          <p:nvPr/>
        </p:nvSpPr>
        <p:spPr bwMode="auto">
          <a:xfrm>
            <a:off x="9389684" y="1169815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y = 2x + 1</a:t>
            </a:r>
          </a:p>
        </p:txBody>
      </p:sp>
      <p:grpSp>
        <p:nvGrpSpPr>
          <p:cNvPr id="458" name="Group 474"/>
          <p:cNvGrpSpPr>
            <a:grpSpLocks/>
          </p:cNvGrpSpPr>
          <p:nvPr/>
        </p:nvGrpSpPr>
        <p:grpSpPr bwMode="auto">
          <a:xfrm>
            <a:off x="5378072" y="5026851"/>
            <a:ext cx="209550" cy="152400"/>
            <a:chOff x="651" y="2560"/>
            <a:chExt cx="132" cy="96"/>
          </a:xfrm>
        </p:grpSpPr>
        <p:sp>
          <p:nvSpPr>
            <p:cNvPr id="459" name="Line 475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Line 476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" name="Group 477"/>
          <p:cNvGrpSpPr>
            <a:grpSpLocks/>
          </p:cNvGrpSpPr>
          <p:nvPr/>
        </p:nvGrpSpPr>
        <p:grpSpPr bwMode="auto">
          <a:xfrm>
            <a:off x="5641597" y="4537901"/>
            <a:ext cx="209550" cy="152400"/>
            <a:chOff x="651" y="2560"/>
            <a:chExt cx="132" cy="96"/>
          </a:xfrm>
        </p:grpSpPr>
        <p:sp>
          <p:nvSpPr>
            <p:cNvPr id="462" name="Line 478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Line 479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4" name="Group 480"/>
          <p:cNvGrpSpPr>
            <a:grpSpLocks/>
          </p:cNvGrpSpPr>
          <p:nvPr/>
        </p:nvGrpSpPr>
        <p:grpSpPr bwMode="auto">
          <a:xfrm>
            <a:off x="6138484" y="3567939"/>
            <a:ext cx="209550" cy="152400"/>
            <a:chOff x="651" y="2560"/>
            <a:chExt cx="132" cy="96"/>
          </a:xfrm>
        </p:grpSpPr>
        <p:sp>
          <p:nvSpPr>
            <p:cNvPr id="465" name="Line 481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Line 482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7" name="Group 485"/>
          <p:cNvGrpSpPr>
            <a:grpSpLocks/>
          </p:cNvGrpSpPr>
          <p:nvPr/>
        </p:nvGrpSpPr>
        <p:grpSpPr bwMode="auto">
          <a:xfrm>
            <a:off x="5406647" y="3545714"/>
            <a:ext cx="139700" cy="149225"/>
            <a:chOff x="704" y="2464"/>
            <a:chExt cx="88" cy="94"/>
          </a:xfrm>
        </p:grpSpPr>
        <p:sp>
          <p:nvSpPr>
            <p:cNvPr id="468" name="Line 486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Line 487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0" name="Group 488"/>
          <p:cNvGrpSpPr>
            <a:grpSpLocks/>
          </p:cNvGrpSpPr>
          <p:nvPr/>
        </p:nvGrpSpPr>
        <p:grpSpPr bwMode="auto">
          <a:xfrm>
            <a:off x="5671759" y="3066289"/>
            <a:ext cx="139700" cy="149225"/>
            <a:chOff x="704" y="2464"/>
            <a:chExt cx="88" cy="94"/>
          </a:xfrm>
        </p:grpSpPr>
        <p:sp>
          <p:nvSpPr>
            <p:cNvPr id="471" name="Line 489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Line 490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3" name="Group 491"/>
          <p:cNvGrpSpPr>
            <a:grpSpLocks/>
          </p:cNvGrpSpPr>
          <p:nvPr/>
        </p:nvGrpSpPr>
        <p:grpSpPr bwMode="auto">
          <a:xfrm>
            <a:off x="6178172" y="2062989"/>
            <a:ext cx="139700" cy="149225"/>
            <a:chOff x="704" y="2464"/>
            <a:chExt cx="88" cy="94"/>
          </a:xfrm>
        </p:grpSpPr>
        <p:sp>
          <p:nvSpPr>
            <p:cNvPr id="474" name="Line 492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Line 493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6" name="Text Box 502"/>
          <p:cNvSpPr txBox="1">
            <a:spLocks noChangeArrowheads="1"/>
          </p:cNvSpPr>
          <p:nvPr/>
        </p:nvSpPr>
        <p:spPr bwMode="auto">
          <a:xfrm>
            <a:off x="9402384" y="1714328"/>
            <a:ext cx="357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xy</a:t>
            </a:r>
          </a:p>
        </p:txBody>
      </p:sp>
      <p:sp>
        <p:nvSpPr>
          <p:cNvPr id="477" name="Text Box 503"/>
          <p:cNvSpPr txBox="1">
            <a:spLocks noChangeArrowheads="1"/>
          </p:cNvSpPr>
          <p:nvPr/>
        </p:nvSpPr>
        <p:spPr bwMode="auto">
          <a:xfrm>
            <a:off x="9759571" y="1738140"/>
            <a:ext cx="33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0 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78" name="Text Box 504"/>
          <p:cNvSpPr txBox="1">
            <a:spLocks noChangeArrowheads="1"/>
          </p:cNvSpPr>
          <p:nvPr/>
        </p:nvSpPr>
        <p:spPr bwMode="auto">
          <a:xfrm>
            <a:off x="9723059" y="2181053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 1 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79" name="Text Box 505"/>
          <p:cNvSpPr txBox="1">
            <a:spLocks noChangeArrowheads="1"/>
          </p:cNvSpPr>
          <p:nvPr/>
        </p:nvSpPr>
        <p:spPr bwMode="auto">
          <a:xfrm>
            <a:off x="10156446" y="1738140"/>
            <a:ext cx="31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1</a:t>
            </a:r>
          </a:p>
        </p:txBody>
      </p:sp>
      <p:sp>
        <p:nvSpPr>
          <p:cNvPr id="480" name="Text Box 506"/>
          <p:cNvSpPr txBox="1">
            <a:spLocks noChangeArrowheads="1"/>
          </p:cNvSpPr>
          <p:nvPr/>
        </p:nvSpPr>
        <p:spPr bwMode="auto">
          <a:xfrm>
            <a:off x="10070721" y="2181053"/>
            <a:ext cx="519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 3 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1" name="Text Box 507"/>
          <p:cNvSpPr txBox="1">
            <a:spLocks noChangeArrowheads="1"/>
          </p:cNvSpPr>
          <p:nvPr/>
        </p:nvSpPr>
        <p:spPr bwMode="auto">
          <a:xfrm>
            <a:off x="10535859" y="1738140"/>
            <a:ext cx="430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2" name="Text Box 508"/>
          <p:cNvSpPr txBox="1">
            <a:spLocks noChangeArrowheads="1"/>
          </p:cNvSpPr>
          <p:nvPr/>
        </p:nvSpPr>
        <p:spPr bwMode="auto">
          <a:xfrm>
            <a:off x="10475534" y="2181053"/>
            <a:ext cx="54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7 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3" name="Text Box 511"/>
          <p:cNvSpPr txBox="1">
            <a:spLocks noChangeArrowheads="1"/>
          </p:cNvSpPr>
          <p:nvPr/>
        </p:nvSpPr>
        <p:spPr bwMode="auto">
          <a:xfrm>
            <a:off x="733046" y="2208040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FF"/>
                </a:solidFill>
                <a:latin typeface="Comic Sans MS" pitchFamily="66" charset="0"/>
              </a:rPr>
              <a:t> -5 </a:t>
            </a:r>
            <a:endParaRPr lang="en-GB">
              <a:solidFill>
                <a:srgbClr val="00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4" name="Text Box 513"/>
          <p:cNvSpPr txBox="1">
            <a:spLocks noChangeArrowheads="1"/>
          </p:cNvSpPr>
          <p:nvPr/>
        </p:nvSpPr>
        <p:spPr bwMode="auto">
          <a:xfrm>
            <a:off x="1221996" y="2208040"/>
            <a:ext cx="598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FF"/>
                </a:solidFill>
                <a:latin typeface="Comic Sans MS" pitchFamily="66" charset="0"/>
              </a:rPr>
              <a:t> -3 </a:t>
            </a:r>
            <a:endParaRPr lang="en-GB">
              <a:solidFill>
                <a:srgbClr val="00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5" name="Text Box 515"/>
          <p:cNvSpPr txBox="1">
            <a:spLocks noChangeArrowheads="1"/>
          </p:cNvSpPr>
          <p:nvPr/>
        </p:nvSpPr>
        <p:spPr bwMode="auto">
          <a:xfrm>
            <a:off x="1799846" y="2208040"/>
            <a:ext cx="311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FF"/>
                </a:solidFill>
                <a:latin typeface="Comic Sans MS" pitchFamily="66" charset="0"/>
              </a:rPr>
              <a:t>1</a:t>
            </a:r>
            <a:endParaRPr lang="en-GB">
              <a:solidFill>
                <a:srgbClr val="0000FF"/>
              </a:solidFill>
              <a:latin typeface="Comic Sans MS" pitchFamily="66" charset="0"/>
              <a:sym typeface="Symbol" pitchFamily="18" charset="2"/>
            </a:endParaRPr>
          </a:p>
        </p:txBody>
      </p:sp>
      <p:cxnSp>
        <p:nvCxnSpPr>
          <p:cNvPr id="486" name="Straight Connector 485"/>
          <p:cNvCxnSpPr/>
          <p:nvPr/>
        </p:nvCxnSpPr>
        <p:spPr>
          <a:xfrm>
            <a:off x="9467471" y="2131840"/>
            <a:ext cx="153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7" name="Group 521"/>
          <p:cNvGrpSpPr>
            <a:grpSpLocks/>
          </p:cNvGrpSpPr>
          <p:nvPr/>
        </p:nvGrpSpPr>
        <p:grpSpPr bwMode="auto">
          <a:xfrm>
            <a:off x="555246" y="1157115"/>
            <a:ext cx="1663700" cy="1387475"/>
            <a:chOff x="38100" y="1133475"/>
            <a:chExt cx="1663700" cy="1388210"/>
          </a:xfrm>
        </p:grpSpPr>
        <p:sp>
          <p:nvSpPr>
            <p:cNvPr id="488" name="Text Box 473"/>
            <p:cNvSpPr txBox="1">
              <a:spLocks noChangeArrowheads="1"/>
            </p:cNvSpPr>
            <p:nvPr/>
          </p:nvSpPr>
          <p:spPr bwMode="auto">
            <a:xfrm>
              <a:off x="38100" y="1133475"/>
              <a:ext cx="1663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00FF"/>
                  </a:solidFill>
                  <a:latin typeface="Comic Sans MS" pitchFamily="66" charset="0"/>
                </a:rPr>
                <a:t>y = 2x - 5</a:t>
              </a:r>
            </a:p>
          </p:txBody>
        </p:sp>
        <p:sp>
          <p:nvSpPr>
            <p:cNvPr id="489" name="Text Box 509"/>
            <p:cNvSpPr txBox="1">
              <a:spLocks noChangeArrowheads="1"/>
            </p:cNvSpPr>
            <p:nvPr/>
          </p:nvSpPr>
          <p:spPr bwMode="auto">
            <a:xfrm>
              <a:off x="59084" y="1690688"/>
              <a:ext cx="3175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b="1" dirty="0" err="1">
                  <a:solidFill>
                    <a:srgbClr val="0000FF"/>
                  </a:solidFill>
                  <a:latin typeface="Comic Sans MS" pitchFamily="66" charset="0"/>
                </a:rPr>
                <a:t>xy</a:t>
              </a:r>
              <a:endParaRPr lang="en-GB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490" name="Text Box 510"/>
            <p:cNvSpPr txBox="1">
              <a:spLocks noChangeArrowheads="1"/>
            </p:cNvSpPr>
            <p:nvPr/>
          </p:nvSpPr>
          <p:spPr bwMode="auto">
            <a:xfrm>
              <a:off x="482463" y="1727200"/>
              <a:ext cx="4000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00FF"/>
                  </a:solidFill>
                  <a:latin typeface="Comic Sans MS" pitchFamily="66" charset="0"/>
                </a:rPr>
                <a:t>0 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91" name="Text Box 512"/>
            <p:cNvSpPr txBox="1">
              <a:spLocks noChangeArrowheads="1"/>
            </p:cNvSpPr>
            <p:nvPr/>
          </p:nvSpPr>
          <p:spPr bwMode="auto">
            <a:xfrm>
              <a:off x="922338" y="1727200"/>
              <a:ext cx="3651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omic Sans MS" pitchFamily="66" charset="0"/>
                </a:rPr>
                <a:t>1 </a:t>
              </a:r>
              <a:endParaRPr lang="en-GB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92" name="Text Box 514"/>
            <p:cNvSpPr txBox="1">
              <a:spLocks noChangeArrowheads="1"/>
            </p:cNvSpPr>
            <p:nvPr/>
          </p:nvSpPr>
          <p:spPr bwMode="auto">
            <a:xfrm>
              <a:off x="1260475" y="1725613"/>
              <a:ext cx="4127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omic Sans MS" pitchFamily="66" charset="0"/>
                  <a:sym typeface="Symbol" pitchFamily="18" charset="2"/>
                </a:rPr>
                <a:t>3</a:t>
              </a:r>
            </a:p>
          </p:txBody>
        </p:sp>
        <p:cxnSp>
          <p:nvCxnSpPr>
            <p:cNvPr id="493" name="Straight Connector 492"/>
            <p:cNvCxnSpPr/>
            <p:nvPr/>
          </p:nvCxnSpPr>
          <p:spPr>
            <a:xfrm>
              <a:off x="152400" y="2108716"/>
              <a:ext cx="1320800" cy="15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>
            <a:xfrm rot="5400000" flipH="1" flipV="1">
              <a:off x="70449" y="2096804"/>
              <a:ext cx="7354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5" name="Straight Connector 494"/>
          <p:cNvCxnSpPr/>
          <p:nvPr/>
        </p:nvCxnSpPr>
        <p:spPr>
          <a:xfrm rot="5400000" flipH="1" flipV="1">
            <a:off x="9354759" y="2119140"/>
            <a:ext cx="7350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537"/>
          <p:cNvSpPr txBox="1">
            <a:spLocks noChangeArrowheads="1"/>
          </p:cNvSpPr>
          <p:nvPr/>
        </p:nvSpPr>
        <p:spPr bwMode="auto">
          <a:xfrm>
            <a:off x="2678030" y="219191"/>
            <a:ext cx="6366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3200" dirty="0" smtClean="0">
                <a:latin typeface="Calisto MT" panose="02040603050505030304" pitchFamily="18" charset="0"/>
              </a:rPr>
              <a:t>Drawing graphs </a:t>
            </a:r>
            <a:r>
              <a:rPr lang="en-GB" sz="3200" dirty="0">
                <a:latin typeface="Calisto MT" panose="02040603050505030304" pitchFamily="18" charset="0"/>
              </a:rPr>
              <a:t>of </a:t>
            </a:r>
            <a:r>
              <a:rPr lang="en-GB" sz="3200" dirty="0" smtClean="0">
                <a:latin typeface="Calisto MT" panose="02040603050505030304" pitchFamily="18" charset="0"/>
              </a:rPr>
              <a:t>linear</a:t>
            </a:r>
            <a:r>
              <a:rPr lang="en-GB" sz="3200" dirty="0" smtClean="0">
                <a:latin typeface="Calisto MT" panose="02040603050505030304" pitchFamily="18" charset="0"/>
              </a:rPr>
              <a:t> functions.</a:t>
            </a:r>
            <a:endParaRPr lang="en-GB" sz="3200" dirty="0">
              <a:latin typeface="Calisto MT" panose="02040603050505030304" pitchFamily="18" charset="0"/>
            </a:endParaRPr>
          </a:p>
        </p:txBody>
      </p:sp>
      <p:sp>
        <p:nvSpPr>
          <p:cNvPr id="497" name="Text Box 504"/>
          <p:cNvSpPr txBox="1">
            <a:spLocks noChangeArrowheads="1"/>
          </p:cNvSpPr>
          <p:nvPr/>
        </p:nvSpPr>
        <p:spPr bwMode="auto">
          <a:xfrm>
            <a:off x="9686993" y="5099050"/>
            <a:ext cx="562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4"/>
                </a:solidFill>
                <a:latin typeface="Comic Sans MS" pitchFamily="66" charset="0"/>
              </a:rPr>
              <a:t>-8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98" name="Text Box 506"/>
          <p:cNvSpPr txBox="1">
            <a:spLocks noChangeArrowheads="1"/>
          </p:cNvSpPr>
          <p:nvPr/>
        </p:nvSpPr>
        <p:spPr bwMode="auto">
          <a:xfrm>
            <a:off x="10037384" y="5099050"/>
            <a:ext cx="519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 0 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99" name="Text Box 508"/>
          <p:cNvSpPr txBox="1">
            <a:spLocks noChangeArrowheads="1"/>
          </p:cNvSpPr>
          <p:nvPr/>
        </p:nvSpPr>
        <p:spPr bwMode="auto">
          <a:xfrm>
            <a:off x="10485748" y="5099050"/>
            <a:ext cx="547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4"/>
                </a:solidFill>
                <a:latin typeface="Comic Sans MS" pitchFamily="66" charset="0"/>
              </a:rPr>
              <a:t>4 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0" name="Text Box 504"/>
          <p:cNvSpPr txBox="1">
            <a:spLocks noChangeArrowheads="1"/>
          </p:cNvSpPr>
          <p:nvPr/>
        </p:nvSpPr>
        <p:spPr bwMode="auto">
          <a:xfrm>
            <a:off x="780090" y="5279200"/>
            <a:ext cx="600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FF00"/>
                </a:solidFill>
                <a:latin typeface="Comic Sans MS" pitchFamily="66" charset="0"/>
              </a:rPr>
              <a:t> 7</a:t>
            </a:r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1" name="Text Box 506"/>
          <p:cNvSpPr txBox="1">
            <a:spLocks noChangeArrowheads="1"/>
          </p:cNvSpPr>
          <p:nvPr/>
        </p:nvSpPr>
        <p:spPr bwMode="auto">
          <a:xfrm>
            <a:off x="1199122" y="5279200"/>
            <a:ext cx="519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10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2" name="Text Box 508"/>
          <p:cNvSpPr txBox="1">
            <a:spLocks noChangeArrowheads="1"/>
          </p:cNvSpPr>
          <p:nvPr/>
        </p:nvSpPr>
        <p:spPr bwMode="auto">
          <a:xfrm>
            <a:off x="1689381" y="5279200"/>
            <a:ext cx="547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FF00"/>
                </a:solidFill>
                <a:latin typeface="Comic Sans MS" pitchFamily="66" charset="0"/>
              </a:rPr>
              <a:t>8</a:t>
            </a:r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503" name="Group 530"/>
          <p:cNvGrpSpPr>
            <a:grpSpLocks/>
          </p:cNvGrpSpPr>
          <p:nvPr/>
        </p:nvGrpSpPr>
        <p:grpSpPr bwMode="auto">
          <a:xfrm>
            <a:off x="410235" y="4267962"/>
            <a:ext cx="1883569" cy="1374775"/>
            <a:chOff x="121303" y="4318000"/>
            <a:chExt cx="1883568" cy="1375510"/>
          </a:xfrm>
        </p:grpSpPr>
        <p:sp>
          <p:nvSpPr>
            <p:cNvPr id="504" name="Text Box 462"/>
            <p:cNvSpPr txBox="1">
              <a:spLocks noChangeArrowheads="1"/>
            </p:cNvSpPr>
            <p:nvPr/>
          </p:nvSpPr>
          <p:spPr bwMode="auto">
            <a:xfrm>
              <a:off x="121303" y="4318000"/>
              <a:ext cx="1883568" cy="46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</a:rPr>
                <a:t>y = </a:t>
              </a:r>
              <a:r>
                <a:rPr lang="en-GB" dirty="0" smtClean="0">
                  <a:solidFill>
                    <a:srgbClr val="00FF00"/>
                  </a:solidFill>
                  <a:latin typeface="Comic Sans MS" pitchFamily="66" charset="0"/>
                </a:rPr>
                <a:t>10 </a:t>
              </a:r>
              <a:r>
                <a:rPr lang="en-GB" dirty="0">
                  <a:solidFill>
                    <a:srgbClr val="00FF00"/>
                  </a:solidFill>
                  <a:latin typeface="Comic Sans MS" pitchFamily="66" charset="0"/>
                </a:rPr>
                <a:t>- </a:t>
              </a:r>
              <a:r>
                <a:rPr lang="en-GB" dirty="0" smtClean="0">
                  <a:solidFill>
                    <a:srgbClr val="00FF00"/>
                  </a:solidFill>
                  <a:latin typeface="Comic Sans MS" pitchFamily="66" charset="0"/>
                </a:rPr>
                <a:t>x </a:t>
              </a:r>
              <a:endParaRPr lang="en-GB" dirty="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505" name="Text Box 502"/>
            <p:cNvSpPr txBox="1">
              <a:spLocks noChangeArrowheads="1"/>
            </p:cNvSpPr>
            <p:nvPr/>
          </p:nvSpPr>
          <p:spPr bwMode="auto">
            <a:xfrm>
              <a:off x="228600" y="4862513"/>
              <a:ext cx="3571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FF00"/>
                  </a:solidFill>
                  <a:latin typeface="Comic Sans MS" pitchFamily="66" charset="0"/>
                </a:rPr>
                <a:t>xy</a:t>
              </a:r>
            </a:p>
          </p:txBody>
        </p:sp>
        <p:sp>
          <p:nvSpPr>
            <p:cNvPr id="506" name="Text Box 503"/>
            <p:cNvSpPr txBox="1">
              <a:spLocks noChangeArrowheads="1"/>
            </p:cNvSpPr>
            <p:nvPr/>
          </p:nvSpPr>
          <p:spPr bwMode="auto">
            <a:xfrm>
              <a:off x="562112" y="4886325"/>
              <a:ext cx="4258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  <a:sym typeface="Symbol" pitchFamily="18" charset="2"/>
                </a:rPr>
                <a:t>3</a:t>
              </a:r>
            </a:p>
          </p:txBody>
        </p:sp>
        <p:sp>
          <p:nvSpPr>
            <p:cNvPr id="507" name="Text Box 505"/>
            <p:cNvSpPr txBox="1">
              <a:spLocks noChangeArrowheads="1"/>
            </p:cNvSpPr>
            <p:nvPr/>
          </p:nvSpPr>
          <p:spPr bwMode="auto">
            <a:xfrm>
              <a:off x="1041399" y="4886325"/>
              <a:ext cx="312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FF00"/>
                  </a:solidFill>
                  <a:latin typeface="Comic Sans MS" pitchFamily="66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508" name="Text Box 507"/>
            <p:cNvSpPr txBox="1">
              <a:spLocks noChangeArrowheads="1"/>
            </p:cNvSpPr>
            <p:nvPr/>
          </p:nvSpPr>
          <p:spPr bwMode="auto">
            <a:xfrm>
              <a:off x="1428335" y="4886325"/>
              <a:ext cx="4302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</a:p>
          </p:txBody>
        </p:sp>
        <p:cxnSp>
          <p:nvCxnSpPr>
            <p:cNvPr id="509" name="Straight Connector 508"/>
            <p:cNvCxnSpPr/>
            <p:nvPr/>
          </p:nvCxnSpPr>
          <p:spPr>
            <a:xfrm>
              <a:off x="293688" y="5280539"/>
              <a:ext cx="1536699" cy="15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 rot="5400000" flipH="1" flipV="1">
              <a:off x="180779" y="5267833"/>
              <a:ext cx="735405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1" name="Group 529"/>
          <p:cNvGrpSpPr>
            <a:grpSpLocks/>
          </p:cNvGrpSpPr>
          <p:nvPr/>
        </p:nvGrpSpPr>
        <p:grpSpPr bwMode="auto">
          <a:xfrm>
            <a:off x="9326184" y="4087813"/>
            <a:ext cx="1639887" cy="1319213"/>
            <a:chOff x="7275830" y="4134147"/>
            <a:chExt cx="1639571" cy="1318395"/>
          </a:xfrm>
        </p:grpSpPr>
        <p:sp>
          <p:nvSpPr>
            <p:cNvPr id="512" name="Text Box 462"/>
            <p:cNvSpPr txBox="1">
              <a:spLocks noChangeArrowheads="1"/>
            </p:cNvSpPr>
            <p:nvPr/>
          </p:nvSpPr>
          <p:spPr bwMode="auto">
            <a:xfrm>
              <a:off x="7631361" y="4134147"/>
              <a:ext cx="1284040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accent4"/>
                  </a:solidFill>
                  <a:latin typeface="Comic Sans MS" pitchFamily="66" charset="0"/>
                </a:rPr>
                <a:t>y = </a:t>
              </a:r>
              <a:r>
                <a:rPr lang="en-GB" dirty="0" smtClean="0">
                  <a:solidFill>
                    <a:schemeClr val="accent4"/>
                  </a:solidFill>
                  <a:latin typeface="Comic Sans MS" pitchFamily="66" charset="0"/>
                </a:rPr>
                <a:t>4x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</a:endParaRPr>
            </a:p>
          </p:txBody>
        </p:sp>
        <p:sp>
          <p:nvSpPr>
            <p:cNvPr id="513" name="Text Box 502"/>
            <p:cNvSpPr txBox="1">
              <a:spLocks noChangeArrowheads="1"/>
            </p:cNvSpPr>
            <p:nvPr/>
          </p:nvSpPr>
          <p:spPr bwMode="auto">
            <a:xfrm>
              <a:off x="7275830" y="4691567"/>
              <a:ext cx="357118" cy="7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 err="1">
                  <a:solidFill>
                    <a:schemeClr val="accent4"/>
                  </a:solidFill>
                  <a:latin typeface="Comic Sans MS" pitchFamily="66" charset="0"/>
                </a:rPr>
                <a:t>xy</a:t>
              </a:r>
              <a:endParaRPr lang="en-GB" sz="2000" dirty="0">
                <a:solidFill>
                  <a:schemeClr val="accent4"/>
                </a:solidFill>
                <a:latin typeface="Comic Sans MS" pitchFamily="66" charset="0"/>
              </a:endParaRPr>
            </a:p>
          </p:txBody>
        </p:sp>
        <p:sp>
          <p:nvSpPr>
            <p:cNvPr id="514" name="Text Box 503"/>
            <p:cNvSpPr txBox="1">
              <a:spLocks noChangeArrowheads="1"/>
            </p:cNvSpPr>
            <p:nvPr/>
          </p:nvSpPr>
          <p:spPr bwMode="auto">
            <a:xfrm>
              <a:off x="7639918" y="4702120"/>
              <a:ext cx="522186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accent4"/>
                  </a:solidFill>
                  <a:latin typeface="Comic Sans MS" pitchFamily="66" charset="0"/>
                </a:rPr>
                <a:t>-2 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515" name="Text Box 505"/>
            <p:cNvSpPr txBox="1">
              <a:spLocks noChangeArrowheads="1"/>
            </p:cNvSpPr>
            <p:nvPr/>
          </p:nvSpPr>
          <p:spPr bwMode="auto">
            <a:xfrm>
              <a:off x="8474161" y="4702120"/>
              <a:ext cx="312678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accent4"/>
                  </a:solidFill>
                  <a:latin typeface="Comic Sans MS" pitchFamily="66" charset="0"/>
                  <a:sym typeface="Symbol" pitchFamily="18" charset="2"/>
                </a:rPr>
                <a:t>1</a:t>
              </a:r>
            </a:p>
          </p:txBody>
        </p:sp>
        <p:cxnSp>
          <p:nvCxnSpPr>
            <p:cNvPr id="516" name="Straight Connector 515"/>
            <p:cNvCxnSpPr>
              <a:stCxn id="513" idx="1"/>
            </p:cNvCxnSpPr>
            <p:nvPr/>
          </p:nvCxnSpPr>
          <p:spPr>
            <a:xfrm>
              <a:off x="7275830" y="5045291"/>
              <a:ext cx="1614176" cy="161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rot="5400000" flipH="1" flipV="1">
              <a:off x="7264084" y="5083677"/>
              <a:ext cx="736143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Text Box 503"/>
            <p:cNvSpPr txBox="1">
              <a:spLocks noChangeArrowheads="1"/>
            </p:cNvSpPr>
            <p:nvPr/>
          </p:nvSpPr>
          <p:spPr bwMode="auto">
            <a:xfrm>
              <a:off x="8077499" y="4702120"/>
              <a:ext cx="522187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accent4"/>
                  </a:solidFill>
                  <a:latin typeface="Comic Sans MS" pitchFamily="66" charset="0"/>
                </a:rPr>
                <a:t>0 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</p:grpSp>
      <p:sp>
        <p:nvSpPr>
          <p:cNvPr id="519" name="Freeform 518"/>
          <p:cNvSpPr/>
          <p:nvPr/>
        </p:nvSpPr>
        <p:spPr>
          <a:xfrm rot="313252">
            <a:off x="5119402" y="1507678"/>
            <a:ext cx="777731" cy="4665335"/>
          </a:xfrm>
          <a:custGeom>
            <a:avLst/>
            <a:gdLst>
              <a:gd name="connsiteX0" fmla="*/ 0 w 1508760"/>
              <a:gd name="connsiteY0" fmla="*/ 0 h 2242820"/>
              <a:gd name="connsiteX1" fmla="*/ 243840 w 1508760"/>
              <a:gd name="connsiteY1" fmla="*/ 1234440 h 2242820"/>
              <a:gd name="connsiteX2" fmla="*/ 731520 w 1508760"/>
              <a:gd name="connsiteY2" fmla="*/ 2240280 h 2242820"/>
              <a:gd name="connsiteX3" fmla="*/ 1249680 w 1508760"/>
              <a:gd name="connsiteY3" fmla="*/ 1219200 h 2242820"/>
              <a:gd name="connsiteX4" fmla="*/ 1508760 w 1508760"/>
              <a:gd name="connsiteY4" fmla="*/ 0 h 2242820"/>
              <a:gd name="connsiteX0" fmla="*/ 0 w 1264920"/>
              <a:gd name="connsiteY0" fmla="*/ 1234440 h 2240287"/>
              <a:gd name="connsiteX1" fmla="*/ 487680 w 1264920"/>
              <a:gd name="connsiteY1" fmla="*/ 2240280 h 2240287"/>
              <a:gd name="connsiteX2" fmla="*/ 1005840 w 1264920"/>
              <a:gd name="connsiteY2" fmla="*/ 1219200 h 2240287"/>
              <a:gd name="connsiteX3" fmla="*/ 1264920 w 1264920"/>
              <a:gd name="connsiteY3" fmla="*/ 0 h 2240287"/>
              <a:gd name="connsiteX0" fmla="*/ 0 w 777240"/>
              <a:gd name="connsiteY0" fmla="*/ 2240280 h 2240280"/>
              <a:gd name="connsiteX1" fmla="*/ 518160 w 777240"/>
              <a:gd name="connsiteY1" fmla="*/ 1219200 h 2240280"/>
              <a:gd name="connsiteX2" fmla="*/ 777240 w 777240"/>
              <a:gd name="connsiteY2" fmla="*/ 0 h 2240280"/>
              <a:gd name="connsiteX0" fmla="*/ 0 w 777240"/>
              <a:gd name="connsiteY0" fmla="*/ 2240280 h 2240280"/>
              <a:gd name="connsiteX1" fmla="*/ 518160 w 777240"/>
              <a:gd name="connsiteY1" fmla="*/ 1219200 h 2240280"/>
              <a:gd name="connsiteX2" fmla="*/ 777240 w 777240"/>
              <a:gd name="connsiteY2" fmla="*/ 0 h 2240280"/>
              <a:gd name="connsiteX0" fmla="*/ 35805 w 813045"/>
              <a:gd name="connsiteY0" fmla="*/ 2240280 h 2290410"/>
              <a:gd name="connsiteX1" fmla="*/ 553965 w 813045"/>
              <a:gd name="connsiteY1" fmla="*/ 1219200 h 2290410"/>
              <a:gd name="connsiteX2" fmla="*/ 813045 w 813045"/>
              <a:gd name="connsiteY2" fmla="*/ 0 h 2290410"/>
              <a:gd name="connsiteX0" fmla="*/ 0 w 777240"/>
              <a:gd name="connsiteY0" fmla="*/ 2240280 h 2240280"/>
              <a:gd name="connsiteX1" fmla="*/ 777240 w 777240"/>
              <a:gd name="connsiteY1" fmla="*/ 0 h 22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7240" h="2240280">
                <a:moveTo>
                  <a:pt x="0" y="2240280"/>
                </a:moveTo>
                <a:lnTo>
                  <a:pt x="77724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520" name="TextBox 519"/>
          <p:cNvSpPr txBox="1">
            <a:spLocks noChangeArrowheads="1"/>
          </p:cNvSpPr>
          <p:nvPr/>
        </p:nvSpPr>
        <p:spPr bwMode="auto">
          <a:xfrm>
            <a:off x="4793243" y="5562037"/>
            <a:ext cx="396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521" name="TextBox 520"/>
          <p:cNvSpPr txBox="1">
            <a:spLocks noChangeArrowheads="1"/>
          </p:cNvSpPr>
          <p:nvPr/>
        </p:nvSpPr>
        <p:spPr bwMode="auto">
          <a:xfrm>
            <a:off x="5549917" y="2595430"/>
            <a:ext cx="396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522" name="TextBox 521"/>
          <p:cNvSpPr txBox="1">
            <a:spLocks noChangeArrowheads="1"/>
          </p:cNvSpPr>
          <p:nvPr/>
        </p:nvSpPr>
        <p:spPr bwMode="auto">
          <a:xfrm>
            <a:off x="6035837" y="1848650"/>
            <a:ext cx="39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23" name="TextBox 522"/>
          <p:cNvSpPr txBox="1">
            <a:spLocks noChangeArrowheads="1"/>
          </p:cNvSpPr>
          <p:nvPr/>
        </p:nvSpPr>
        <p:spPr bwMode="auto">
          <a:xfrm>
            <a:off x="5805109" y="1622793"/>
            <a:ext cx="39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088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5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3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6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" grpId="0"/>
      <p:bldP spid="452" grpId="0"/>
      <p:bldP spid="454" grpId="0" animBg="1"/>
      <p:bldP spid="454" grpId="1" animBg="1"/>
      <p:bldP spid="455" grpId="0" animBg="1"/>
      <p:bldP spid="455" grpId="1" animBg="1"/>
      <p:bldP spid="457" grpId="0"/>
      <p:bldP spid="476" grpId="0"/>
      <p:bldP spid="477" grpId="0"/>
      <p:bldP spid="478" grpId="0"/>
      <p:bldP spid="478" grpId="1"/>
      <p:bldP spid="479" grpId="0"/>
      <p:bldP spid="480" grpId="0"/>
      <p:bldP spid="480" grpId="1"/>
      <p:bldP spid="481" grpId="0"/>
      <p:bldP spid="482" grpId="0"/>
      <p:bldP spid="482" grpId="1"/>
      <p:bldP spid="483" grpId="0"/>
      <p:bldP spid="483" grpId="1"/>
      <p:bldP spid="484" grpId="0"/>
      <p:bldP spid="484" grpId="1"/>
      <p:bldP spid="485" grpId="0"/>
      <p:bldP spid="485" grpId="1"/>
      <p:bldP spid="497" grpId="0"/>
      <p:bldP spid="498" grpId="0"/>
      <p:bldP spid="499" grpId="0"/>
      <p:bldP spid="500" grpId="0"/>
      <p:bldP spid="501" grpId="0"/>
      <p:bldP spid="502" grpId="0"/>
      <p:bldP spid="520" grpId="0"/>
      <p:bldP spid="521" grpId="0"/>
      <p:bldP spid="522" grpId="0"/>
      <p:bldP spid="5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84366" y="741250"/>
            <a:ext cx="5657850" cy="5743575"/>
            <a:chOff x="1064" y="256"/>
            <a:chExt cx="3564" cy="36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48" name="Group 4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" name="Rectangle 5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6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7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8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Rectangle 9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Rectangle 10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11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12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13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16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18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19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Rectangle 20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Rectangle 21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22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4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26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28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29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Rectangle 31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33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35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36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37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Rectangle 38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Rectangle 39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Rectangle 41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Rectangle 42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Rectangle 43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Rectangle 44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Rectangle 45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Rectangle 46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49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Rectangle 50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51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52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53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54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55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Rectangle 56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Rectangle 58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62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63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Rectangle 64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Rectangle 67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Rectangle 68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69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Rectangle 70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71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73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Rectangle 74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Rectangle 76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Rectangle 78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Rectangle 79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Rectangle 82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Rectangle 84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Rectangle 86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Rectangle 87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Rectangle 88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Rectangle 89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Rectangle 91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Rectangle 92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93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Rectangle 94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Rectangle 95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Rectangle 96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Rectangle 97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Rectangle 98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Rectangle 99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Rectangle 109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Rectangle 110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Rectangle 129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Rectangle 130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0" name="Rectangle 134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2" name="Rectangle 136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Rectangle 143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Rectangle 144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Rectangle 149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Rectangle 150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" name="Rectangle 153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Rectangle 156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" name="Rectangle 158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" name="Rectangle 164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2" name="Rectangle 166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" name="Rectangle 167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" name="Rectangle 169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" name="Rectangle 170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" name="Rectangle 171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" name="Rectangle 172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" name="Rectangle 175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Rectangle 176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Rectangle 177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178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" name="Rectangle 181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8" name="Rectangle 182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" name="Rectangle 186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Rectangle 187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Rectangle 189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" name="Rectangle 190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9" name="Rectangle 193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Rectangle 194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" name="Rectangle 195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2" name="Rectangle 196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Rectangle 197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" name="Rectangle 198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4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5" name="Rectangle 209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" name="Rectangle 210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Rectangle 211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8" name="Rectangle 212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Rectangle 213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" name="Rectangle 215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" name="Rectangle 216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Rectangle 218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" name="Rectangle 219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" name="Rectangle 222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" name="Rectangle 223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1" name="Rectangle 225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2" name="Rectangle 226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" name="Rectangle 227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228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5" name="Rectangle 229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Rectangle 230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" name="Rectangle 231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" name="Rectangle 232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" name="Rectangle 233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Rectangle 235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Rectangle 236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3" name="Rectangle 237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4" name="Rectangle 238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5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" name="Rectangle 241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" name="Rectangle 242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Rectangle 243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" name="Rectangle 244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" name="Rectangle 245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" name="Rectangle 246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Rectangle 247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Rectangle 249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6" name="Rectangle 250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" name="Rectangle 255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Rectangle 256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5" name="Rectangle 259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Rectangle 260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" name="Rectangle 261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" name="Rectangle 262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" name="Rectangle 263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Rectangle 264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Rectangle 265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" name="Rectangle 269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Rectangle 270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" name="Rectangle 271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" name="Rectangle 273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" name="Rectangle 275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" name="Rectangle 278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6" name="Rectangle 280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" name="Rectangle 281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" name="Rectangle 283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0" name="Rectangle 284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3" name="Rectangle 287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4" name="Rectangle 288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5" name="Rectangle 289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" name="Rectangle 291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" name="Rectangle 292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Rectangle 293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Rectangle 294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" name="Rectangle 295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" name="Rectangle 296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4" name="Rectangle 298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7" name="Rectangle 301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" name="Rectangle 302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0" name="Rectangle 304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Rectangle 305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306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3" name="Rectangle 307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4" name="Rectangle 308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5" name="Rectangle 309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6" name="Rectangle 310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" name="Rectangle 311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2" name="Rectangle 316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3" name="Rectangle 317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4" name="Rectangle 318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7" name="Rectangle 321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" name="Rectangle 325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2" name="Rectangle 326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3" name="Rectangle 327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4" name="Rectangle 328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" name="Rectangle 329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6" name="Rectangle 330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8" name="Rectangle 332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Rectangle 333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" name="Rectangle 334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1" name="Rectangle 335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2" name="Rectangle 336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337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4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5" name="Rectangle 339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6" name="Rectangle 340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7" name="Rectangle 341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8" name="Rectangle 342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" name="Rectangle 343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" name="Rectangle 344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1" name="Rectangle 345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2" name="Rectangle 346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" name="Rectangle 347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Rectangle 348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Rectangle 349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6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Rectangle 352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" name="Rectangle 354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" name="Rectangle 355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" name="Rectangle 356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3" name="Rectangle 357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4" name="Rectangle 358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6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7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" name="Rectangle 364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" name="Rectangle 365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" name="Rectangle 366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" name="Rectangle 368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Rectangle 369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Rectangle 370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" name="Rectangle 371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Rectangle 372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Rectangle 373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Rectangle 377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378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" name="Rectangle 379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" name="Rectangle 381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" name="Rectangle 383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" name="Rectangle 384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" name="Rectangle 385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" name="Rectangle 386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" name="Rectangle 387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" name="Rectangle 388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" name="Rectangle 389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Rectangle 390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Rectangle 391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8" name="Rectangle 392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Rectangle 393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Rectangle 394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" name="Rectangle 395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" name="Rectangle 396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" name="Rectangle 397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4" name="Rectangle 398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" name="Rectangle 399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" name="Rectangle 400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7" name="Rectangle 401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" name="Rectangle 402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9" name="Rectangle 403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" name="Rectangle 404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" name="Line 405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406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Text Box 407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5" name="Text Box 408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0</a:t>
              </a:r>
            </a:p>
          </p:txBody>
        </p:sp>
        <p:sp>
          <p:nvSpPr>
            <p:cNvPr id="6" name="Text Box 409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</a:t>
              </a:r>
            </a:p>
          </p:txBody>
        </p:sp>
        <p:sp>
          <p:nvSpPr>
            <p:cNvPr id="7" name="Text Box 410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2</a:t>
              </a:r>
            </a:p>
          </p:txBody>
        </p:sp>
        <p:sp>
          <p:nvSpPr>
            <p:cNvPr id="8" name="Text Box 411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3</a:t>
              </a:r>
            </a:p>
          </p:txBody>
        </p:sp>
        <p:sp>
          <p:nvSpPr>
            <p:cNvPr id="9" name="Text Box 412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4</a:t>
              </a:r>
            </a:p>
          </p:txBody>
        </p:sp>
        <p:sp>
          <p:nvSpPr>
            <p:cNvPr id="10" name="Text Box 413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5</a:t>
              </a:r>
            </a:p>
          </p:txBody>
        </p:sp>
        <p:sp>
          <p:nvSpPr>
            <p:cNvPr id="11" name="Text Box 414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6</a:t>
              </a:r>
            </a:p>
          </p:txBody>
        </p:sp>
        <p:sp>
          <p:nvSpPr>
            <p:cNvPr id="12" name="Text Box 415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7</a:t>
              </a:r>
            </a:p>
          </p:txBody>
        </p:sp>
        <p:sp>
          <p:nvSpPr>
            <p:cNvPr id="13" name="Text Box 416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8</a:t>
              </a:r>
            </a:p>
          </p:txBody>
        </p:sp>
        <p:sp>
          <p:nvSpPr>
            <p:cNvPr id="14" name="Text Box 417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9</a:t>
              </a:r>
            </a:p>
          </p:txBody>
        </p:sp>
        <p:sp>
          <p:nvSpPr>
            <p:cNvPr id="15" name="Text Box 418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10</a:t>
              </a:r>
            </a:p>
          </p:txBody>
        </p:sp>
        <p:sp>
          <p:nvSpPr>
            <p:cNvPr id="16" name="Text Box 419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-9</a:t>
              </a:r>
            </a:p>
          </p:txBody>
        </p:sp>
        <p:sp>
          <p:nvSpPr>
            <p:cNvPr id="17" name="Text Box 420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-8</a:t>
              </a:r>
            </a:p>
          </p:txBody>
        </p:sp>
        <p:sp>
          <p:nvSpPr>
            <p:cNvPr id="18" name="Text Box 421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-7</a:t>
              </a:r>
            </a:p>
          </p:txBody>
        </p:sp>
        <p:sp>
          <p:nvSpPr>
            <p:cNvPr id="19" name="Text Box 422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-6</a:t>
              </a:r>
            </a:p>
          </p:txBody>
        </p:sp>
        <p:sp>
          <p:nvSpPr>
            <p:cNvPr id="20" name="Text Box 423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-5</a:t>
              </a:r>
            </a:p>
          </p:txBody>
        </p:sp>
        <p:sp>
          <p:nvSpPr>
            <p:cNvPr id="21" name="Text Box 424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-4</a:t>
              </a:r>
            </a:p>
          </p:txBody>
        </p:sp>
        <p:sp>
          <p:nvSpPr>
            <p:cNvPr id="22" name="Text Box 425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-3</a:t>
              </a:r>
            </a:p>
          </p:txBody>
        </p:sp>
        <p:sp>
          <p:nvSpPr>
            <p:cNvPr id="23" name="Text Box 426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-2</a:t>
              </a:r>
            </a:p>
          </p:txBody>
        </p:sp>
        <p:sp>
          <p:nvSpPr>
            <p:cNvPr id="24" name="Text Box 427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</a:t>
              </a:r>
            </a:p>
          </p:txBody>
        </p:sp>
        <p:sp>
          <p:nvSpPr>
            <p:cNvPr id="25" name="Text Box 428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-10</a:t>
              </a:r>
            </a:p>
          </p:txBody>
        </p:sp>
        <p:sp>
          <p:nvSpPr>
            <p:cNvPr id="26" name="Text Box 429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7" name="Text Box 430"/>
            <p:cNvSpPr txBox="1">
              <a:spLocks noChangeArrowheads="1"/>
            </p:cNvSpPr>
            <p:nvPr/>
          </p:nvSpPr>
          <p:spPr bwMode="auto">
            <a:xfrm>
              <a:off x="2732" y="256"/>
              <a:ext cx="20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8" name="Text Box 431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</a:t>
              </a:r>
            </a:p>
          </p:txBody>
        </p:sp>
        <p:sp>
          <p:nvSpPr>
            <p:cNvPr id="29" name="Text Box 432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2</a:t>
              </a:r>
            </a:p>
          </p:txBody>
        </p:sp>
        <p:sp>
          <p:nvSpPr>
            <p:cNvPr id="30" name="Text Box 433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3</a:t>
              </a:r>
            </a:p>
          </p:txBody>
        </p:sp>
        <p:sp>
          <p:nvSpPr>
            <p:cNvPr id="31" name="Text Box 434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4</a:t>
              </a:r>
            </a:p>
          </p:txBody>
        </p:sp>
        <p:sp>
          <p:nvSpPr>
            <p:cNvPr id="32" name="Text Box 435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5</a:t>
              </a:r>
            </a:p>
          </p:txBody>
        </p:sp>
        <p:sp>
          <p:nvSpPr>
            <p:cNvPr id="33" name="Text Box 436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6</a:t>
              </a:r>
            </a:p>
          </p:txBody>
        </p:sp>
        <p:sp>
          <p:nvSpPr>
            <p:cNvPr id="34" name="Text Box 437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7</a:t>
              </a:r>
            </a:p>
          </p:txBody>
        </p:sp>
        <p:sp>
          <p:nvSpPr>
            <p:cNvPr id="35" name="Text Box 438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8</a:t>
              </a:r>
            </a:p>
          </p:txBody>
        </p:sp>
        <p:sp>
          <p:nvSpPr>
            <p:cNvPr id="36" name="Text Box 439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9</a:t>
              </a:r>
            </a:p>
          </p:txBody>
        </p:sp>
        <p:sp>
          <p:nvSpPr>
            <p:cNvPr id="37" name="Text Box 440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10</a:t>
              </a:r>
            </a:p>
          </p:txBody>
        </p:sp>
        <p:sp>
          <p:nvSpPr>
            <p:cNvPr id="38" name="Text Box 441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</a:t>
              </a:r>
            </a:p>
          </p:txBody>
        </p:sp>
        <p:sp>
          <p:nvSpPr>
            <p:cNvPr id="39" name="Text Box 442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-2</a:t>
              </a:r>
            </a:p>
          </p:txBody>
        </p:sp>
        <p:sp>
          <p:nvSpPr>
            <p:cNvPr id="40" name="Text Box 443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-3</a:t>
              </a:r>
            </a:p>
          </p:txBody>
        </p:sp>
        <p:sp>
          <p:nvSpPr>
            <p:cNvPr id="41" name="Text Box 444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-4</a:t>
              </a:r>
            </a:p>
          </p:txBody>
        </p:sp>
        <p:sp>
          <p:nvSpPr>
            <p:cNvPr id="42" name="Text Box 445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-5</a:t>
              </a:r>
            </a:p>
          </p:txBody>
        </p:sp>
        <p:sp>
          <p:nvSpPr>
            <p:cNvPr id="43" name="Text Box 446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-6</a:t>
              </a:r>
            </a:p>
          </p:txBody>
        </p:sp>
        <p:sp>
          <p:nvSpPr>
            <p:cNvPr id="44" name="Text Box 447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-7</a:t>
              </a:r>
            </a:p>
          </p:txBody>
        </p:sp>
        <p:sp>
          <p:nvSpPr>
            <p:cNvPr id="45" name="Text Box 448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-8</a:t>
              </a:r>
            </a:p>
          </p:txBody>
        </p:sp>
        <p:sp>
          <p:nvSpPr>
            <p:cNvPr id="46" name="Text Box 449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-9</a:t>
              </a:r>
            </a:p>
          </p:txBody>
        </p:sp>
        <p:sp>
          <p:nvSpPr>
            <p:cNvPr id="47" name="Text Box 450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1000"/>
                <a:t>-10</a:t>
              </a:r>
            </a:p>
          </p:txBody>
        </p:sp>
      </p:grpSp>
      <p:sp>
        <p:nvSpPr>
          <p:cNvPr id="451" name="TextBox 450"/>
          <p:cNvSpPr txBox="1">
            <a:spLocks noChangeArrowheads="1"/>
          </p:cNvSpPr>
          <p:nvPr/>
        </p:nvSpPr>
        <p:spPr bwMode="auto">
          <a:xfrm>
            <a:off x="6012860" y="3537654"/>
            <a:ext cx="395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52" name="TextBox 451"/>
          <p:cNvSpPr txBox="1">
            <a:spLocks noChangeArrowheads="1"/>
          </p:cNvSpPr>
          <p:nvPr/>
        </p:nvSpPr>
        <p:spPr bwMode="auto">
          <a:xfrm>
            <a:off x="5766466" y="1785625"/>
            <a:ext cx="395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453" name="Freeform 452"/>
          <p:cNvSpPr/>
          <p:nvPr/>
        </p:nvSpPr>
        <p:spPr>
          <a:xfrm>
            <a:off x="5159216" y="1885837"/>
            <a:ext cx="1741818" cy="3150136"/>
          </a:xfrm>
          <a:custGeom>
            <a:avLst/>
            <a:gdLst>
              <a:gd name="connsiteX0" fmla="*/ 0 w 1508760"/>
              <a:gd name="connsiteY0" fmla="*/ 2240280 h 2240280"/>
              <a:gd name="connsiteX1" fmla="*/ 243840 w 1508760"/>
              <a:gd name="connsiteY1" fmla="*/ 990600 h 2240280"/>
              <a:gd name="connsiteX2" fmla="*/ 716280 w 1508760"/>
              <a:gd name="connsiteY2" fmla="*/ 0 h 2240280"/>
              <a:gd name="connsiteX3" fmla="*/ 1249680 w 1508760"/>
              <a:gd name="connsiteY3" fmla="*/ 990600 h 2240280"/>
              <a:gd name="connsiteX4" fmla="*/ 1508760 w 1508760"/>
              <a:gd name="connsiteY4" fmla="*/ 2240280 h 2240280"/>
              <a:gd name="connsiteX5" fmla="*/ 1508760 w 1508760"/>
              <a:gd name="connsiteY5" fmla="*/ 2240280 h 2240280"/>
              <a:gd name="connsiteX0" fmla="*/ 0 w 1264920"/>
              <a:gd name="connsiteY0" fmla="*/ 990600 h 2240280"/>
              <a:gd name="connsiteX1" fmla="*/ 472440 w 1264920"/>
              <a:gd name="connsiteY1" fmla="*/ 0 h 2240280"/>
              <a:gd name="connsiteX2" fmla="*/ 1005840 w 1264920"/>
              <a:gd name="connsiteY2" fmla="*/ 990600 h 2240280"/>
              <a:gd name="connsiteX3" fmla="*/ 1264920 w 1264920"/>
              <a:gd name="connsiteY3" fmla="*/ 2240280 h 2240280"/>
              <a:gd name="connsiteX4" fmla="*/ 1264920 w 1264920"/>
              <a:gd name="connsiteY4" fmla="*/ 2240280 h 2240280"/>
              <a:gd name="connsiteX0" fmla="*/ 0 w 792480"/>
              <a:gd name="connsiteY0" fmla="*/ 0 h 2240280"/>
              <a:gd name="connsiteX1" fmla="*/ 533400 w 792480"/>
              <a:gd name="connsiteY1" fmla="*/ 990600 h 2240280"/>
              <a:gd name="connsiteX2" fmla="*/ 792480 w 792480"/>
              <a:gd name="connsiteY2" fmla="*/ 2240280 h 2240280"/>
              <a:gd name="connsiteX3" fmla="*/ 792480 w 792480"/>
              <a:gd name="connsiteY3" fmla="*/ 2240280 h 2240280"/>
              <a:gd name="connsiteX0" fmla="*/ 0 w 259080"/>
              <a:gd name="connsiteY0" fmla="*/ 0 h 1249680"/>
              <a:gd name="connsiteX1" fmla="*/ 259080 w 259080"/>
              <a:gd name="connsiteY1" fmla="*/ 1249680 h 1249680"/>
              <a:gd name="connsiteX2" fmla="*/ 259080 w 259080"/>
              <a:gd name="connsiteY2" fmla="*/ 1249680 h 1249680"/>
              <a:gd name="connsiteX0" fmla="*/ 0 w 259080"/>
              <a:gd name="connsiteY0" fmla="*/ 0 h 1249680"/>
              <a:gd name="connsiteX1" fmla="*/ 259080 w 259080"/>
              <a:gd name="connsiteY1" fmla="*/ 1249680 h 1249680"/>
              <a:gd name="connsiteX2" fmla="*/ 259080 w 259080"/>
              <a:gd name="connsiteY2" fmla="*/ 1249680 h 1249680"/>
              <a:gd name="connsiteX0" fmla="*/ 0 w 259080"/>
              <a:gd name="connsiteY0" fmla="*/ 0 h 1249680"/>
              <a:gd name="connsiteX1" fmla="*/ 259080 w 259080"/>
              <a:gd name="connsiteY1" fmla="*/ 1249680 h 1249680"/>
              <a:gd name="connsiteX2" fmla="*/ 259080 w 259080"/>
              <a:gd name="connsiteY2" fmla="*/ 1249680 h 1249680"/>
              <a:gd name="connsiteX0" fmla="*/ 0 w 259080"/>
              <a:gd name="connsiteY0" fmla="*/ 0 h 1249680"/>
              <a:gd name="connsiteX1" fmla="*/ 259080 w 259080"/>
              <a:gd name="connsiteY1" fmla="*/ 1249680 h 1249680"/>
              <a:gd name="connsiteX2" fmla="*/ 259080 w 259080"/>
              <a:gd name="connsiteY2" fmla="*/ 1249680 h 1249680"/>
              <a:gd name="connsiteX0" fmla="*/ 96955 w 356035"/>
              <a:gd name="connsiteY0" fmla="*/ 0 h 1249680"/>
              <a:gd name="connsiteX1" fmla="*/ 356035 w 356035"/>
              <a:gd name="connsiteY1" fmla="*/ 1249680 h 1249680"/>
              <a:gd name="connsiteX2" fmla="*/ 0 w 356035"/>
              <a:gd name="connsiteY2" fmla="*/ 1035894 h 1249680"/>
              <a:gd name="connsiteX0" fmla="*/ 0 w 259080"/>
              <a:gd name="connsiteY0" fmla="*/ 0 h 1249680"/>
              <a:gd name="connsiteX1" fmla="*/ 259080 w 259080"/>
              <a:gd name="connsiteY1" fmla="*/ 1249680 h 1249680"/>
              <a:gd name="connsiteX0" fmla="*/ 0 w 1006752"/>
              <a:gd name="connsiteY0" fmla="*/ 0 h 2686799"/>
              <a:gd name="connsiteX1" fmla="*/ 1006752 w 1006752"/>
              <a:gd name="connsiteY1" fmla="*/ 2686799 h 2686799"/>
              <a:gd name="connsiteX0" fmla="*/ 0 w 1006752"/>
              <a:gd name="connsiteY0" fmla="*/ 0 h 2686799"/>
              <a:gd name="connsiteX1" fmla="*/ 1006752 w 1006752"/>
              <a:gd name="connsiteY1" fmla="*/ 2686799 h 2686799"/>
              <a:gd name="connsiteX0" fmla="*/ 0 w 1184769"/>
              <a:gd name="connsiteY0" fmla="*/ 0 h 2176088"/>
              <a:gd name="connsiteX1" fmla="*/ 1184769 w 1184769"/>
              <a:gd name="connsiteY1" fmla="*/ 2176088 h 2176088"/>
              <a:gd name="connsiteX0" fmla="*/ 0 w 1695085"/>
              <a:gd name="connsiteY0" fmla="*/ 0 h 3161880"/>
              <a:gd name="connsiteX1" fmla="*/ 1695085 w 1695085"/>
              <a:gd name="connsiteY1" fmla="*/ 3161880 h 3161880"/>
              <a:gd name="connsiteX0" fmla="*/ 0 w 1695085"/>
              <a:gd name="connsiteY0" fmla="*/ 0 h 3161880"/>
              <a:gd name="connsiteX1" fmla="*/ 1695085 w 1695085"/>
              <a:gd name="connsiteY1" fmla="*/ 3161880 h 316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5085" h="3161880">
                <a:moveTo>
                  <a:pt x="0" y="0"/>
                </a:moveTo>
                <a:cubicBezTo>
                  <a:pt x="215154" y="468396"/>
                  <a:pt x="1695085" y="3161880"/>
                  <a:pt x="1695085" y="3161880"/>
                </a:cubicBezTo>
              </a:path>
            </a:pathLst>
          </a:cu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454" name="Line 494"/>
          <p:cNvSpPr>
            <a:spLocks noChangeShapeType="1"/>
          </p:cNvSpPr>
          <p:nvPr/>
        </p:nvSpPr>
        <p:spPr bwMode="auto">
          <a:xfrm>
            <a:off x="6822916" y="1203295"/>
            <a:ext cx="1695450" cy="170965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Line 494"/>
          <p:cNvSpPr>
            <a:spLocks noChangeShapeType="1"/>
          </p:cNvSpPr>
          <p:nvPr/>
        </p:nvSpPr>
        <p:spPr bwMode="auto">
          <a:xfrm flipH="1" flipV="1">
            <a:off x="5755354" y="2690699"/>
            <a:ext cx="1525586" cy="3059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Text Box 462"/>
          <p:cNvSpPr txBox="1">
            <a:spLocks noChangeArrowheads="1"/>
          </p:cNvSpPr>
          <p:nvPr/>
        </p:nvSpPr>
        <p:spPr bwMode="auto">
          <a:xfrm>
            <a:off x="9478010" y="1211560"/>
            <a:ext cx="1804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y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-2x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58" name="Group 474"/>
          <p:cNvGrpSpPr>
            <a:grpSpLocks/>
          </p:cNvGrpSpPr>
          <p:nvPr/>
        </p:nvGrpSpPr>
        <p:grpSpPr bwMode="auto">
          <a:xfrm>
            <a:off x="6850454" y="1262175"/>
            <a:ext cx="209550" cy="152400"/>
            <a:chOff x="651" y="2560"/>
            <a:chExt cx="132" cy="96"/>
          </a:xfrm>
        </p:grpSpPr>
        <p:sp>
          <p:nvSpPr>
            <p:cNvPr id="459" name="Line 475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Line 476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" name="Group 477"/>
          <p:cNvGrpSpPr>
            <a:grpSpLocks/>
          </p:cNvGrpSpPr>
          <p:nvPr/>
        </p:nvGrpSpPr>
        <p:grpSpPr bwMode="auto">
          <a:xfrm>
            <a:off x="7600854" y="1996350"/>
            <a:ext cx="209550" cy="152400"/>
            <a:chOff x="651" y="2560"/>
            <a:chExt cx="132" cy="96"/>
          </a:xfrm>
        </p:grpSpPr>
        <p:sp>
          <p:nvSpPr>
            <p:cNvPr id="462" name="Line 478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Line 479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4" name="Group 480"/>
          <p:cNvGrpSpPr>
            <a:grpSpLocks/>
          </p:cNvGrpSpPr>
          <p:nvPr/>
        </p:nvGrpSpPr>
        <p:grpSpPr bwMode="auto">
          <a:xfrm>
            <a:off x="8097741" y="2510763"/>
            <a:ext cx="209550" cy="152400"/>
            <a:chOff x="651" y="2560"/>
            <a:chExt cx="132" cy="96"/>
          </a:xfrm>
        </p:grpSpPr>
        <p:sp>
          <p:nvSpPr>
            <p:cNvPr id="465" name="Line 481"/>
            <p:cNvSpPr>
              <a:spLocks noChangeShapeType="1"/>
            </p:cNvSpPr>
            <p:nvPr/>
          </p:nvSpPr>
          <p:spPr bwMode="auto">
            <a:xfrm>
              <a:off x="680" y="2560"/>
              <a:ext cx="72" cy="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Line 482"/>
            <p:cNvSpPr>
              <a:spLocks noChangeShapeType="1"/>
            </p:cNvSpPr>
            <p:nvPr/>
          </p:nvSpPr>
          <p:spPr bwMode="auto">
            <a:xfrm flipV="1">
              <a:off x="651" y="2568"/>
              <a:ext cx="132" cy="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7" name="Group 485"/>
          <p:cNvGrpSpPr>
            <a:grpSpLocks/>
          </p:cNvGrpSpPr>
          <p:nvPr/>
        </p:nvGrpSpPr>
        <p:grpSpPr bwMode="auto">
          <a:xfrm>
            <a:off x="5893404" y="2991987"/>
            <a:ext cx="139700" cy="149225"/>
            <a:chOff x="704" y="2464"/>
            <a:chExt cx="88" cy="94"/>
          </a:xfrm>
        </p:grpSpPr>
        <p:sp>
          <p:nvSpPr>
            <p:cNvPr id="468" name="Line 486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Line 487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0" name="Group 488"/>
          <p:cNvGrpSpPr>
            <a:grpSpLocks/>
          </p:cNvGrpSpPr>
          <p:nvPr/>
        </p:nvGrpSpPr>
        <p:grpSpPr bwMode="auto">
          <a:xfrm>
            <a:off x="6146641" y="3481613"/>
            <a:ext cx="139700" cy="149225"/>
            <a:chOff x="704" y="2464"/>
            <a:chExt cx="88" cy="94"/>
          </a:xfrm>
        </p:grpSpPr>
        <p:sp>
          <p:nvSpPr>
            <p:cNvPr id="471" name="Line 489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Line 490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3" name="Group 491"/>
          <p:cNvGrpSpPr>
            <a:grpSpLocks/>
          </p:cNvGrpSpPr>
          <p:nvPr/>
        </p:nvGrpSpPr>
        <p:grpSpPr bwMode="auto">
          <a:xfrm>
            <a:off x="6641179" y="4497063"/>
            <a:ext cx="139700" cy="149225"/>
            <a:chOff x="704" y="2464"/>
            <a:chExt cx="88" cy="94"/>
          </a:xfrm>
        </p:grpSpPr>
        <p:sp>
          <p:nvSpPr>
            <p:cNvPr id="474" name="Line 492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Line 493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6" name="Text Box 502"/>
          <p:cNvSpPr txBox="1">
            <a:spLocks noChangeArrowheads="1"/>
          </p:cNvSpPr>
          <p:nvPr/>
        </p:nvSpPr>
        <p:spPr bwMode="auto">
          <a:xfrm>
            <a:off x="9695668" y="1756073"/>
            <a:ext cx="357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xy</a:t>
            </a:r>
          </a:p>
        </p:txBody>
      </p:sp>
      <p:sp>
        <p:nvSpPr>
          <p:cNvPr id="477" name="Text Box 503"/>
          <p:cNvSpPr txBox="1">
            <a:spLocks noChangeArrowheads="1"/>
          </p:cNvSpPr>
          <p:nvPr/>
        </p:nvSpPr>
        <p:spPr bwMode="auto">
          <a:xfrm>
            <a:off x="10052855" y="1779885"/>
            <a:ext cx="33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0 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78" name="Text Box 504"/>
          <p:cNvSpPr txBox="1">
            <a:spLocks noChangeArrowheads="1"/>
          </p:cNvSpPr>
          <p:nvPr/>
        </p:nvSpPr>
        <p:spPr bwMode="auto">
          <a:xfrm>
            <a:off x="10016343" y="222279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3 </a:t>
            </a:r>
            <a:endParaRPr lang="en-GB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79" name="Text Box 505"/>
          <p:cNvSpPr txBox="1">
            <a:spLocks noChangeArrowheads="1"/>
          </p:cNvSpPr>
          <p:nvPr/>
        </p:nvSpPr>
        <p:spPr bwMode="auto">
          <a:xfrm>
            <a:off x="10449730" y="1779885"/>
            <a:ext cx="31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1</a:t>
            </a:r>
          </a:p>
        </p:txBody>
      </p:sp>
      <p:sp>
        <p:nvSpPr>
          <p:cNvPr id="480" name="Text Box 506"/>
          <p:cNvSpPr txBox="1">
            <a:spLocks noChangeArrowheads="1"/>
          </p:cNvSpPr>
          <p:nvPr/>
        </p:nvSpPr>
        <p:spPr bwMode="auto">
          <a:xfrm>
            <a:off x="10467037" y="2222798"/>
            <a:ext cx="519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endParaRPr lang="en-GB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1" name="Text Box 507"/>
          <p:cNvSpPr txBox="1">
            <a:spLocks noChangeArrowheads="1"/>
          </p:cNvSpPr>
          <p:nvPr/>
        </p:nvSpPr>
        <p:spPr bwMode="auto">
          <a:xfrm>
            <a:off x="10829143" y="1779885"/>
            <a:ext cx="430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2" name="Text Box 508"/>
          <p:cNvSpPr txBox="1">
            <a:spLocks noChangeArrowheads="1"/>
          </p:cNvSpPr>
          <p:nvPr/>
        </p:nvSpPr>
        <p:spPr bwMode="auto">
          <a:xfrm>
            <a:off x="10768818" y="2222798"/>
            <a:ext cx="54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-3 </a:t>
            </a:r>
            <a:endParaRPr lang="en-GB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3" name="Text Box 511"/>
          <p:cNvSpPr txBox="1">
            <a:spLocks noChangeArrowheads="1"/>
          </p:cNvSpPr>
          <p:nvPr/>
        </p:nvSpPr>
        <p:spPr bwMode="auto">
          <a:xfrm>
            <a:off x="1143062" y="2385900"/>
            <a:ext cx="58010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10 </a:t>
            </a:r>
            <a:endParaRPr lang="en-GB" dirty="0">
              <a:solidFill>
                <a:srgbClr val="00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4" name="Text Box 513"/>
          <p:cNvSpPr txBox="1">
            <a:spLocks noChangeArrowheads="1"/>
          </p:cNvSpPr>
          <p:nvPr/>
        </p:nvSpPr>
        <p:spPr bwMode="auto">
          <a:xfrm>
            <a:off x="1528979" y="2385900"/>
            <a:ext cx="598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00FF"/>
                </a:solidFill>
                <a:latin typeface="Comic Sans MS" pitchFamily="66" charset="0"/>
              </a:rPr>
              <a:t> 7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rgbClr val="00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85" name="Text Box 515"/>
          <p:cNvSpPr txBox="1">
            <a:spLocks noChangeArrowheads="1"/>
          </p:cNvSpPr>
          <p:nvPr/>
        </p:nvSpPr>
        <p:spPr bwMode="auto">
          <a:xfrm>
            <a:off x="2003797" y="2385900"/>
            <a:ext cx="311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5</a:t>
            </a:r>
          </a:p>
        </p:txBody>
      </p:sp>
      <p:cxnSp>
        <p:nvCxnSpPr>
          <p:cNvPr id="486" name="Straight Connector 485"/>
          <p:cNvCxnSpPr/>
          <p:nvPr/>
        </p:nvCxnSpPr>
        <p:spPr>
          <a:xfrm>
            <a:off x="9760755" y="2173585"/>
            <a:ext cx="15367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7" name="Group 521"/>
          <p:cNvGrpSpPr>
            <a:grpSpLocks/>
          </p:cNvGrpSpPr>
          <p:nvPr/>
        </p:nvGrpSpPr>
        <p:grpSpPr bwMode="auto">
          <a:xfrm>
            <a:off x="759197" y="1334975"/>
            <a:ext cx="1686641" cy="1387475"/>
            <a:chOff x="38100" y="1133475"/>
            <a:chExt cx="1686641" cy="1388210"/>
          </a:xfrm>
        </p:grpSpPr>
        <p:sp>
          <p:nvSpPr>
            <p:cNvPr id="488" name="Text Box 473"/>
            <p:cNvSpPr txBox="1">
              <a:spLocks noChangeArrowheads="1"/>
            </p:cNvSpPr>
            <p:nvPr/>
          </p:nvSpPr>
          <p:spPr bwMode="auto">
            <a:xfrm>
              <a:off x="38100" y="1133475"/>
              <a:ext cx="1663700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00FF"/>
                  </a:solidFill>
                  <a:latin typeface="Comic Sans MS" pitchFamily="66" charset="0"/>
                </a:rPr>
                <a:t>y = </a:t>
              </a:r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14 - x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489" name="Text Box 509"/>
            <p:cNvSpPr txBox="1">
              <a:spLocks noChangeArrowheads="1"/>
            </p:cNvSpPr>
            <p:nvPr/>
          </p:nvSpPr>
          <p:spPr bwMode="auto">
            <a:xfrm>
              <a:off x="100705" y="1690688"/>
              <a:ext cx="3175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b="1" dirty="0" err="1">
                  <a:solidFill>
                    <a:srgbClr val="0000FF"/>
                  </a:solidFill>
                  <a:latin typeface="Comic Sans MS" pitchFamily="66" charset="0"/>
                </a:rPr>
                <a:t>xy</a:t>
              </a:r>
              <a:endParaRPr lang="en-GB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490" name="Text Box 510"/>
            <p:cNvSpPr txBox="1">
              <a:spLocks noChangeArrowheads="1"/>
            </p:cNvSpPr>
            <p:nvPr/>
          </p:nvSpPr>
          <p:spPr bwMode="auto">
            <a:xfrm>
              <a:off x="561975" y="1727200"/>
              <a:ext cx="400050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4 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91" name="Text Box 512"/>
            <p:cNvSpPr txBox="1">
              <a:spLocks noChangeArrowheads="1"/>
            </p:cNvSpPr>
            <p:nvPr/>
          </p:nvSpPr>
          <p:spPr bwMode="auto">
            <a:xfrm>
              <a:off x="922338" y="1727199"/>
              <a:ext cx="365125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7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92" name="Text Box 514"/>
            <p:cNvSpPr txBox="1">
              <a:spLocks noChangeArrowheads="1"/>
            </p:cNvSpPr>
            <p:nvPr/>
          </p:nvSpPr>
          <p:spPr bwMode="auto">
            <a:xfrm>
              <a:off x="1311991" y="1725613"/>
              <a:ext cx="4127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00FF"/>
                  </a:solidFill>
                  <a:latin typeface="Comic Sans MS" pitchFamily="66" charset="0"/>
                  <a:sym typeface="Symbol" pitchFamily="18" charset="2"/>
                </a:rPr>
                <a:t>9</a:t>
              </a:r>
            </a:p>
          </p:txBody>
        </p:sp>
        <p:cxnSp>
          <p:nvCxnSpPr>
            <p:cNvPr id="493" name="Straight Connector 492"/>
            <p:cNvCxnSpPr/>
            <p:nvPr/>
          </p:nvCxnSpPr>
          <p:spPr>
            <a:xfrm flipV="1">
              <a:off x="165279" y="2099750"/>
              <a:ext cx="1485814" cy="8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>
            <a:xfrm rot="5400000" flipH="1" flipV="1">
              <a:off x="96207" y="2096804"/>
              <a:ext cx="7354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5" name="Straight Connector 494"/>
          <p:cNvCxnSpPr/>
          <p:nvPr/>
        </p:nvCxnSpPr>
        <p:spPr>
          <a:xfrm rot="5400000" flipH="1" flipV="1">
            <a:off x="9648043" y="2160885"/>
            <a:ext cx="7350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Text Box 504"/>
          <p:cNvSpPr txBox="1">
            <a:spLocks noChangeArrowheads="1"/>
          </p:cNvSpPr>
          <p:nvPr/>
        </p:nvSpPr>
        <p:spPr bwMode="auto">
          <a:xfrm>
            <a:off x="10013705" y="5096173"/>
            <a:ext cx="461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4"/>
                </a:solidFill>
                <a:latin typeface="Comic Sans MS" pitchFamily="66" charset="0"/>
              </a:rPr>
              <a:t> 2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98" name="Text Box 506"/>
          <p:cNvSpPr txBox="1">
            <a:spLocks noChangeArrowheads="1"/>
          </p:cNvSpPr>
          <p:nvPr/>
        </p:nvSpPr>
        <p:spPr bwMode="auto">
          <a:xfrm>
            <a:off x="10393055" y="5096173"/>
            <a:ext cx="519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accent4"/>
                </a:solidFill>
                <a:latin typeface="Comic Sans MS" pitchFamily="66" charset="0"/>
              </a:rPr>
              <a:t>7 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99" name="Text Box 508"/>
          <p:cNvSpPr txBox="1">
            <a:spLocks noChangeArrowheads="1"/>
          </p:cNvSpPr>
          <p:nvPr/>
        </p:nvSpPr>
        <p:spPr bwMode="auto">
          <a:xfrm>
            <a:off x="10918921" y="5096173"/>
            <a:ext cx="547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5</a:t>
            </a:r>
            <a:r>
              <a:rPr lang="en-GB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chemeClr val="accent4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0" name="Text Box 504"/>
          <p:cNvSpPr txBox="1">
            <a:spLocks noChangeArrowheads="1"/>
          </p:cNvSpPr>
          <p:nvPr/>
        </p:nvSpPr>
        <p:spPr bwMode="auto">
          <a:xfrm>
            <a:off x="1236521" y="5530738"/>
            <a:ext cx="600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2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1" name="Text Box 506"/>
          <p:cNvSpPr txBox="1">
            <a:spLocks noChangeArrowheads="1"/>
          </p:cNvSpPr>
          <p:nvPr/>
        </p:nvSpPr>
        <p:spPr bwMode="auto">
          <a:xfrm>
            <a:off x="1618035" y="5530738"/>
            <a:ext cx="519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00FF00"/>
                </a:solidFill>
                <a:latin typeface="Comic Sans MS" pitchFamily="66" charset="0"/>
              </a:rPr>
              <a:t>0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02" name="Text Box 508"/>
          <p:cNvSpPr txBox="1">
            <a:spLocks noChangeArrowheads="1"/>
          </p:cNvSpPr>
          <p:nvPr/>
        </p:nvSpPr>
        <p:spPr bwMode="auto">
          <a:xfrm>
            <a:off x="1962522" y="5530738"/>
            <a:ext cx="547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srgbClr val="00FF00"/>
                </a:solidFill>
                <a:latin typeface="Comic Sans MS" pitchFamily="66" charset="0"/>
              </a:rPr>
              <a:t>-2 </a:t>
            </a:r>
            <a:endParaRPr lang="en-GB" dirty="0">
              <a:solidFill>
                <a:srgbClr val="00FF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503" name="Group 530"/>
          <p:cNvGrpSpPr>
            <a:grpSpLocks/>
          </p:cNvGrpSpPr>
          <p:nvPr/>
        </p:nvGrpSpPr>
        <p:grpSpPr bwMode="auto">
          <a:xfrm>
            <a:off x="936997" y="4519500"/>
            <a:ext cx="1614488" cy="1374775"/>
            <a:chOff x="215900" y="4318000"/>
            <a:chExt cx="1614487" cy="1375510"/>
          </a:xfrm>
        </p:grpSpPr>
        <p:sp>
          <p:nvSpPr>
            <p:cNvPr id="504" name="Text Box 462"/>
            <p:cNvSpPr txBox="1">
              <a:spLocks noChangeArrowheads="1"/>
            </p:cNvSpPr>
            <p:nvPr/>
          </p:nvSpPr>
          <p:spPr bwMode="auto">
            <a:xfrm>
              <a:off x="215900" y="4318000"/>
              <a:ext cx="15763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</a:rPr>
                <a:t>y = 2 </a:t>
              </a:r>
              <a:r>
                <a:rPr lang="en-GB" dirty="0" smtClean="0">
                  <a:solidFill>
                    <a:srgbClr val="00FF00"/>
                  </a:solidFill>
                  <a:latin typeface="Comic Sans MS" pitchFamily="66" charset="0"/>
                </a:rPr>
                <a:t>– 2x </a:t>
              </a:r>
              <a:endParaRPr lang="en-GB" dirty="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505" name="Text Box 502"/>
            <p:cNvSpPr txBox="1">
              <a:spLocks noChangeArrowheads="1"/>
            </p:cNvSpPr>
            <p:nvPr/>
          </p:nvSpPr>
          <p:spPr bwMode="auto">
            <a:xfrm>
              <a:off x="228600" y="4862513"/>
              <a:ext cx="3571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FF00"/>
                  </a:solidFill>
                  <a:latin typeface="Comic Sans MS" pitchFamily="66" charset="0"/>
                </a:rPr>
                <a:t>xy</a:t>
              </a:r>
            </a:p>
          </p:txBody>
        </p:sp>
        <p:sp>
          <p:nvSpPr>
            <p:cNvPr id="506" name="Text Box 503"/>
            <p:cNvSpPr txBox="1">
              <a:spLocks noChangeArrowheads="1"/>
            </p:cNvSpPr>
            <p:nvPr/>
          </p:nvSpPr>
          <p:spPr bwMode="auto">
            <a:xfrm>
              <a:off x="650027" y="4886325"/>
              <a:ext cx="6080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</a:rPr>
                <a:t>0</a:t>
              </a:r>
              <a:r>
                <a:rPr lang="en-GB" dirty="0" smtClean="0">
                  <a:solidFill>
                    <a:srgbClr val="00FF00"/>
                  </a:solidFill>
                  <a:latin typeface="Comic Sans MS" pitchFamily="66" charset="0"/>
                </a:rPr>
                <a:t> </a:t>
              </a:r>
              <a:endParaRPr lang="en-GB" dirty="0">
                <a:solidFill>
                  <a:srgbClr val="00FF00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507" name="Text Box 505"/>
            <p:cNvSpPr txBox="1">
              <a:spLocks noChangeArrowheads="1"/>
            </p:cNvSpPr>
            <p:nvPr/>
          </p:nvSpPr>
          <p:spPr bwMode="auto">
            <a:xfrm>
              <a:off x="1041399" y="4886325"/>
              <a:ext cx="312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FF00"/>
                  </a:solidFill>
                  <a:latin typeface="Comic Sans MS" pitchFamily="66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508" name="Text Box 507"/>
            <p:cNvSpPr txBox="1">
              <a:spLocks noChangeArrowheads="1"/>
            </p:cNvSpPr>
            <p:nvPr/>
          </p:nvSpPr>
          <p:spPr bwMode="auto">
            <a:xfrm>
              <a:off x="1362075" y="4886325"/>
              <a:ext cx="4302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FF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</a:p>
          </p:txBody>
        </p:sp>
        <p:cxnSp>
          <p:nvCxnSpPr>
            <p:cNvPr id="509" name="Straight Connector 508"/>
            <p:cNvCxnSpPr/>
            <p:nvPr/>
          </p:nvCxnSpPr>
          <p:spPr>
            <a:xfrm>
              <a:off x="293688" y="5280539"/>
              <a:ext cx="1536699" cy="15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 rot="5400000" flipH="1" flipV="1">
              <a:off x="180779" y="5267833"/>
              <a:ext cx="735405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1" name="Group 529"/>
          <p:cNvGrpSpPr>
            <a:grpSpLocks/>
          </p:cNvGrpSpPr>
          <p:nvPr/>
        </p:nvGrpSpPr>
        <p:grpSpPr bwMode="auto">
          <a:xfrm>
            <a:off x="9567943" y="4084936"/>
            <a:ext cx="1748552" cy="1375511"/>
            <a:chOff x="7224322" y="4134147"/>
            <a:chExt cx="1748217" cy="1374658"/>
          </a:xfrm>
        </p:grpSpPr>
        <p:sp>
          <p:nvSpPr>
            <p:cNvPr id="512" name="Text Box 462"/>
            <p:cNvSpPr txBox="1">
              <a:spLocks noChangeArrowheads="1"/>
            </p:cNvSpPr>
            <p:nvPr/>
          </p:nvSpPr>
          <p:spPr bwMode="auto">
            <a:xfrm>
              <a:off x="7275830" y="4134147"/>
              <a:ext cx="1639571" cy="461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schemeClr val="accent4"/>
                  </a:solidFill>
                  <a:latin typeface="Comic Sans MS" pitchFamily="66" charset="0"/>
                </a:rPr>
                <a:t>y = </a:t>
              </a:r>
              <a:r>
                <a:rPr lang="en-GB" sz="2400" dirty="0" smtClean="0">
                  <a:solidFill>
                    <a:schemeClr val="accent4"/>
                  </a:solidFill>
                  <a:latin typeface="Comic Sans MS" pitchFamily="66" charset="0"/>
                </a:rPr>
                <a:t>x + 7</a:t>
              </a:r>
              <a:endParaRPr lang="en-GB" sz="2400" dirty="0">
                <a:solidFill>
                  <a:schemeClr val="accent4"/>
                </a:solidFill>
                <a:latin typeface="Comic Sans MS" pitchFamily="66" charset="0"/>
              </a:endParaRPr>
            </a:p>
          </p:txBody>
        </p:sp>
        <p:sp>
          <p:nvSpPr>
            <p:cNvPr id="513" name="Text Box 502"/>
            <p:cNvSpPr txBox="1">
              <a:spLocks noChangeArrowheads="1"/>
            </p:cNvSpPr>
            <p:nvPr/>
          </p:nvSpPr>
          <p:spPr bwMode="auto">
            <a:xfrm>
              <a:off x="7224322" y="4678323"/>
              <a:ext cx="357118" cy="830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chemeClr val="accent4"/>
                  </a:solidFill>
                  <a:latin typeface="Comic Sans MS" pitchFamily="66" charset="0"/>
                </a:rPr>
                <a:t>xy</a:t>
              </a:r>
              <a:endParaRPr lang="en-GB" sz="2400" dirty="0">
                <a:solidFill>
                  <a:schemeClr val="accent4"/>
                </a:solidFill>
                <a:latin typeface="Comic Sans MS" pitchFamily="66" charset="0"/>
              </a:endParaRPr>
            </a:p>
          </p:txBody>
        </p:sp>
        <p:sp>
          <p:nvSpPr>
            <p:cNvPr id="514" name="Text Box 503"/>
            <p:cNvSpPr txBox="1">
              <a:spLocks noChangeArrowheads="1"/>
            </p:cNvSpPr>
            <p:nvPr/>
          </p:nvSpPr>
          <p:spPr bwMode="auto">
            <a:xfrm>
              <a:off x="7638426" y="4702120"/>
              <a:ext cx="522186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 smtClean="0">
                  <a:solidFill>
                    <a:schemeClr val="accent4"/>
                  </a:solidFill>
                  <a:latin typeface="Comic Sans MS" pitchFamily="66" charset="0"/>
                </a:rPr>
                <a:t>-5 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515" name="Text Box 505"/>
            <p:cNvSpPr txBox="1">
              <a:spLocks noChangeArrowheads="1"/>
            </p:cNvSpPr>
            <p:nvPr/>
          </p:nvSpPr>
          <p:spPr bwMode="auto">
            <a:xfrm>
              <a:off x="8474160" y="4702120"/>
              <a:ext cx="498379" cy="461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smtClean="0">
                  <a:solidFill>
                    <a:schemeClr val="accent4"/>
                  </a:solidFill>
                  <a:latin typeface="Comic Sans MS" pitchFamily="66" charset="0"/>
                  <a:sym typeface="Symbol" pitchFamily="18" charset="2"/>
                </a:rPr>
                <a:t>-2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cxnSp>
          <p:nvCxnSpPr>
            <p:cNvPr id="516" name="Straight Connector 515"/>
            <p:cNvCxnSpPr>
              <a:stCxn id="513" idx="1"/>
            </p:cNvCxnSpPr>
            <p:nvPr/>
          </p:nvCxnSpPr>
          <p:spPr>
            <a:xfrm flipV="1">
              <a:off x="7224322" y="5090818"/>
              <a:ext cx="1609415" cy="27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rot="5400000" flipH="1" flipV="1">
              <a:off x="7264084" y="5083677"/>
              <a:ext cx="736143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Text Box 503"/>
            <p:cNvSpPr txBox="1">
              <a:spLocks noChangeArrowheads="1"/>
            </p:cNvSpPr>
            <p:nvPr/>
          </p:nvSpPr>
          <p:spPr bwMode="auto">
            <a:xfrm>
              <a:off x="8120745" y="4702120"/>
              <a:ext cx="522187" cy="4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accent4"/>
                  </a:solidFill>
                  <a:latin typeface="Comic Sans MS" pitchFamily="66" charset="0"/>
                </a:rPr>
                <a:t>0 </a:t>
              </a:r>
              <a:endParaRPr lang="en-GB" dirty="0">
                <a:solidFill>
                  <a:schemeClr val="accent4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</p:grpSp>
      <p:sp>
        <p:nvSpPr>
          <p:cNvPr id="519" name="Freeform 518"/>
          <p:cNvSpPr/>
          <p:nvPr/>
        </p:nvSpPr>
        <p:spPr>
          <a:xfrm>
            <a:off x="4541266" y="1885837"/>
            <a:ext cx="1602275" cy="1617663"/>
          </a:xfrm>
          <a:custGeom>
            <a:avLst/>
            <a:gdLst>
              <a:gd name="connsiteX0" fmla="*/ 0 w 1508760"/>
              <a:gd name="connsiteY0" fmla="*/ 0 h 2242820"/>
              <a:gd name="connsiteX1" fmla="*/ 243840 w 1508760"/>
              <a:gd name="connsiteY1" fmla="*/ 1234440 h 2242820"/>
              <a:gd name="connsiteX2" fmla="*/ 731520 w 1508760"/>
              <a:gd name="connsiteY2" fmla="*/ 2240280 h 2242820"/>
              <a:gd name="connsiteX3" fmla="*/ 1249680 w 1508760"/>
              <a:gd name="connsiteY3" fmla="*/ 1219200 h 2242820"/>
              <a:gd name="connsiteX4" fmla="*/ 1508760 w 1508760"/>
              <a:gd name="connsiteY4" fmla="*/ 0 h 2242820"/>
              <a:gd name="connsiteX0" fmla="*/ 0 w 1264920"/>
              <a:gd name="connsiteY0" fmla="*/ 1234440 h 2240287"/>
              <a:gd name="connsiteX1" fmla="*/ 487680 w 1264920"/>
              <a:gd name="connsiteY1" fmla="*/ 2240280 h 2240287"/>
              <a:gd name="connsiteX2" fmla="*/ 1005840 w 1264920"/>
              <a:gd name="connsiteY2" fmla="*/ 1219200 h 2240287"/>
              <a:gd name="connsiteX3" fmla="*/ 1264920 w 1264920"/>
              <a:gd name="connsiteY3" fmla="*/ 0 h 2240287"/>
              <a:gd name="connsiteX0" fmla="*/ 0 w 777240"/>
              <a:gd name="connsiteY0" fmla="*/ 2240280 h 2240280"/>
              <a:gd name="connsiteX1" fmla="*/ 518160 w 777240"/>
              <a:gd name="connsiteY1" fmla="*/ 1219200 h 2240280"/>
              <a:gd name="connsiteX2" fmla="*/ 777240 w 777240"/>
              <a:gd name="connsiteY2" fmla="*/ 0 h 2240280"/>
              <a:gd name="connsiteX0" fmla="*/ 0 w 259080"/>
              <a:gd name="connsiteY0" fmla="*/ 1219200 h 1219200"/>
              <a:gd name="connsiteX1" fmla="*/ 259080 w 259080"/>
              <a:gd name="connsiteY1" fmla="*/ 0 h 1219200"/>
              <a:gd name="connsiteX0" fmla="*/ 0 w 259080"/>
              <a:gd name="connsiteY0" fmla="*/ 1219200 h 1219200"/>
              <a:gd name="connsiteX1" fmla="*/ 259080 w 259080"/>
              <a:gd name="connsiteY1" fmla="*/ 0 h 1219200"/>
              <a:gd name="connsiteX0" fmla="*/ 0 w 259080"/>
              <a:gd name="connsiteY0" fmla="*/ 1219200 h 1219200"/>
              <a:gd name="connsiteX1" fmla="*/ 259080 w 259080"/>
              <a:gd name="connsiteY1" fmla="*/ 0 h 1219200"/>
              <a:gd name="connsiteX0" fmla="*/ 0 w 259080"/>
              <a:gd name="connsiteY0" fmla="*/ 1219200 h 1219200"/>
              <a:gd name="connsiteX1" fmla="*/ 259080 w 259080"/>
              <a:gd name="connsiteY1" fmla="*/ 0 h 1219200"/>
              <a:gd name="connsiteX0" fmla="*/ 0 w 259080"/>
              <a:gd name="connsiteY0" fmla="*/ 1219200 h 1219200"/>
              <a:gd name="connsiteX1" fmla="*/ 259080 w 259080"/>
              <a:gd name="connsiteY1" fmla="*/ 0 h 1219200"/>
              <a:gd name="connsiteX0" fmla="*/ 0 w 259080"/>
              <a:gd name="connsiteY0" fmla="*/ 1219200 h 1219200"/>
              <a:gd name="connsiteX1" fmla="*/ 259080 w 259080"/>
              <a:gd name="connsiteY1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080" h="1219200">
                <a:moveTo>
                  <a:pt x="0" y="1219200"/>
                </a:moveTo>
                <a:cubicBezTo>
                  <a:pt x="78164" y="837173"/>
                  <a:pt x="168529" y="407792"/>
                  <a:pt x="25908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520" name="TextBox 519"/>
          <p:cNvSpPr txBox="1">
            <a:spLocks noChangeArrowheads="1"/>
          </p:cNvSpPr>
          <p:nvPr/>
        </p:nvSpPr>
        <p:spPr bwMode="auto">
          <a:xfrm>
            <a:off x="4541266" y="3025113"/>
            <a:ext cx="396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521" name="TextBox 520"/>
          <p:cNvSpPr txBox="1">
            <a:spLocks noChangeArrowheads="1"/>
          </p:cNvSpPr>
          <p:nvPr/>
        </p:nvSpPr>
        <p:spPr bwMode="auto">
          <a:xfrm>
            <a:off x="5270616" y="2300738"/>
            <a:ext cx="396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latin typeface="Comic Sans MS" pitchFamily="66" charset="0"/>
              </a:rPr>
              <a:t>x</a:t>
            </a:r>
          </a:p>
        </p:txBody>
      </p:sp>
      <p:sp>
        <p:nvSpPr>
          <p:cNvPr id="522" name="TextBox 521"/>
          <p:cNvSpPr txBox="1">
            <a:spLocks noChangeArrowheads="1"/>
          </p:cNvSpPr>
          <p:nvPr/>
        </p:nvSpPr>
        <p:spPr bwMode="auto">
          <a:xfrm>
            <a:off x="5750104" y="3048863"/>
            <a:ext cx="39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23" name="TextBox 522"/>
          <p:cNvSpPr txBox="1">
            <a:spLocks noChangeArrowheads="1"/>
          </p:cNvSpPr>
          <p:nvPr/>
        </p:nvSpPr>
        <p:spPr bwMode="auto">
          <a:xfrm>
            <a:off x="6279991" y="4022613"/>
            <a:ext cx="39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00FF00"/>
                </a:solidFill>
                <a:latin typeface="Comic Sans MS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423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5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3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6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80"/>
                                        <p:tgtEl>
                                          <p:spTgt spid="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2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" grpId="0"/>
      <p:bldP spid="452" grpId="0"/>
      <p:bldP spid="454" grpId="0" animBg="1"/>
      <p:bldP spid="454" grpId="1" animBg="1"/>
      <p:bldP spid="455" grpId="0" animBg="1"/>
      <p:bldP spid="455" grpId="1" animBg="1"/>
      <p:bldP spid="457" grpId="0"/>
      <p:bldP spid="476" grpId="0"/>
      <p:bldP spid="477" grpId="0"/>
      <p:bldP spid="478" grpId="0"/>
      <p:bldP spid="478" grpId="1"/>
      <p:bldP spid="479" grpId="0"/>
      <p:bldP spid="480" grpId="0"/>
      <p:bldP spid="480" grpId="1"/>
      <p:bldP spid="481" grpId="0"/>
      <p:bldP spid="482" grpId="0"/>
      <p:bldP spid="482" grpId="1"/>
      <p:bldP spid="483" grpId="0"/>
      <p:bldP spid="483" grpId="1"/>
      <p:bldP spid="484" grpId="0"/>
      <p:bldP spid="484" grpId="1"/>
      <p:bldP spid="485" grpId="0"/>
      <p:bldP spid="485" grpId="1"/>
      <p:bldP spid="497" grpId="0"/>
      <p:bldP spid="498" grpId="0"/>
      <p:bldP spid="499" grpId="0"/>
      <p:bldP spid="500" grpId="0"/>
      <p:bldP spid="501" grpId="0"/>
      <p:bldP spid="502" grpId="0"/>
      <p:bldP spid="520" grpId="0"/>
      <p:bldP spid="521" grpId="0"/>
      <p:bldP spid="522" grpId="0"/>
      <p:bldP spid="5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 rot="18481583">
                <a:off x="9135279" y="2138355"/>
                <a:ext cx="1544363" cy="4282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481583">
                <a:off x="9135279" y="2138355"/>
                <a:ext cx="1544363" cy="4282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793308" y="1026775"/>
            <a:ext cx="5265625" cy="5522112"/>
            <a:chOff x="773" y="1401"/>
            <a:chExt cx="3140" cy="3140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8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2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80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6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8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3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6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97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98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9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100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101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02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03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104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105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06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107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8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9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117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18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19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120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121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122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123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24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125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126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27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28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29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30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31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32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33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34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135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136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137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138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139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40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41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42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43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144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45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46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47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48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149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150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151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152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153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154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155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156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157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158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159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160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161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162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163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64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65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66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167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168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169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170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171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172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173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174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175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176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177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178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179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180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81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82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83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184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185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186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187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188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189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190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191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192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193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194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95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96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97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198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199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200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201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202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203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Rectangle 204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205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206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207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208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209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210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211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212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Rectangle 213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214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Rectangle 215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216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Rectangle 217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218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Rectangle 219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Rectangle 220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Rectangle 221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Rectangle 222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Rectangle 223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Rectangle 224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Rectangle 225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Rectangle 226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Rectangle 227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Rectangle 228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Rectangle 229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Rectangle 230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231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232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233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Rectangle 234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235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Rectangle 236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Rectangle 237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Rectangle 238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39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240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41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242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Rectangle 243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Rectangle 244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Rectangle 245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Rectangle 246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Rectangle 247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Rectangle 248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Rectangle 249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Rectangle 250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Rectangle 251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Rectangle 252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Rectangle 253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Rectangle 254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Rectangle 255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Rectangle 256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Rectangle 257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Rectangle 258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Rectangle 259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Rectangle 260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Rectangle 261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Rectangle 262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Rectangle 263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Rectangle 264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Rectangle 265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Rectangle 266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Rectangle 267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Rectangle 268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Rectangle 269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Rectangle 270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Rectangle 271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Rectangle 272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Rectangle 273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Rectangle 274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Rectangle 275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Rectangle 276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277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278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279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280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281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282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283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284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285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286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287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Rectangle 288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Rectangle 289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Rectangle 290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Rectangle 291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Rectangle 292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Rectangle 293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Rectangle 294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Rectangle 295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Rectangle 296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297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Rectangle 298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Rectangle 299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" name="Rectangle 300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Rectangle 301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Rectangle 302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Rectangle 303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Rectangle 304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Rectangle 305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" name="Rectangle 306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Rectangle 307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Rectangle 308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" name="Rectangle 309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Rectangle 310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Rectangle 311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Rectangle 312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Rectangle 313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Rectangle 314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Rectangle 315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Rectangle 316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Rectangle 317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Rectangle 318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Rectangle 319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Rectangle 320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" name="Rectangle 321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Rectangle 322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Rectangle 323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" name="Rectangle 324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Rectangle 325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Rectangle 326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" name="Rectangle 327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Rectangle 328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Rectangle 329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" name="Rectangle 330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Rectangle 331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Rectangle 332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Rectangle 333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Rectangle 334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Rectangle 335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Rectangle 336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Rectangle 337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Rectangle 338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Rectangle 339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Rectangle 340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Rectangle 341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Rectangle 342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Rectangle 343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Rectangle 344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Rectangle 345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Rectangle 346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Rectangle 347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" name="Rectangle 348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Rectangle 349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Rectangle 350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Rectangle 351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Rectangle 352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Rectangle 353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" name="Rectangle 354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Rectangle 355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Rectangle 356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" name="Rectangle 357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Rectangle 358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Rectangle 359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" name="Rectangle 360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Rectangle 361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Rectangle 362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" name="Rectangle 363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64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65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66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67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Rectangle 368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Rectangle 369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Rectangle 370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Rectangle 371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Rectangle 372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Rectangle 373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374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75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376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Rectangle 377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Rectangle 378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Rectangle 379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380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381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Rectangle 382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383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Rectangle 384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385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Rectangle 386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Rectangle 387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Rectangle 388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389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Rectangle 390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391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Rectangle 392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393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Rectangle 394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395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Rectangle 396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397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Rectangle 398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399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Rectangle 400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Rectangle 401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Rectangle 402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Rectangle 403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Rectangle 404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5793308" y="3213801"/>
            <a:ext cx="5722831" cy="523875"/>
            <a:chOff x="3421169" y="4006320"/>
            <a:chExt cx="5722831" cy="523875"/>
          </a:xfrm>
        </p:grpSpPr>
        <p:sp>
          <p:nvSpPr>
            <p:cNvPr id="405" name="Line 406"/>
            <p:cNvSpPr>
              <a:spLocks noChangeShapeType="1"/>
            </p:cNvSpPr>
            <p:nvPr/>
          </p:nvSpPr>
          <p:spPr bwMode="auto">
            <a:xfrm>
              <a:off x="3421169" y="4309844"/>
              <a:ext cx="5265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Text Box 429"/>
            <p:cNvSpPr txBox="1">
              <a:spLocks noChangeArrowheads="1"/>
            </p:cNvSpPr>
            <p:nvPr/>
          </p:nvSpPr>
          <p:spPr bwMode="auto">
            <a:xfrm>
              <a:off x="8820150" y="4006320"/>
              <a:ext cx="323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 dirty="0">
                  <a:latin typeface="Comic Sans MS" pitchFamily="66" charset="0"/>
                </a:rPr>
                <a:t>x</a:t>
              </a:r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8281391" y="504996"/>
            <a:ext cx="323850" cy="6043891"/>
            <a:chOff x="4185897" y="457211"/>
            <a:chExt cx="323850" cy="6043891"/>
          </a:xfrm>
        </p:grpSpPr>
        <p:sp>
          <p:nvSpPr>
            <p:cNvPr id="408" name="Line 405"/>
            <p:cNvSpPr>
              <a:spLocks noChangeShapeType="1"/>
            </p:cNvSpPr>
            <p:nvPr/>
          </p:nvSpPr>
          <p:spPr bwMode="auto">
            <a:xfrm>
              <a:off x="4348549" y="978990"/>
              <a:ext cx="0" cy="5522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Text Box 430"/>
            <p:cNvSpPr txBox="1">
              <a:spLocks noChangeArrowheads="1"/>
            </p:cNvSpPr>
            <p:nvPr/>
          </p:nvSpPr>
          <p:spPr bwMode="auto">
            <a:xfrm>
              <a:off x="4185897" y="457211"/>
              <a:ext cx="323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sz="2800" dirty="0">
                  <a:latin typeface="Comic Sans MS" pitchFamily="66" charset="0"/>
                </a:rPr>
                <a:t>y</a:t>
              </a:r>
            </a:p>
          </p:txBody>
        </p:sp>
      </p:grpSp>
      <p:grpSp>
        <p:nvGrpSpPr>
          <p:cNvPr id="411" name="Group 521"/>
          <p:cNvGrpSpPr>
            <a:grpSpLocks/>
          </p:cNvGrpSpPr>
          <p:nvPr/>
        </p:nvGrpSpPr>
        <p:grpSpPr bwMode="auto">
          <a:xfrm>
            <a:off x="1419343" y="1448084"/>
            <a:ext cx="2200033" cy="1387475"/>
            <a:chOff x="38100" y="1133475"/>
            <a:chExt cx="1671794" cy="1388210"/>
          </a:xfrm>
        </p:grpSpPr>
        <p:sp>
          <p:nvSpPr>
            <p:cNvPr id="412" name="Text Box 473"/>
            <p:cNvSpPr txBox="1">
              <a:spLocks noChangeArrowheads="1"/>
            </p:cNvSpPr>
            <p:nvPr/>
          </p:nvSpPr>
          <p:spPr bwMode="auto">
            <a:xfrm>
              <a:off x="38100" y="1133475"/>
              <a:ext cx="1663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>
                  <a:solidFill>
                    <a:srgbClr val="0000FF"/>
                  </a:solidFill>
                  <a:latin typeface="Comic Sans MS" pitchFamily="66" charset="0"/>
                </a:rPr>
                <a:t>y = </a:t>
              </a:r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5x </a:t>
              </a:r>
              <a:r>
                <a:rPr lang="en-GB" dirty="0">
                  <a:solidFill>
                    <a:srgbClr val="0000FF"/>
                  </a:solidFill>
                  <a:latin typeface="Comic Sans MS" pitchFamily="66" charset="0"/>
                </a:rPr>
                <a:t>- </a:t>
              </a:r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9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413" name="Text Box 509"/>
            <p:cNvSpPr txBox="1">
              <a:spLocks noChangeArrowheads="1"/>
            </p:cNvSpPr>
            <p:nvPr/>
          </p:nvSpPr>
          <p:spPr bwMode="auto">
            <a:xfrm>
              <a:off x="165100" y="1690688"/>
              <a:ext cx="3175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FF"/>
                  </a:solidFill>
                  <a:latin typeface="Comic Sans MS" pitchFamily="66" charset="0"/>
                </a:rPr>
                <a:t>xy</a:t>
              </a:r>
            </a:p>
          </p:txBody>
        </p:sp>
        <p:sp>
          <p:nvSpPr>
            <p:cNvPr id="414" name="Text Box 510"/>
            <p:cNvSpPr txBox="1">
              <a:spLocks noChangeArrowheads="1"/>
            </p:cNvSpPr>
            <p:nvPr/>
          </p:nvSpPr>
          <p:spPr bwMode="auto">
            <a:xfrm>
              <a:off x="561975" y="1727200"/>
              <a:ext cx="4000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1 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15" name="Text Box 512"/>
            <p:cNvSpPr txBox="1">
              <a:spLocks noChangeArrowheads="1"/>
            </p:cNvSpPr>
            <p:nvPr/>
          </p:nvSpPr>
          <p:spPr bwMode="auto">
            <a:xfrm>
              <a:off x="791060" y="1727200"/>
              <a:ext cx="486568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 dirty="0" smtClean="0">
                  <a:solidFill>
                    <a:srgbClr val="0000FF"/>
                  </a:solidFill>
                  <a:latin typeface="Comic Sans MS" pitchFamily="66" charset="0"/>
                </a:rPr>
                <a:t> 2</a:t>
              </a:r>
              <a:endParaRPr lang="en-GB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16" name="Text Box 514"/>
            <p:cNvSpPr txBox="1">
              <a:spLocks noChangeArrowheads="1"/>
            </p:cNvSpPr>
            <p:nvPr/>
          </p:nvSpPr>
          <p:spPr bwMode="auto">
            <a:xfrm>
              <a:off x="1260475" y="1725613"/>
              <a:ext cx="4127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omic Sans MS" pitchFamily="66" charset="0"/>
                  <a:sym typeface="Symbol" pitchFamily="18" charset="2"/>
                </a:rPr>
                <a:t>3</a:t>
              </a:r>
            </a:p>
          </p:txBody>
        </p:sp>
        <p:cxnSp>
          <p:nvCxnSpPr>
            <p:cNvPr id="417" name="Straight Connector 416"/>
            <p:cNvCxnSpPr/>
            <p:nvPr/>
          </p:nvCxnSpPr>
          <p:spPr>
            <a:xfrm>
              <a:off x="152400" y="2108716"/>
              <a:ext cx="1557494" cy="15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 rot="5400000" flipH="1" flipV="1">
              <a:off x="154313" y="2096804"/>
              <a:ext cx="7354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" name="TextBox 537"/>
          <p:cNvSpPr txBox="1">
            <a:spLocks noChangeArrowheads="1"/>
          </p:cNvSpPr>
          <p:nvPr/>
        </p:nvSpPr>
        <p:spPr bwMode="auto">
          <a:xfrm>
            <a:off x="2122892" y="94292"/>
            <a:ext cx="8940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GB" sz="2800" b="1" dirty="0" smtClean="0">
                <a:latin typeface="Calisto MT" panose="02040603050505030304" pitchFamily="18" charset="0"/>
              </a:rPr>
              <a:t>Let’s draw </a:t>
            </a:r>
            <a:r>
              <a:rPr lang="en-GB" sz="2800" b="1" dirty="0">
                <a:latin typeface="Calisto MT" panose="02040603050505030304" pitchFamily="18" charset="0"/>
              </a:rPr>
              <a:t>the graph of </a:t>
            </a:r>
            <a:r>
              <a:rPr lang="en-GB" sz="2800" b="1" dirty="0" smtClean="0">
                <a:latin typeface="Calisto MT" panose="02040603050505030304" pitchFamily="18" charset="0"/>
              </a:rPr>
              <a:t>the function </a:t>
            </a:r>
            <a:r>
              <a:rPr lang="en-GB" sz="2800" b="1" dirty="0" smtClean="0">
                <a:latin typeface="Calisto MT" panose="02040603050505030304" pitchFamily="18" charset="0"/>
              </a:rPr>
              <a:t>y = 5x - 9 </a:t>
            </a:r>
            <a:r>
              <a:rPr lang="en-GB" sz="2800" b="1" dirty="0" smtClean="0">
                <a:latin typeface="Calisto MT" panose="02040603050505030304" pitchFamily="18" charset="0"/>
              </a:rPr>
              <a:t>together:</a:t>
            </a:r>
            <a:endParaRPr lang="en-GB" sz="2800" b="1" dirty="0">
              <a:latin typeface="Calisto MT" panose="02040603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0" name="TextBox 419"/>
              <p:cNvSpPr txBox="1"/>
              <p:nvPr/>
            </p:nvSpPr>
            <p:spPr>
              <a:xfrm>
                <a:off x="1361676" y="3070836"/>
                <a:ext cx="1521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420" name="TextBox 4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676" y="3070836"/>
                <a:ext cx="152157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1" name="TextBox 420"/>
              <p:cNvSpPr txBox="1"/>
              <p:nvPr/>
            </p:nvSpPr>
            <p:spPr>
              <a:xfrm>
                <a:off x="1350286" y="3670072"/>
                <a:ext cx="16914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2=10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421" name="TextBox 4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86" y="3670072"/>
                <a:ext cx="169148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2" name="TextBox 421"/>
              <p:cNvSpPr txBox="1"/>
              <p:nvPr/>
            </p:nvSpPr>
            <p:spPr>
              <a:xfrm>
                <a:off x="1393059" y="4337824"/>
                <a:ext cx="16914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3=15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422" name="TextBox 4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059" y="4337824"/>
                <a:ext cx="169148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3" name="TextBox 422"/>
              <p:cNvSpPr txBox="1"/>
              <p:nvPr/>
            </p:nvSpPr>
            <p:spPr>
              <a:xfrm>
                <a:off x="2656490" y="3070213"/>
                <a:ext cx="1453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3" name="TextBox 4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490" y="3070213"/>
                <a:ext cx="145366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4" name="TextBox 423"/>
              <p:cNvSpPr txBox="1"/>
              <p:nvPr/>
            </p:nvSpPr>
            <p:spPr>
              <a:xfrm>
                <a:off x="2828909" y="3679827"/>
                <a:ext cx="12244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4" name="TextBox 4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09" y="3679827"/>
                <a:ext cx="122443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5" name="TextBox 424"/>
              <p:cNvSpPr txBox="1"/>
              <p:nvPr/>
            </p:nvSpPr>
            <p:spPr>
              <a:xfrm>
                <a:off x="2835117" y="4336739"/>
                <a:ext cx="1106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−9= </m:t>
                    </m:r>
                  </m:oMath>
                </a14:m>
                <a:r>
                  <a:rPr lang="en-US" dirty="0" smtClean="0"/>
                  <a:t>6</a:t>
                </a:r>
                <a:endParaRPr lang="en-US" dirty="0"/>
              </a:p>
            </p:txBody>
          </p:sp>
        </mc:Choice>
        <mc:Fallback>
          <p:sp>
            <p:nvSpPr>
              <p:cNvPr id="425" name="TextBox 4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117" y="4336739"/>
                <a:ext cx="1106906" cy="461665"/>
              </a:xfrm>
              <a:prstGeom prst="rect">
                <a:avLst/>
              </a:prstGeom>
              <a:blipFill rotWithShape="0">
                <a:blip r:embed="rId8"/>
                <a:stretch>
                  <a:fillRect t="-6579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6" name="TextBox 425"/>
              <p:cNvSpPr txBox="1"/>
              <p:nvPr/>
            </p:nvSpPr>
            <p:spPr>
              <a:xfrm>
                <a:off x="3456034" y="3068470"/>
                <a:ext cx="6543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6" name="TextBox 4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034" y="3068470"/>
                <a:ext cx="654346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7" name="TextBox 426"/>
              <p:cNvSpPr txBox="1"/>
              <p:nvPr/>
            </p:nvSpPr>
            <p:spPr>
              <a:xfrm>
                <a:off x="3619377" y="3671001"/>
                <a:ext cx="4251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7" name="TextBox 4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77" y="3671001"/>
                <a:ext cx="425116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8" name="TextBox 427"/>
              <p:cNvSpPr txBox="1"/>
              <p:nvPr/>
            </p:nvSpPr>
            <p:spPr>
              <a:xfrm>
                <a:off x="3608725" y="4333400"/>
                <a:ext cx="396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8" name="TextBox 4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725" y="4333400"/>
                <a:ext cx="396262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9" name="Down Arrow Callout 428"/>
          <p:cNvSpPr/>
          <p:nvPr/>
        </p:nvSpPr>
        <p:spPr>
          <a:xfrm>
            <a:off x="1401581" y="832600"/>
            <a:ext cx="2346963" cy="62674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1.First, calculate</a:t>
            </a:r>
            <a:endParaRPr lang="en-US" dirty="0"/>
          </a:p>
        </p:txBody>
      </p:sp>
      <p:sp>
        <p:nvSpPr>
          <p:cNvPr id="430" name="Down Arrow Callout 429"/>
          <p:cNvSpPr/>
          <p:nvPr/>
        </p:nvSpPr>
        <p:spPr>
          <a:xfrm>
            <a:off x="7429547" y="732035"/>
            <a:ext cx="2971182" cy="865585"/>
          </a:xfrm>
          <a:prstGeom prst="downArrowCallout">
            <a:avLst>
              <a:gd name="adj1" fmla="val 15576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2.Next, scale the axes.</a:t>
            </a:r>
            <a:endParaRPr lang="en-US" dirty="0"/>
          </a:p>
        </p:txBody>
      </p:sp>
      <p:sp>
        <p:nvSpPr>
          <p:cNvPr id="431" name="TextBox 430"/>
          <p:cNvSpPr txBox="1"/>
          <p:nvPr/>
        </p:nvSpPr>
        <p:spPr>
          <a:xfrm>
            <a:off x="7425749" y="4588079"/>
            <a:ext cx="2422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1	   2	       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32" name="TextBox 431"/>
          <p:cNvSpPr txBox="1"/>
          <p:nvPr/>
        </p:nvSpPr>
        <p:spPr>
          <a:xfrm>
            <a:off x="6261649" y="2268166"/>
            <a:ext cx="316112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8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6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4</a:t>
            </a:r>
          </a:p>
          <a:p>
            <a:endParaRPr lang="en-US" sz="11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2</a:t>
            </a:r>
          </a:p>
          <a:p>
            <a:endParaRPr lang="en-US" sz="11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0</a:t>
            </a:r>
          </a:p>
          <a:p>
            <a:endParaRPr lang="en-US" sz="11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-2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-4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33" name="Down Arrow Callout 432"/>
          <p:cNvSpPr/>
          <p:nvPr/>
        </p:nvSpPr>
        <p:spPr>
          <a:xfrm>
            <a:off x="1117316" y="4998863"/>
            <a:ext cx="3153862" cy="62674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Plot the points.</a:t>
            </a:r>
            <a:endParaRPr lang="en-US" dirty="0"/>
          </a:p>
        </p:txBody>
      </p:sp>
      <p:sp>
        <p:nvSpPr>
          <p:cNvPr id="434" name="Multiply 433"/>
          <p:cNvSpPr/>
          <p:nvPr/>
        </p:nvSpPr>
        <p:spPr>
          <a:xfrm>
            <a:off x="7504276" y="5582560"/>
            <a:ext cx="263227" cy="276105"/>
          </a:xfrm>
          <a:prstGeom prst="mathMultiply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ultiply 434"/>
          <p:cNvSpPr/>
          <p:nvPr/>
        </p:nvSpPr>
        <p:spPr>
          <a:xfrm>
            <a:off x="8562795" y="4205402"/>
            <a:ext cx="263227" cy="276105"/>
          </a:xfrm>
          <a:prstGeom prst="mathMultiply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Multiply 435"/>
          <p:cNvSpPr/>
          <p:nvPr/>
        </p:nvSpPr>
        <p:spPr>
          <a:xfrm>
            <a:off x="9609630" y="2835559"/>
            <a:ext cx="263227" cy="276105"/>
          </a:xfrm>
          <a:prstGeom prst="mathMultiply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Down Arrow Callout 436"/>
          <p:cNvSpPr/>
          <p:nvPr/>
        </p:nvSpPr>
        <p:spPr>
          <a:xfrm>
            <a:off x="1119087" y="5723255"/>
            <a:ext cx="3152091" cy="1323225"/>
          </a:xfrm>
          <a:prstGeom prst="downArrowCallout">
            <a:avLst>
              <a:gd name="adj1" fmla="val 0"/>
              <a:gd name="adj2" fmla="val 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4.Finally, draw and label the line.</a:t>
            </a:r>
            <a:endParaRPr lang="en-US" dirty="0"/>
          </a:p>
        </p:txBody>
      </p:sp>
      <p:cxnSp>
        <p:nvCxnSpPr>
          <p:cNvPr id="438" name="Straight Connector 437"/>
          <p:cNvCxnSpPr>
            <a:endCxn id="96" idx="3"/>
          </p:cNvCxnSpPr>
          <p:nvPr/>
        </p:nvCxnSpPr>
        <p:spPr>
          <a:xfrm flipV="1">
            <a:off x="7241355" y="2269250"/>
            <a:ext cx="3027734" cy="396100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Cloud Callout 438"/>
          <p:cNvSpPr/>
          <p:nvPr/>
        </p:nvSpPr>
        <p:spPr>
          <a:xfrm>
            <a:off x="8598635" y="4654369"/>
            <a:ext cx="1308825" cy="1105698"/>
          </a:xfrm>
          <a:prstGeom prst="cloudCallout">
            <a:avLst>
              <a:gd name="adj1" fmla="val -109754"/>
              <a:gd name="adj2" fmla="val 48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(1,-4)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0" name="Cloud Callout 439"/>
          <p:cNvSpPr/>
          <p:nvPr/>
        </p:nvSpPr>
        <p:spPr>
          <a:xfrm>
            <a:off x="9602701" y="3259423"/>
            <a:ext cx="1308825" cy="1105698"/>
          </a:xfrm>
          <a:prstGeom prst="cloudCallout">
            <a:avLst>
              <a:gd name="adj1" fmla="val -109754"/>
              <a:gd name="adj2" fmla="val 48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(2,1)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1" name="Cloud Callout 440"/>
          <p:cNvSpPr/>
          <p:nvPr/>
        </p:nvSpPr>
        <p:spPr>
          <a:xfrm flipH="1">
            <a:off x="7606313" y="1827720"/>
            <a:ext cx="1308825" cy="1105698"/>
          </a:xfrm>
          <a:prstGeom prst="cloudCallout">
            <a:avLst>
              <a:gd name="adj1" fmla="val -109754"/>
              <a:gd name="adj2" fmla="val 48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(3,6)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69 -0.01389 L -0.12383 -0.0722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022E-16 L -0.09205 -0.1652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9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347 L -0.04362 -0.2620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0007 0.1648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4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3091E-6 L -0.20208 -1.23091E-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2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9" grpId="0"/>
      <p:bldP spid="420" grpId="0"/>
      <p:bldP spid="421" grpId="0"/>
      <p:bldP spid="422" grpId="0"/>
      <p:bldP spid="423" grpId="0"/>
      <p:bldP spid="424" grpId="0"/>
      <p:bldP spid="425" grpId="0"/>
      <p:bldP spid="426" grpId="0"/>
      <p:bldP spid="426" grpId="1"/>
      <p:bldP spid="426" grpId="2"/>
      <p:bldP spid="427" grpId="0"/>
      <p:bldP spid="427" grpId="1"/>
      <p:bldP spid="428" grpId="0"/>
      <p:bldP spid="428" grpId="1"/>
      <p:bldP spid="429" grpId="0" animBg="1"/>
      <p:bldP spid="430" grpId="0" animBg="1"/>
      <p:bldP spid="430" grpId="1" animBg="1"/>
      <p:bldP spid="431" grpId="0"/>
      <p:bldP spid="432" grpId="0"/>
      <p:bldP spid="433" grpId="0" animBg="1"/>
      <p:bldP spid="434" grpId="0" animBg="1"/>
      <p:bldP spid="434" grpId="1" animBg="1"/>
      <p:bldP spid="435" grpId="0" animBg="1"/>
      <p:bldP spid="435" grpId="1" animBg="1"/>
      <p:bldP spid="436" grpId="0" animBg="1"/>
      <p:bldP spid="436" grpId="1" animBg="1"/>
      <p:bldP spid="437" grpId="0" animBg="1"/>
      <p:bldP spid="437" grpId="1" animBg="1"/>
      <p:bldP spid="439" grpId="0" animBg="1"/>
      <p:bldP spid="439" grpId="1" animBg="1"/>
      <p:bldP spid="440" grpId="0" animBg="1"/>
      <p:bldP spid="440" grpId="1" animBg="1"/>
      <p:bldP spid="441" grpId="0" animBg="1"/>
      <p:bldP spid="441" grpId="1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135</TotalTime>
  <Words>682</Words>
  <Application>Microsoft Office PowerPoint</Application>
  <PresentationFormat>Widescreen</PresentationFormat>
  <Paragraphs>245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Calisto MT</vt:lpstr>
      <vt:lpstr>Cambria Math</vt:lpstr>
      <vt:lpstr>Comic Sans MS</vt:lpstr>
      <vt:lpstr>Symbol</vt:lpstr>
      <vt:lpstr>Times New Roman</vt:lpstr>
      <vt:lpstr>Tw Cen MT</vt:lpstr>
      <vt:lpstr>Droplet</vt:lpstr>
      <vt:lpstr>How to draw linear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Le Gendre</dc:creator>
  <cp:lastModifiedBy>Patricia Le Gendre</cp:lastModifiedBy>
  <cp:revision>13</cp:revision>
  <dcterms:created xsi:type="dcterms:W3CDTF">2020-03-21T20:08:15Z</dcterms:created>
  <dcterms:modified xsi:type="dcterms:W3CDTF">2020-03-21T22:24:03Z</dcterms:modified>
</cp:coreProperties>
</file>