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5" r:id="rId11"/>
    <p:sldId id="271" r:id="rId12"/>
    <p:sldId id="267" r:id="rId13"/>
    <p:sldId id="272" r:id="rId14"/>
    <p:sldId id="268" r:id="rId15"/>
    <p:sldId id="273" r:id="rId16"/>
    <p:sldId id="269" r:id="rId17"/>
    <p:sldId id="274" r:id="rId18"/>
    <p:sldId id="270" r:id="rId19"/>
    <p:sldId id="275" r:id="rId20"/>
    <p:sldId id="276" r:id="rId21"/>
    <p:sldId id="277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BD6AA0A-4719-66B2-E6FA-C1E0CFB6882D}" v="1012" dt="2020-04-03T19:44:04.15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2" autoAdjust="0"/>
    <p:restoredTop sz="94660"/>
  </p:normalViewPr>
  <p:slideViewPr>
    <p:cSldViewPr snapToGrid="0">
      <p:cViewPr varScale="1">
        <p:scale>
          <a:sx n="73" d="100"/>
          <a:sy n="73" d="100"/>
        </p:scale>
        <p:origin x="4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hyperlink" Target="https://www.youtube.com/watch?v=xD1kvjKGlz4" TargetMode="External"/><Relationship Id="rId5" Type="http://schemas.openxmlformats.org/officeDocument/2006/relationships/image" Target="../media/image5.svg"/><Relationship Id="rId4" Type="http://schemas.openxmlformats.org/officeDocument/2006/relationships/image" Target="../media/image3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hyperlink" Target="https://www.youtube.com/watch?v=xD1kvjKGlz4" TargetMode="External"/><Relationship Id="rId5" Type="http://schemas.openxmlformats.org/officeDocument/2006/relationships/image" Target="../media/image5.svg"/><Relationship Id="rId4" Type="http://schemas.openxmlformats.org/officeDocument/2006/relationships/image" Target="../media/image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4A79994-7360-4D21-8DE4-7B3E3C5D821F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D7FF3C06-6A9D-4CFA-8DE6-0D73CC2EEDAA}">
      <dgm:prSet/>
      <dgm:spPr/>
      <dgm:t>
        <a:bodyPr/>
        <a:lstStyle/>
        <a:p>
          <a:r>
            <a:rPr lang="en-US"/>
            <a:t>Check out this link to find out:</a:t>
          </a:r>
        </a:p>
      </dgm:t>
    </dgm:pt>
    <dgm:pt modelId="{16ED59BA-F0AB-4108-958D-E784AEE64EF7}" type="parTrans" cxnId="{68C70084-04E2-453A-9F00-A6BA4ECF9E32}">
      <dgm:prSet/>
      <dgm:spPr/>
      <dgm:t>
        <a:bodyPr/>
        <a:lstStyle/>
        <a:p>
          <a:endParaRPr lang="en-US"/>
        </a:p>
      </dgm:t>
    </dgm:pt>
    <dgm:pt modelId="{5A151D82-9BD5-4628-95B6-BC248DCDBBDE}" type="sibTrans" cxnId="{68C70084-04E2-453A-9F00-A6BA4ECF9E32}">
      <dgm:prSet/>
      <dgm:spPr/>
      <dgm:t>
        <a:bodyPr/>
        <a:lstStyle/>
        <a:p>
          <a:endParaRPr lang="en-US"/>
        </a:p>
      </dgm:t>
    </dgm:pt>
    <dgm:pt modelId="{E931F453-3C7A-46DB-BB44-BE88D518EB73}">
      <dgm:prSet custT="1"/>
      <dgm:spPr/>
      <dgm:t>
        <a:bodyPr/>
        <a:lstStyle/>
        <a:p>
          <a:r>
            <a:rPr lang="en-US" sz="1800" dirty="0">
              <a:hlinkClick xmlns:r="http://schemas.openxmlformats.org/officeDocument/2006/relationships" r:id="rId1"/>
            </a:rPr>
            <a:t>https://www.youtube.com/watch?v=xD1kvjKGlz4</a:t>
          </a:r>
          <a:r>
            <a:rPr lang="en-US" sz="1800" dirty="0"/>
            <a:t> </a:t>
          </a:r>
        </a:p>
      </dgm:t>
    </dgm:pt>
    <dgm:pt modelId="{46381A11-C3E0-4FF2-B04C-401B35970B3B}" type="parTrans" cxnId="{B240A281-80E9-49CF-BA8A-38642972BC54}">
      <dgm:prSet/>
      <dgm:spPr/>
      <dgm:t>
        <a:bodyPr/>
        <a:lstStyle/>
        <a:p>
          <a:endParaRPr lang="en-US"/>
        </a:p>
      </dgm:t>
    </dgm:pt>
    <dgm:pt modelId="{1B75DA10-FE60-4298-9E93-813A58157A9A}" type="sibTrans" cxnId="{B240A281-80E9-49CF-BA8A-38642972BC54}">
      <dgm:prSet/>
      <dgm:spPr/>
      <dgm:t>
        <a:bodyPr/>
        <a:lstStyle/>
        <a:p>
          <a:endParaRPr lang="en-US"/>
        </a:p>
      </dgm:t>
    </dgm:pt>
    <dgm:pt modelId="{5F1C9730-DC34-412C-96B2-793817B151FC}" type="pres">
      <dgm:prSet presAssocID="{F4A79994-7360-4D21-8DE4-7B3E3C5D821F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9D6D466-1490-4428-9902-AA6EFF706368}" type="pres">
      <dgm:prSet presAssocID="{D7FF3C06-6A9D-4CFA-8DE6-0D73CC2EEDAA}" presName="compNode" presStyleCnt="0"/>
      <dgm:spPr/>
    </dgm:pt>
    <dgm:pt modelId="{B642B537-DFE4-4FB1-96F7-FAECF948F343}" type="pres">
      <dgm:prSet presAssocID="{D7FF3C06-6A9D-4CFA-8DE6-0D73CC2EEDAA}" presName="bgRect" presStyleLbl="bgShp" presStyleIdx="0" presStyleCnt="2"/>
      <dgm:spPr/>
    </dgm:pt>
    <dgm:pt modelId="{875FEDD6-9F17-41C9-B32A-3976B7DA38DD}" type="pres">
      <dgm:prSet presAssocID="{D7FF3C06-6A9D-4CFA-8DE6-0D73CC2EEDAA}" presName="iconRect" presStyleLbl="node1" presStyleIdx="0" presStyleCnt="2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Connected"/>
        </a:ext>
      </dgm:extLst>
    </dgm:pt>
    <dgm:pt modelId="{11B51E9D-F035-4383-A7E3-E2D3E29284D3}" type="pres">
      <dgm:prSet presAssocID="{D7FF3C06-6A9D-4CFA-8DE6-0D73CC2EEDAA}" presName="spaceRect" presStyleCnt="0"/>
      <dgm:spPr/>
    </dgm:pt>
    <dgm:pt modelId="{5B3345EA-D0D6-4639-AAD4-034260A33C42}" type="pres">
      <dgm:prSet presAssocID="{D7FF3C06-6A9D-4CFA-8DE6-0D73CC2EEDAA}" presName="parTx" presStyleLbl="revTx" presStyleIdx="0" presStyleCnt="2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EA17F505-2CFE-41A6-8309-E5A609324609}" type="pres">
      <dgm:prSet presAssocID="{5A151D82-9BD5-4628-95B6-BC248DCDBBDE}" presName="sibTrans" presStyleCnt="0"/>
      <dgm:spPr/>
    </dgm:pt>
    <dgm:pt modelId="{A140E03A-6173-40F0-BC83-76695CD237B9}" type="pres">
      <dgm:prSet presAssocID="{E931F453-3C7A-46DB-BB44-BE88D518EB73}" presName="compNode" presStyleCnt="0"/>
      <dgm:spPr/>
    </dgm:pt>
    <dgm:pt modelId="{6D4E2F22-2E0E-4F76-888E-F796AC0556CA}" type="pres">
      <dgm:prSet presAssocID="{E931F453-3C7A-46DB-BB44-BE88D518EB73}" presName="bgRect" presStyleLbl="bgShp" presStyleIdx="1" presStyleCnt="2" custScaleY="102690"/>
      <dgm:spPr/>
    </dgm:pt>
    <dgm:pt modelId="{5D229994-52DE-449D-93A5-56FEA69A55B6}" type="pres">
      <dgm:prSet presAssocID="{E931F453-3C7A-46DB-BB44-BE88D518EB73}" presName="iconRect" presStyleLbl="node1" presStyleIdx="1" presStyleCnt="2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Marker"/>
        </a:ext>
      </dgm:extLst>
    </dgm:pt>
    <dgm:pt modelId="{C5043D75-3DEE-4D39-81B9-2596B78F236E}" type="pres">
      <dgm:prSet presAssocID="{E931F453-3C7A-46DB-BB44-BE88D518EB73}" presName="spaceRect" presStyleCnt="0"/>
      <dgm:spPr/>
    </dgm:pt>
    <dgm:pt modelId="{558CEEC1-5F12-47F5-BD99-EFC36D0A5587}" type="pres">
      <dgm:prSet presAssocID="{E931F453-3C7A-46DB-BB44-BE88D518EB73}" presName="parTx" presStyleLbl="revTx" presStyleIdx="1" presStyleCnt="2" custScaleX="137241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</dgm:ptLst>
  <dgm:cxnLst>
    <dgm:cxn modelId="{280222A9-2D00-4253-B5F6-98564CDDDC52}" type="presOf" srcId="{F4A79994-7360-4D21-8DE4-7B3E3C5D821F}" destId="{5F1C9730-DC34-412C-96B2-793817B151FC}" srcOrd="0" destOrd="0" presId="urn:microsoft.com/office/officeart/2018/2/layout/IconVerticalSolidList"/>
    <dgm:cxn modelId="{F9DF2614-F1A5-4A0E-99E7-9EA95F2264DA}" type="presOf" srcId="{E931F453-3C7A-46DB-BB44-BE88D518EB73}" destId="{558CEEC1-5F12-47F5-BD99-EFC36D0A5587}" srcOrd="0" destOrd="0" presId="urn:microsoft.com/office/officeart/2018/2/layout/IconVerticalSolidList"/>
    <dgm:cxn modelId="{68C70084-04E2-453A-9F00-A6BA4ECF9E32}" srcId="{F4A79994-7360-4D21-8DE4-7B3E3C5D821F}" destId="{D7FF3C06-6A9D-4CFA-8DE6-0D73CC2EEDAA}" srcOrd="0" destOrd="0" parTransId="{16ED59BA-F0AB-4108-958D-E784AEE64EF7}" sibTransId="{5A151D82-9BD5-4628-95B6-BC248DCDBBDE}"/>
    <dgm:cxn modelId="{B240A281-80E9-49CF-BA8A-38642972BC54}" srcId="{F4A79994-7360-4D21-8DE4-7B3E3C5D821F}" destId="{E931F453-3C7A-46DB-BB44-BE88D518EB73}" srcOrd="1" destOrd="0" parTransId="{46381A11-C3E0-4FF2-B04C-401B35970B3B}" sibTransId="{1B75DA10-FE60-4298-9E93-813A58157A9A}"/>
    <dgm:cxn modelId="{9C1FD2A2-9075-4D3E-AD15-BF1C27586F2C}" type="presOf" srcId="{D7FF3C06-6A9D-4CFA-8DE6-0D73CC2EEDAA}" destId="{5B3345EA-D0D6-4639-AAD4-034260A33C42}" srcOrd="0" destOrd="0" presId="urn:microsoft.com/office/officeart/2018/2/layout/IconVerticalSolidList"/>
    <dgm:cxn modelId="{38493691-D7F9-447F-AA29-07B636514E85}" type="presParOf" srcId="{5F1C9730-DC34-412C-96B2-793817B151FC}" destId="{D9D6D466-1490-4428-9902-AA6EFF706368}" srcOrd="0" destOrd="0" presId="urn:microsoft.com/office/officeart/2018/2/layout/IconVerticalSolidList"/>
    <dgm:cxn modelId="{1E4107B8-0A39-4D2F-ACCB-46E70EFFFF14}" type="presParOf" srcId="{D9D6D466-1490-4428-9902-AA6EFF706368}" destId="{B642B537-DFE4-4FB1-96F7-FAECF948F343}" srcOrd="0" destOrd="0" presId="urn:microsoft.com/office/officeart/2018/2/layout/IconVerticalSolidList"/>
    <dgm:cxn modelId="{65018D13-D983-4561-BA09-05A8E439B529}" type="presParOf" srcId="{D9D6D466-1490-4428-9902-AA6EFF706368}" destId="{875FEDD6-9F17-41C9-B32A-3976B7DA38DD}" srcOrd="1" destOrd="0" presId="urn:microsoft.com/office/officeart/2018/2/layout/IconVerticalSolidList"/>
    <dgm:cxn modelId="{F817B851-B42F-42CA-A9A7-6E6712B9F434}" type="presParOf" srcId="{D9D6D466-1490-4428-9902-AA6EFF706368}" destId="{11B51E9D-F035-4383-A7E3-E2D3E29284D3}" srcOrd="2" destOrd="0" presId="urn:microsoft.com/office/officeart/2018/2/layout/IconVerticalSolidList"/>
    <dgm:cxn modelId="{BFBDF3BA-8A78-442D-BC34-724F88490169}" type="presParOf" srcId="{D9D6D466-1490-4428-9902-AA6EFF706368}" destId="{5B3345EA-D0D6-4639-AAD4-034260A33C42}" srcOrd="3" destOrd="0" presId="urn:microsoft.com/office/officeart/2018/2/layout/IconVerticalSolidList"/>
    <dgm:cxn modelId="{56478495-913C-4D11-940C-F3183EC8B828}" type="presParOf" srcId="{5F1C9730-DC34-412C-96B2-793817B151FC}" destId="{EA17F505-2CFE-41A6-8309-E5A609324609}" srcOrd="1" destOrd="0" presId="urn:microsoft.com/office/officeart/2018/2/layout/IconVerticalSolidList"/>
    <dgm:cxn modelId="{2AC0F79B-DC65-4535-A071-F561FD3D2DEA}" type="presParOf" srcId="{5F1C9730-DC34-412C-96B2-793817B151FC}" destId="{A140E03A-6173-40F0-BC83-76695CD237B9}" srcOrd="2" destOrd="0" presId="urn:microsoft.com/office/officeart/2018/2/layout/IconVerticalSolidList"/>
    <dgm:cxn modelId="{EE534118-2E0C-4E8D-A305-5C9DC4C5B8FE}" type="presParOf" srcId="{A140E03A-6173-40F0-BC83-76695CD237B9}" destId="{6D4E2F22-2E0E-4F76-888E-F796AC0556CA}" srcOrd="0" destOrd="0" presId="urn:microsoft.com/office/officeart/2018/2/layout/IconVerticalSolidList"/>
    <dgm:cxn modelId="{A2DC5204-8954-4112-BF53-AB22F059EC88}" type="presParOf" srcId="{A140E03A-6173-40F0-BC83-76695CD237B9}" destId="{5D229994-52DE-449D-93A5-56FEA69A55B6}" srcOrd="1" destOrd="0" presId="urn:microsoft.com/office/officeart/2018/2/layout/IconVerticalSolidList"/>
    <dgm:cxn modelId="{D9648A77-8E76-4164-BEC2-E81A0CF478B2}" type="presParOf" srcId="{A140E03A-6173-40F0-BC83-76695CD237B9}" destId="{C5043D75-3DEE-4D39-81B9-2596B78F236E}" srcOrd="2" destOrd="0" presId="urn:microsoft.com/office/officeart/2018/2/layout/IconVerticalSolidList"/>
    <dgm:cxn modelId="{E8F83AE9-506C-4331-84A3-8F6043A97CAD}" type="presParOf" srcId="{A140E03A-6173-40F0-BC83-76695CD237B9}" destId="{558CEEC1-5F12-47F5-BD99-EFC36D0A5587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42B537-DFE4-4FB1-96F7-FAECF948F343}">
      <dsp:nvSpPr>
        <dsp:cNvPr id="0" name=""/>
        <dsp:cNvSpPr/>
      </dsp:nvSpPr>
      <dsp:spPr>
        <a:xfrm>
          <a:off x="-439030" y="813947"/>
          <a:ext cx="6651253" cy="160214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5FEDD6-9F17-41C9-B32A-3976B7DA38DD}">
      <dsp:nvSpPr>
        <dsp:cNvPr id="0" name=""/>
        <dsp:cNvSpPr/>
      </dsp:nvSpPr>
      <dsp:spPr>
        <a:xfrm>
          <a:off x="58168" y="1163018"/>
          <a:ext cx="905765" cy="903997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3345EA-D0D6-4639-AAD4-034260A33C42}">
      <dsp:nvSpPr>
        <dsp:cNvPr id="0" name=""/>
        <dsp:cNvSpPr/>
      </dsp:nvSpPr>
      <dsp:spPr>
        <a:xfrm>
          <a:off x="1461131" y="813947"/>
          <a:ext cx="4745513" cy="16452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4121" tIns="174121" rIns="174121" bIns="174121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/>
            <a:t>Check out this link to find out:</a:t>
          </a:r>
        </a:p>
      </dsp:txBody>
      <dsp:txXfrm>
        <a:off x="1461131" y="813947"/>
        <a:ext cx="4745513" cy="1645237"/>
      </dsp:txXfrm>
    </dsp:sp>
    <dsp:sp modelId="{6D4E2F22-2E0E-4F76-888E-F796AC0556CA}">
      <dsp:nvSpPr>
        <dsp:cNvPr id="0" name=""/>
        <dsp:cNvSpPr/>
      </dsp:nvSpPr>
      <dsp:spPr>
        <a:xfrm>
          <a:off x="-439030" y="2858030"/>
          <a:ext cx="6651253" cy="164523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229994-52DE-449D-93A5-56FEA69A55B6}">
      <dsp:nvSpPr>
        <dsp:cNvPr id="0" name=""/>
        <dsp:cNvSpPr/>
      </dsp:nvSpPr>
      <dsp:spPr>
        <a:xfrm>
          <a:off x="58168" y="3228650"/>
          <a:ext cx="905765" cy="903997"/>
        </a:xfrm>
        <a:prstGeom prst="rect">
          <a:avLst/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8CEEC1-5F12-47F5-BD99-EFC36D0A5587}">
      <dsp:nvSpPr>
        <dsp:cNvPr id="0" name=""/>
        <dsp:cNvSpPr/>
      </dsp:nvSpPr>
      <dsp:spPr>
        <a:xfrm>
          <a:off x="577493" y="2879579"/>
          <a:ext cx="6512789" cy="16452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4121" tIns="174121" rIns="174121" bIns="174121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>
              <a:hlinkClick xmlns:r="http://schemas.openxmlformats.org/officeDocument/2006/relationships" r:id="rId6"/>
            </a:rPr>
            <a:t>https://www.youtube.com/watch?v=xD1kvjKGlz4</a:t>
          </a:r>
          <a:r>
            <a:rPr lang="en-US" sz="1800" kern="1200" dirty="0"/>
            <a:t> </a:t>
          </a:r>
        </a:p>
      </dsp:txBody>
      <dsp:txXfrm>
        <a:off x="577493" y="2879579"/>
        <a:ext cx="6512789" cy="16452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F5917A-ACDD-493E-A4CF-09A8210BD244}" type="datetimeFigureOut">
              <a:rPr lang="en-US" smtClean="0"/>
              <a:t>5/28/2021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7FB1EE-739D-442B-B9DB-28DF447864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5289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1" descr="Tag=AccentColor&#10;Flavor=Light&#10;Target=Fill">
            <a:extLst>
              <a:ext uri="{FF2B5EF4-FFF2-40B4-BE49-F238E27FC236}">
                <a16:creationId xmlns:a16="http://schemas.microsoft.com/office/drawing/2014/main" id="{0D57E7FA-E8FC-45AC-868F-CDC8144939D6}"/>
              </a:ext>
            </a:extLst>
          </p:cNvPr>
          <p:cNvSpPr/>
          <p:nvPr/>
        </p:nvSpPr>
        <p:spPr>
          <a:xfrm rot="10800000" flipV="1">
            <a:off x="2599854" y="527562"/>
            <a:ext cx="6992292" cy="5102484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7094A5-EB6F-441D-88F8-CD7A30C847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8760" y="1591056"/>
            <a:ext cx="5705856" cy="3264408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7CE1E3-3929-42A6-81B7-056BD88EF3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28616"/>
            <a:ext cx="5705856" cy="996696"/>
          </a:xfrm>
        </p:spPr>
        <p:txBody>
          <a:bodyPr/>
          <a:lstStyle>
            <a:lvl1pPr marL="0" indent="0" algn="l">
              <a:buNone/>
              <a:defRPr sz="2400" cap="all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E951E3-0794-422C-AF76-0AD4A7FB1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470E7-1879-4D90-8468-45E2BBBA48C0}" type="datetime1">
              <a:rPr lang="en-US" smtClean="0"/>
              <a:t>5/28/2021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4EBFA8-0291-4D77-A9D9-B17FC2382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Modern Languages Unit, CPDD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7AC4D4-C4EE-4624-A329-C608A1D5A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90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raphic 1" descr="Tag=AccentColor&#10;Flavor=Light&#10;Target=Fill">
            <a:extLst>
              <a:ext uri="{FF2B5EF4-FFF2-40B4-BE49-F238E27FC236}">
                <a16:creationId xmlns:a16="http://schemas.microsoft.com/office/drawing/2014/main" id="{0EE21C0F-70D8-4F3C-9392-07559C90EE6E}"/>
              </a:ext>
            </a:extLst>
          </p:cNvPr>
          <p:cNvSpPr/>
          <p:nvPr/>
        </p:nvSpPr>
        <p:spPr>
          <a:xfrm rot="10800000" flipH="1" flipV="1">
            <a:off x="684965" y="1332237"/>
            <a:ext cx="5263732" cy="3841102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B1DFE-8154-440D-93CF-FEF7860E8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9032" y="2523744"/>
            <a:ext cx="3831336" cy="1453896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D9D1F5-05CC-48F3-A314-315EF17030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711696" y="640079"/>
            <a:ext cx="4837176" cy="556869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1807DE-1178-4BBB-89D8-9046239C2D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55064" y="4087368"/>
            <a:ext cx="3319272" cy="649224"/>
          </a:xfrm>
        </p:spPr>
        <p:txBody>
          <a:bodyPr>
            <a:noAutofit/>
          </a:bodyPr>
          <a:lstStyle>
            <a:lvl1pPr marL="0" indent="0" algn="ctr">
              <a:buNone/>
              <a:defRPr sz="2000" cap="all" baseline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48EA59-A1BC-48B7-9495-6D5C6035B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4DE7B-CB18-47D8-B0C7-03D58CC4B0FE}" type="datetime1">
              <a:rPr lang="en-US" smtClean="0"/>
              <a:t>5/28/2021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F85A72-B50F-440E-AAD3-53C099F6D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Modern Languages Unit, CPDD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C2D00B-4207-4720-8C68-605CAFDD5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5588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C888B-58B8-4428-8B1D-4E26FC5DD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14F67B-D516-42FA-A2CA-2DCD37CFE8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2BA5FF-4919-4FF8-9C04-06CE156B7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480E9-4104-4B11-BCFC-6BBF8BDD4334}" type="datetime1">
              <a:rPr lang="en-US" smtClean="0"/>
              <a:t>5/28/2021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EDA970-128E-4150-8E5A-A1B056E83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Modern Languages Unit, CPDD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EC6CD1-EE5E-42EF-B76D-BB803BA6A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7720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50C2A1B-34CA-4877-9435-D77DF32575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255E5E-4A81-44CC-8D99-F56E625D46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9CEECF-A221-4ECC-AD9C-E197D516D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4ADC1-3B79-48D4-889A-0A97EBE1DEE7}" type="datetime1">
              <a:rPr lang="en-US" smtClean="0"/>
              <a:t>5/28/2021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8F41AE-0DDE-49ED-9F0C-E0E16F599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Modern Languages Unit, CPDD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B47FB7-77F0-4C43-B81E-D04B31C95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7610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 descr="Tag=AccentColor&#10;Flavor=Light&#10;Target=Fill">
            <a:extLst>
              <a:ext uri="{FF2B5EF4-FFF2-40B4-BE49-F238E27FC236}">
                <a16:creationId xmlns:a16="http://schemas.microsoft.com/office/drawing/2014/main" id="{13B7BB51-92B8-4089-8DAB-1202A4D1C6A3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030E26-A86A-417A-AA64-699AA8DD3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9CF97E-0E6E-41E9-B75B-0371E744D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11680"/>
            <a:ext cx="1051560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BAE770-8363-44CD-8A22-AB26C5C53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17EE9-AB1A-4E96-BA17-85482233E62D}" type="datetime1">
              <a:rPr lang="en-US" smtClean="0"/>
              <a:t>5/28/2021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E618F2-3B8E-4449-91E7-F8AA49609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Modern Languages Unit, CPDD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3428F0-E5C2-42A1-AB2F-1A19FFAD1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3518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9" descr="Tag=AccentColor&#10;Flavor=Light&#10;Target=Fill">
            <a:extLst>
              <a:ext uri="{FF2B5EF4-FFF2-40B4-BE49-F238E27FC236}">
                <a16:creationId xmlns:a16="http://schemas.microsoft.com/office/drawing/2014/main" id="{DB2CE8D6-5B4E-4EBE-9ED5-A1DA7E2A5CDA}"/>
              </a:ext>
            </a:extLst>
          </p:cNvPr>
          <p:cNvSpPr/>
          <p:nvPr/>
        </p:nvSpPr>
        <p:spPr>
          <a:xfrm>
            <a:off x="7209816" y="0"/>
            <a:ext cx="4143984" cy="5747660"/>
          </a:xfrm>
          <a:custGeom>
            <a:avLst/>
            <a:gdLst>
              <a:gd name="connsiteX0" fmla="*/ 0 w 3843750"/>
              <a:gd name="connsiteY0" fmla="*/ 346 h 5956080"/>
              <a:gd name="connsiteX1" fmla="*/ 72373 w 3843750"/>
              <a:gd name="connsiteY1" fmla="*/ 2447534 h 5956080"/>
              <a:gd name="connsiteX2" fmla="*/ 145093 w 3843750"/>
              <a:gd name="connsiteY2" fmla="*/ 3878724 h 5956080"/>
              <a:gd name="connsiteX3" fmla="*/ 237897 w 3843750"/>
              <a:gd name="connsiteY3" fmla="*/ 4208041 h 5956080"/>
              <a:gd name="connsiteX4" fmla="*/ 281875 w 3843750"/>
              <a:gd name="connsiteY4" fmla="*/ 4677601 h 5956080"/>
              <a:gd name="connsiteX5" fmla="*/ 360135 w 3843750"/>
              <a:gd name="connsiteY5" fmla="*/ 5287407 h 5956080"/>
              <a:gd name="connsiteX6" fmla="*/ 414155 w 3843750"/>
              <a:gd name="connsiteY6" fmla="*/ 5817914 h 5956080"/>
              <a:gd name="connsiteX7" fmla="*/ 681487 w 3843750"/>
              <a:gd name="connsiteY7" fmla="*/ 5914873 h 5956080"/>
              <a:gd name="connsiteX8" fmla="*/ 892373 w 3843750"/>
              <a:gd name="connsiteY8" fmla="*/ 5605295 h 5956080"/>
              <a:gd name="connsiteX9" fmla="*/ 1027770 w 3843750"/>
              <a:gd name="connsiteY9" fmla="*/ 5804063 h 5956080"/>
              <a:gd name="connsiteX10" fmla="*/ 1200566 w 3843750"/>
              <a:gd name="connsiteY10" fmla="*/ 5527036 h 5956080"/>
              <a:gd name="connsiteX11" fmla="*/ 1348083 w 3843750"/>
              <a:gd name="connsiteY11" fmla="*/ 5363590 h 5956080"/>
              <a:gd name="connsiteX12" fmla="*/ 1425997 w 3843750"/>
              <a:gd name="connsiteY12" fmla="*/ 4800532 h 5956080"/>
              <a:gd name="connsiteX13" fmla="*/ 1517416 w 3843750"/>
              <a:gd name="connsiteY13" fmla="*/ 4640549 h 5956080"/>
              <a:gd name="connsiteX14" fmla="*/ 1569705 w 3843750"/>
              <a:gd name="connsiteY14" fmla="*/ 4803995 h 5956080"/>
              <a:gd name="connsiteX15" fmla="*/ 1530921 w 3843750"/>
              <a:gd name="connsiteY15" fmla="*/ 5433885 h 5956080"/>
              <a:gd name="connsiteX16" fmla="*/ 1614721 w 3843750"/>
              <a:gd name="connsiteY16" fmla="*/ 5319957 h 5956080"/>
              <a:gd name="connsiteX17" fmla="*/ 1800676 w 3843750"/>
              <a:gd name="connsiteY17" fmla="*/ 4608691 h 5956080"/>
              <a:gd name="connsiteX18" fmla="*/ 1918759 w 3843750"/>
              <a:gd name="connsiteY18" fmla="*/ 4486799 h 5956080"/>
              <a:gd name="connsiteX19" fmla="*/ 2009139 w 3843750"/>
              <a:gd name="connsiteY19" fmla="*/ 4715000 h 5956080"/>
              <a:gd name="connsiteX20" fmla="*/ 2135532 w 3843750"/>
              <a:gd name="connsiteY20" fmla="*/ 5321689 h 5956080"/>
              <a:gd name="connsiteX21" fmla="*/ 2209291 w 3843750"/>
              <a:gd name="connsiteY21" fmla="*/ 5028733 h 5956080"/>
              <a:gd name="connsiteX22" fmla="*/ 2501208 w 3843750"/>
              <a:gd name="connsiteY22" fmla="*/ 4457711 h 5956080"/>
              <a:gd name="connsiteX23" fmla="*/ 2695127 w 3843750"/>
              <a:gd name="connsiteY23" fmla="*/ 4973674 h 5956080"/>
              <a:gd name="connsiteX24" fmla="*/ 2825329 w 3843750"/>
              <a:gd name="connsiteY24" fmla="*/ 4563328 h 5956080"/>
              <a:gd name="connsiteX25" fmla="*/ 2904628 w 3843750"/>
              <a:gd name="connsiteY25" fmla="*/ 4466368 h 5956080"/>
              <a:gd name="connsiteX26" fmla="*/ 2922635 w 3843750"/>
              <a:gd name="connsiteY26" fmla="*/ 4519696 h 5956080"/>
              <a:gd name="connsiteX27" fmla="*/ 3089544 w 3843750"/>
              <a:gd name="connsiteY27" fmla="*/ 3606545 h 5956080"/>
              <a:gd name="connsiteX28" fmla="*/ 3150490 w 3843750"/>
              <a:gd name="connsiteY28" fmla="*/ 3989882 h 5956080"/>
              <a:gd name="connsiteX29" fmla="*/ 3755448 w 3843750"/>
              <a:gd name="connsiteY29" fmla="*/ 1538193 h 5956080"/>
              <a:gd name="connsiteX30" fmla="*/ 3850330 w 3843750"/>
              <a:gd name="connsiteY30" fmla="*/ 0 h 5956080"/>
              <a:gd name="connsiteX31" fmla="*/ 0 w 3843750"/>
              <a:gd name="connsiteY31" fmla="*/ 0 h 5956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843750" h="5956080">
                <a:moveTo>
                  <a:pt x="0" y="346"/>
                </a:moveTo>
                <a:cubicBezTo>
                  <a:pt x="12120" y="1234155"/>
                  <a:pt x="72720" y="2447534"/>
                  <a:pt x="72373" y="2447534"/>
                </a:cubicBezTo>
                <a:cubicBezTo>
                  <a:pt x="72720" y="2449265"/>
                  <a:pt x="114274" y="3641520"/>
                  <a:pt x="145093" y="3878724"/>
                </a:cubicBezTo>
                <a:cubicBezTo>
                  <a:pt x="176258" y="4119392"/>
                  <a:pt x="210194" y="3969797"/>
                  <a:pt x="237897" y="4208041"/>
                </a:cubicBezTo>
                <a:cubicBezTo>
                  <a:pt x="250017" y="4367677"/>
                  <a:pt x="237204" y="4527661"/>
                  <a:pt x="281875" y="4677601"/>
                </a:cubicBezTo>
                <a:cubicBezTo>
                  <a:pt x="278758" y="4908226"/>
                  <a:pt x="338319" y="5059552"/>
                  <a:pt x="360135" y="5287407"/>
                </a:cubicBezTo>
                <a:cubicBezTo>
                  <a:pt x="370177" y="5468860"/>
                  <a:pt x="348015" y="5649274"/>
                  <a:pt x="414155" y="5817914"/>
                </a:cubicBezTo>
                <a:cubicBezTo>
                  <a:pt x="467137" y="5947770"/>
                  <a:pt x="534662" y="6049578"/>
                  <a:pt x="681487" y="5914873"/>
                </a:cubicBezTo>
                <a:cubicBezTo>
                  <a:pt x="680448" y="5747964"/>
                  <a:pt x="925963" y="5772897"/>
                  <a:pt x="892373" y="5605295"/>
                </a:cubicBezTo>
                <a:cubicBezTo>
                  <a:pt x="1003184" y="5641309"/>
                  <a:pt x="945009" y="5759046"/>
                  <a:pt x="1027770" y="5804063"/>
                </a:cubicBezTo>
                <a:cubicBezTo>
                  <a:pt x="1099105" y="5719915"/>
                  <a:pt x="1051664" y="5551968"/>
                  <a:pt x="1200566" y="5527036"/>
                </a:cubicBezTo>
                <a:cubicBezTo>
                  <a:pt x="1352931" y="5564088"/>
                  <a:pt x="1336655" y="5453970"/>
                  <a:pt x="1348083" y="5363590"/>
                </a:cubicBezTo>
                <a:cubicBezTo>
                  <a:pt x="1370938" y="5149586"/>
                  <a:pt x="1389291" y="5009687"/>
                  <a:pt x="1425997" y="4800532"/>
                </a:cubicBezTo>
                <a:cubicBezTo>
                  <a:pt x="1436385" y="4748243"/>
                  <a:pt x="1415608" y="4628775"/>
                  <a:pt x="1517416" y="4640549"/>
                </a:cubicBezTo>
                <a:cubicBezTo>
                  <a:pt x="1596022" y="4651976"/>
                  <a:pt x="1566242" y="4746512"/>
                  <a:pt x="1569705" y="4803995"/>
                </a:cubicBezTo>
                <a:cubicBezTo>
                  <a:pt x="1600177" y="5128809"/>
                  <a:pt x="1532998" y="5109763"/>
                  <a:pt x="1530921" y="5433885"/>
                </a:cubicBezTo>
                <a:cubicBezTo>
                  <a:pt x="1530574" y="5446697"/>
                  <a:pt x="1580786" y="5458125"/>
                  <a:pt x="1614721" y="5319957"/>
                </a:cubicBezTo>
                <a:cubicBezTo>
                  <a:pt x="1681208" y="5047432"/>
                  <a:pt x="1760507" y="4832736"/>
                  <a:pt x="1800676" y="4608691"/>
                </a:cubicBezTo>
                <a:cubicBezTo>
                  <a:pt x="1848463" y="4656824"/>
                  <a:pt x="1889671" y="4439704"/>
                  <a:pt x="1918759" y="4486799"/>
                </a:cubicBezTo>
                <a:cubicBezTo>
                  <a:pt x="1932264" y="4566098"/>
                  <a:pt x="1956503" y="4642626"/>
                  <a:pt x="2009139" y="4715000"/>
                </a:cubicBezTo>
                <a:cubicBezTo>
                  <a:pt x="2054502" y="4933851"/>
                  <a:pt x="2004983" y="5137812"/>
                  <a:pt x="2135532" y="5321689"/>
                </a:cubicBezTo>
                <a:cubicBezTo>
                  <a:pt x="2135532" y="5321689"/>
                  <a:pt x="2137610" y="5265245"/>
                  <a:pt x="2209291" y="5028733"/>
                </a:cubicBezTo>
                <a:cubicBezTo>
                  <a:pt x="2267120" y="4838277"/>
                  <a:pt x="2341225" y="4936622"/>
                  <a:pt x="2501208" y="4457711"/>
                </a:cubicBezTo>
                <a:cubicBezTo>
                  <a:pt x="2545186" y="4641934"/>
                  <a:pt x="2446495" y="4877753"/>
                  <a:pt x="2695127" y="4973674"/>
                </a:cubicBezTo>
                <a:cubicBezTo>
                  <a:pt x="2743260" y="4833775"/>
                  <a:pt x="2706208" y="4662365"/>
                  <a:pt x="2825329" y="4563328"/>
                </a:cubicBezTo>
                <a:cubicBezTo>
                  <a:pt x="2859958" y="4534586"/>
                  <a:pt x="2884890" y="4501689"/>
                  <a:pt x="2904628" y="4466368"/>
                </a:cubicBezTo>
                <a:cubicBezTo>
                  <a:pt x="2910515" y="4484375"/>
                  <a:pt x="2916749" y="4503074"/>
                  <a:pt x="2922635" y="4519696"/>
                </a:cubicBezTo>
                <a:cubicBezTo>
                  <a:pt x="2946529" y="4491647"/>
                  <a:pt x="3082618" y="3784882"/>
                  <a:pt x="3089544" y="3606545"/>
                </a:cubicBezTo>
                <a:cubicBezTo>
                  <a:pt x="3124172" y="3733285"/>
                  <a:pt x="3150490" y="3989882"/>
                  <a:pt x="3150490" y="3989882"/>
                </a:cubicBezTo>
                <a:cubicBezTo>
                  <a:pt x="3150490" y="3989882"/>
                  <a:pt x="3300085" y="3936900"/>
                  <a:pt x="3755448" y="1538193"/>
                </a:cubicBezTo>
                <a:cubicBezTo>
                  <a:pt x="3791461" y="1348775"/>
                  <a:pt x="3824704" y="697762"/>
                  <a:pt x="3850330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AD5705-B027-4C44-B38A-60296E29E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078991"/>
            <a:ext cx="5266944" cy="3136392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8BBAC4-9088-44CF-BA2D-B8DD24FB52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279392"/>
            <a:ext cx="5266944" cy="1500187"/>
          </a:xfrm>
        </p:spPr>
        <p:txBody>
          <a:bodyPr/>
          <a:lstStyle>
            <a:lvl1pPr marL="0" indent="0">
              <a:buNone/>
              <a:defRPr sz="24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93FB3F-D2A6-4919-B57B-C08861D46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8F5BF-177F-4408-905D-1C9855CE6845}" type="datetime1">
              <a:rPr lang="en-US" smtClean="0"/>
              <a:t>5/28/2021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9049E0-6BE5-43FA-A4D4-ACAFC871A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Modern Languages Unit, CPDD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8C28D-1479-4F15-B906-0AEBBCCA8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365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id="{FD51F360-8860-4FB5-A0A5-773473DD8B39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A77EC9-372A-4ECA-9088-780532AF0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C882CE-1B27-414A-9B06-AA5D2DB683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397E60-5D92-4530-96D1-FC09AF3C27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19088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4240FE-0C6A-47E9-9B0A-7B3C60877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59DCA-E896-4F92-BC8E-7FB63FAF4D5A}" type="datetime1">
              <a:rPr lang="en-US" smtClean="0"/>
              <a:t>5/28/2021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71AE1B-BB18-4C7E-AA77-3A4D401A5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Modern Languages Unit, CPDD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FA7B1D-FEDD-4E29-A352-29E5F498B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9853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 descr="Tag=AccentColor&#10;Flavor=Light&#10;Target=Fill">
            <a:extLst>
              <a:ext uri="{FF2B5EF4-FFF2-40B4-BE49-F238E27FC236}">
                <a16:creationId xmlns:a16="http://schemas.microsoft.com/office/drawing/2014/main" id="{527D753D-3426-457C-9082-B92894509EC0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4D2B94-0682-4185-BCE3-89AF214A4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65C47E-B85E-4B3E-A669-DEEC7F5DF2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24517F-FE8C-49AD-9A52-0F43010526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0C73EC-7117-4DC2-9075-14102F2E28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190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D9A323-865B-4177-8F98-9BA304E022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190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A4E5D6-7075-4584-BD43-D966F0B58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5DA91-1F64-463C-BDFE-8A76392D05AE}" type="datetime1">
              <a:rPr lang="en-US" smtClean="0"/>
              <a:t>5/28/2021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C38B83D-8A05-4F3C-A409-1602C9630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Modern Languages Unit, CPDD</a:t>
            </a:r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D250E7-8A73-449C-A140-A2A2582D7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5296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raphic 1" descr="Tag=AccentColor&#10;Flavor=Light&#10;Target=Fill">
            <a:extLst>
              <a:ext uri="{FF2B5EF4-FFF2-40B4-BE49-F238E27FC236}">
                <a16:creationId xmlns:a16="http://schemas.microsoft.com/office/drawing/2014/main" id="{AAFBE1F6-FC6D-4C3D-9AC3-97028E6F18C7}"/>
              </a:ext>
            </a:extLst>
          </p:cNvPr>
          <p:cNvSpPr/>
          <p:nvPr/>
        </p:nvSpPr>
        <p:spPr>
          <a:xfrm rot="10800000" flipV="1">
            <a:off x="1969639" y="181596"/>
            <a:ext cx="8252722" cy="6022258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2825A4-268B-4301-8432-F9E9B2661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3784" y="1572768"/>
            <a:ext cx="6501384" cy="4096512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33410F-8A90-47F6-BD39-4AC0E4358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EC5BC-169A-4D0E-BDC4-B0B68A2D12BF}" type="datetime1">
              <a:rPr lang="en-US" smtClean="0"/>
              <a:t>5/28/2021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D819A9-F8DE-4E5C-AFC3-E0105ACD8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Modern Languages Unit, CPDD</a:t>
            </a: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E25320-A12F-4F3E-8EC9-11292FF36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539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68BBC-9A38-4EF6-9439-F58E48E15EDF}" type="datetime1">
              <a:rPr lang="en-US" smtClean="0"/>
              <a:t>5/28/2021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Modern Languages Unit, CPDD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55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 descr="Mask ID=&#10;Mask position=bottom, center&#10;Mask family= brushstroke, landscape, wide">
            <a:extLst>
              <a:ext uri="{FF2B5EF4-FFF2-40B4-BE49-F238E27FC236}">
                <a16:creationId xmlns:a16="http://schemas.microsoft.com/office/drawing/2014/main" id="{736BF44D-E8DD-45FA-931D-CBCC67D57944}"/>
              </a:ext>
            </a:extLst>
          </p:cNvPr>
          <p:cNvSpPr/>
          <p:nvPr/>
        </p:nvSpPr>
        <p:spPr>
          <a:xfrm>
            <a:off x="1768100" y="-1"/>
            <a:ext cx="10423900" cy="5920155"/>
          </a:xfrm>
          <a:custGeom>
            <a:avLst/>
            <a:gdLst>
              <a:gd name="connsiteX0" fmla="*/ 10423900 w 10423900"/>
              <a:gd name="connsiteY0" fmla="*/ 0 h 5491534"/>
              <a:gd name="connsiteX1" fmla="*/ 3493157 w 10423900"/>
              <a:gd name="connsiteY1" fmla="*/ 0 h 5491534"/>
              <a:gd name="connsiteX2" fmla="*/ 3493018 w 10423900"/>
              <a:gd name="connsiteY2" fmla="*/ 31 h 5491534"/>
              <a:gd name="connsiteX3" fmla="*/ 3245493 w 10423900"/>
              <a:gd name="connsiteY3" fmla="*/ 104839 h 5491534"/>
              <a:gd name="connsiteX4" fmla="*/ 4434802 w 10423900"/>
              <a:gd name="connsiteY4" fmla="*/ 284558 h 5491534"/>
              <a:gd name="connsiteX5" fmla="*/ 4011937 w 10423900"/>
              <a:gd name="connsiteY5" fmla="*/ 395559 h 5491534"/>
              <a:gd name="connsiteX6" fmla="*/ 3573213 w 10423900"/>
              <a:gd name="connsiteY6" fmla="*/ 474847 h 5491534"/>
              <a:gd name="connsiteX7" fmla="*/ 3097489 w 10423900"/>
              <a:gd name="connsiteY7" fmla="*/ 532990 h 5491534"/>
              <a:gd name="connsiteX8" fmla="*/ 2664052 w 10423900"/>
              <a:gd name="connsiteY8" fmla="*/ 649279 h 5491534"/>
              <a:gd name="connsiteX9" fmla="*/ 3795218 w 10423900"/>
              <a:gd name="connsiteY9" fmla="*/ 696852 h 5491534"/>
              <a:gd name="connsiteX10" fmla="*/ 3208492 w 10423900"/>
              <a:gd name="connsiteY10" fmla="*/ 802568 h 5491534"/>
              <a:gd name="connsiteX11" fmla="*/ 2727483 w 10423900"/>
              <a:gd name="connsiteY11" fmla="*/ 939999 h 5491534"/>
              <a:gd name="connsiteX12" fmla="*/ 2389190 w 10423900"/>
              <a:gd name="connsiteY12" fmla="*/ 1003429 h 5491534"/>
              <a:gd name="connsiteX13" fmla="*/ 2029754 w 10423900"/>
              <a:gd name="connsiteY13" fmla="*/ 1019287 h 5491534"/>
              <a:gd name="connsiteX14" fmla="*/ 1945181 w 10423900"/>
              <a:gd name="connsiteY14" fmla="*/ 1119716 h 5491534"/>
              <a:gd name="connsiteX15" fmla="*/ 2056184 w 10423900"/>
              <a:gd name="connsiteY15" fmla="*/ 1225434 h 5491534"/>
              <a:gd name="connsiteX16" fmla="*/ 2225329 w 10423900"/>
              <a:gd name="connsiteY16" fmla="*/ 1236004 h 5491534"/>
              <a:gd name="connsiteX17" fmla="*/ 3234920 w 10423900"/>
              <a:gd name="connsiteY17" fmla="*/ 1262435 h 5491534"/>
              <a:gd name="connsiteX18" fmla="*/ 0 w 10423900"/>
              <a:gd name="connsiteY18" fmla="*/ 1495009 h 5491534"/>
              <a:gd name="connsiteX19" fmla="*/ 438724 w 10423900"/>
              <a:gd name="connsiteY19" fmla="*/ 1637728 h 5491534"/>
              <a:gd name="connsiteX20" fmla="*/ 586726 w 10423900"/>
              <a:gd name="connsiteY20" fmla="*/ 2028877 h 5491534"/>
              <a:gd name="connsiteX21" fmla="*/ 1125878 w 10423900"/>
              <a:gd name="connsiteY21" fmla="*/ 2250882 h 5491534"/>
              <a:gd name="connsiteX22" fmla="*/ 1474744 w 10423900"/>
              <a:gd name="connsiteY22" fmla="*/ 2330169 h 5491534"/>
              <a:gd name="connsiteX23" fmla="*/ 2272901 w 10423900"/>
              <a:gd name="connsiteY23" fmla="*/ 2446458 h 5491534"/>
              <a:gd name="connsiteX24" fmla="*/ 2389190 w 10423900"/>
              <a:gd name="connsiteY24" fmla="*/ 2636747 h 5491534"/>
              <a:gd name="connsiteX25" fmla="*/ 2489621 w 10423900"/>
              <a:gd name="connsiteY25" fmla="*/ 2848179 h 5491534"/>
              <a:gd name="connsiteX26" fmla="*/ 2701053 w 10423900"/>
              <a:gd name="connsiteY26" fmla="*/ 2985611 h 5491534"/>
              <a:gd name="connsiteX27" fmla="*/ 1057165 w 10423900"/>
              <a:gd name="connsiteY27" fmla="*/ 2964468 h 5491534"/>
              <a:gd name="connsiteX28" fmla="*/ 2912485 w 10423900"/>
              <a:gd name="connsiteY28" fmla="*/ 3408477 h 5491534"/>
              <a:gd name="connsiteX29" fmla="*/ 2748626 w 10423900"/>
              <a:gd name="connsiteY29" fmla="*/ 3582909 h 5491534"/>
              <a:gd name="connsiteX30" fmla="*/ 3763503 w 10423900"/>
              <a:gd name="connsiteY30" fmla="*/ 3820771 h 5491534"/>
              <a:gd name="connsiteX31" fmla="*/ 3219063 w 10423900"/>
              <a:gd name="connsiteY31" fmla="*/ 3847199 h 5491534"/>
              <a:gd name="connsiteX32" fmla="*/ 6385269 w 10423900"/>
              <a:gd name="connsiteY32" fmla="*/ 4840933 h 5491534"/>
              <a:gd name="connsiteX33" fmla="*/ 10285854 w 10423900"/>
              <a:gd name="connsiteY33" fmla="*/ 5471118 h 5491534"/>
              <a:gd name="connsiteX34" fmla="*/ 10423900 w 10423900"/>
              <a:gd name="connsiteY34" fmla="*/ 5491534 h 5491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3900" h="5491534">
                <a:moveTo>
                  <a:pt x="10423900" y="0"/>
                </a:moveTo>
                <a:lnTo>
                  <a:pt x="3493157" y="0"/>
                </a:lnTo>
                <a:lnTo>
                  <a:pt x="3493018" y="31"/>
                </a:lnTo>
                <a:cubicBezTo>
                  <a:pt x="3414969" y="12668"/>
                  <a:pt x="3328744" y="21588"/>
                  <a:pt x="3245493" y="104839"/>
                </a:cubicBezTo>
                <a:cubicBezTo>
                  <a:pt x="3668357" y="162984"/>
                  <a:pt x="4075366" y="51981"/>
                  <a:pt x="4434802" y="284558"/>
                </a:cubicBezTo>
                <a:cubicBezTo>
                  <a:pt x="4302656" y="400846"/>
                  <a:pt x="4154654" y="374416"/>
                  <a:pt x="4011937" y="395559"/>
                </a:cubicBezTo>
                <a:cubicBezTo>
                  <a:pt x="3863934" y="416704"/>
                  <a:pt x="3721217" y="453704"/>
                  <a:pt x="3573213" y="474847"/>
                </a:cubicBezTo>
                <a:cubicBezTo>
                  <a:pt x="3414639" y="501275"/>
                  <a:pt x="3256063" y="506562"/>
                  <a:pt x="3097489" y="532990"/>
                </a:cubicBezTo>
                <a:cubicBezTo>
                  <a:pt x="2965345" y="554135"/>
                  <a:pt x="2822627" y="517133"/>
                  <a:pt x="2664052" y="649279"/>
                </a:cubicBezTo>
                <a:cubicBezTo>
                  <a:pt x="3055203" y="744424"/>
                  <a:pt x="3409352" y="601706"/>
                  <a:pt x="3795218" y="696852"/>
                </a:cubicBezTo>
                <a:cubicBezTo>
                  <a:pt x="3567928" y="781425"/>
                  <a:pt x="3382924" y="754995"/>
                  <a:pt x="3208492" y="802568"/>
                </a:cubicBezTo>
                <a:cubicBezTo>
                  <a:pt x="3049916" y="850140"/>
                  <a:pt x="2859627" y="797282"/>
                  <a:pt x="2727483" y="939999"/>
                </a:cubicBezTo>
                <a:cubicBezTo>
                  <a:pt x="2627052" y="1051000"/>
                  <a:pt x="2521336" y="1066858"/>
                  <a:pt x="2389190" y="1003429"/>
                </a:cubicBezTo>
                <a:cubicBezTo>
                  <a:pt x="2272901" y="945284"/>
                  <a:pt x="2146043" y="961142"/>
                  <a:pt x="2029754" y="1019287"/>
                </a:cubicBezTo>
                <a:cubicBezTo>
                  <a:pt x="1987468" y="1040430"/>
                  <a:pt x="1945181" y="1066858"/>
                  <a:pt x="1945181" y="1119716"/>
                </a:cubicBezTo>
                <a:cubicBezTo>
                  <a:pt x="1945181" y="1193719"/>
                  <a:pt x="1998039" y="1214862"/>
                  <a:pt x="2056184" y="1225434"/>
                </a:cubicBezTo>
                <a:cubicBezTo>
                  <a:pt x="2109042" y="1236004"/>
                  <a:pt x="2172471" y="1246577"/>
                  <a:pt x="2225329" y="1236004"/>
                </a:cubicBezTo>
                <a:cubicBezTo>
                  <a:pt x="2563622" y="1177861"/>
                  <a:pt x="2896629" y="1273005"/>
                  <a:pt x="3234920" y="1262435"/>
                </a:cubicBezTo>
                <a:cubicBezTo>
                  <a:pt x="2172471" y="1489724"/>
                  <a:pt x="1099450" y="1415723"/>
                  <a:pt x="0" y="1495009"/>
                </a:cubicBezTo>
                <a:cubicBezTo>
                  <a:pt x="142717" y="1653583"/>
                  <a:pt x="327721" y="1521439"/>
                  <a:pt x="438724" y="1637728"/>
                </a:cubicBezTo>
                <a:cubicBezTo>
                  <a:pt x="333006" y="1880875"/>
                  <a:pt x="375293" y="2013020"/>
                  <a:pt x="586726" y="2028877"/>
                </a:cubicBezTo>
                <a:cubicBezTo>
                  <a:pt x="792873" y="2044734"/>
                  <a:pt x="1014877" y="1960161"/>
                  <a:pt x="1125878" y="2250882"/>
                </a:cubicBezTo>
                <a:cubicBezTo>
                  <a:pt x="1157593" y="2340740"/>
                  <a:pt x="1353170" y="2314312"/>
                  <a:pt x="1474744" y="2330169"/>
                </a:cubicBezTo>
                <a:cubicBezTo>
                  <a:pt x="1739034" y="2367170"/>
                  <a:pt x="2019183" y="2330169"/>
                  <a:pt x="2272901" y="2446458"/>
                </a:cubicBezTo>
                <a:cubicBezTo>
                  <a:pt x="2373332" y="2488744"/>
                  <a:pt x="2442048" y="2520459"/>
                  <a:pt x="2389190" y="2636747"/>
                </a:cubicBezTo>
                <a:cubicBezTo>
                  <a:pt x="2336332" y="2758321"/>
                  <a:pt x="2405048" y="2800607"/>
                  <a:pt x="2489621" y="2848179"/>
                </a:cubicBezTo>
                <a:cubicBezTo>
                  <a:pt x="2553051" y="2885180"/>
                  <a:pt x="2648195" y="2874609"/>
                  <a:pt x="2701053" y="2985611"/>
                </a:cubicBezTo>
                <a:cubicBezTo>
                  <a:pt x="2146043" y="2969753"/>
                  <a:pt x="1606888" y="2879895"/>
                  <a:pt x="1057165" y="2964468"/>
                </a:cubicBezTo>
                <a:cubicBezTo>
                  <a:pt x="1659748" y="3175900"/>
                  <a:pt x="2320474" y="3165328"/>
                  <a:pt x="2912485" y="3408477"/>
                </a:cubicBezTo>
                <a:cubicBezTo>
                  <a:pt x="2891342" y="3493050"/>
                  <a:pt x="2753911" y="3456048"/>
                  <a:pt x="2748626" y="3582909"/>
                </a:cubicBezTo>
                <a:cubicBezTo>
                  <a:pt x="3060489" y="3715055"/>
                  <a:pt x="3435782" y="3625195"/>
                  <a:pt x="3763503" y="3820771"/>
                </a:cubicBezTo>
                <a:cubicBezTo>
                  <a:pt x="3573213" y="3910629"/>
                  <a:pt x="3398782" y="3762626"/>
                  <a:pt x="3219063" y="3847199"/>
                </a:cubicBezTo>
                <a:cubicBezTo>
                  <a:pt x="3277208" y="3974060"/>
                  <a:pt x="5909545" y="4756360"/>
                  <a:pt x="6385269" y="4840933"/>
                </a:cubicBezTo>
                <a:cubicBezTo>
                  <a:pt x="7171204" y="4982659"/>
                  <a:pt x="9157515" y="5302348"/>
                  <a:pt x="10285854" y="5471118"/>
                </a:cubicBezTo>
                <a:lnTo>
                  <a:pt x="10423900" y="5491534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55516-1A2D-4631-BCE2-5B11DE463B53}" type="datetime1">
              <a:rPr lang="en-US" smtClean="0"/>
              <a:t>5/28/2021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Modern Languages Unit, CPDD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1619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id="{76C5A8FA-6B61-4934-AF55-C595090CA5DC}"/>
              </a:ext>
            </a:extLst>
          </p:cNvPr>
          <p:cNvSpPr/>
          <p:nvPr/>
        </p:nvSpPr>
        <p:spPr>
          <a:xfrm>
            <a:off x="4726728" y="0"/>
            <a:ext cx="7472381" cy="6858000"/>
          </a:xfrm>
          <a:custGeom>
            <a:avLst/>
            <a:gdLst>
              <a:gd name="connsiteX0" fmla="*/ 1232666 w 7472381"/>
              <a:gd name="connsiteY0" fmla="*/ 0 h 6886575"/>
              <a:gd name="connsiteX1" fmla="*/ 7472381 w 7472381"/>
              <a:gd name="connsiteY1" fmla="*/ 0 h 6886575"/>
              <a:gd name="connsiteX2" fmla="*/ 7472381 w 7472381"/>
              <a:gd name="connsiteY2" fmla="*/ 814388 h 6886575"/>
              <a:gd name="connsiteX3" fmla="*/ 7472381 w 7472381"/>
              <a:gd name="connsiteY3" fmla="*/ 6411516 h 6886575"/>
              <a:gd name="connsiteX4" fmla="*/ 7472381 w 7472381"/>
              <a:gd name="connsiteY4" fmla="*/ 6886575 h 6886575"/>
              <a:gd name="connsiteX5" fmla="*/ 6992676 w 7472381"/>
              <a:gd name="connsiteY5" fmla="*/ 6886575 h 6886575"/>
              <a:gd name="connsiteX6" fmla="*/ 1946893 w 7472381"/>
              <a:gd name="connsiteY6" fmla="*/ 6886575 h 6886575"/>
              <a:gd name="connsiteX7" fmla="*/ 1506276 w 7472381"/>
              <a:gd name="connsiteY7" fmla="*/ 6686550 h 6886575"/>
              <a:gd name="connsiteX8" fmla="*/ 1314394 w 7472381"/>
              <a:gd name="connsiteY8" fmla="*/ 6457949 h 6886575"/>
              <a:gd name="connsiteX9" fmla="*/ 1246880 w 7472381"/>
              <a:gd name="connsiteY9" fmla="*/ 6393656 h 6886575"/>
              <a:gd name="connsiteX10" fmla="*/ 1079872 w 7472381"/>
              <a:gd name="connsiteY10" fmla="*/ 6307931 h 6886575"/>
              <a:gd name="connsiteX11" fmla="*/ 788495 w 7472381"/>
              <a:gd name="connsiteY11" fmla="*/ 6125765 h 6886575"/>
              <a:gd name="connsiteX12" fmla="*/ 895097 w 7472381"/>
              <a:gd name="connsiteY12" fmla="*/ 6082903 h 6886575"/>
              <a:gd name="connsiteX13" fmla="*/ 1204239 w 7472381"/>
              <a:gd name="connsiteY13" fmla="*/ 6193631 h 6886575"/>
              <a:gd name="connsiteX14" fmla="*/ 1428102 w 7472381"/>
              <a:gd name="connsiteY14" fmla="*/ 6222206 h 6886575"/>
              <a:gd name="connsiteX15" fmla="*/ 1111852 w 7472381"/>
              <a:gd name="connsiteY15" fmla="*/ 6029325 h 6886575"/>
              <a:gd name="connsiteX16" fmla="*/ 806262 w 7472381"/>
              <a:gd name="connsiteY16" fmla="*/ 5779294 h 6886575"/>
              <a:gd name="connsiteX17" fmla="*/ 1040785 w 7472381"/>
              <a:gd name="connsiteY17" fmla="*/ 5825728 h 6886575"/>
              <a:gd name="connsiteX18" fmla="*/ 1051445 w 7472381"/>
              <a:gd name="connsiteY18" fmla="*/ 5793581 h 6886575"/>
              <a:gd name="connsiteX19" fmla="*/ 845349 w 7472381"/>
              <a:gd name="connsiteY19" fmla="*/ 5497115 h 6886575"/>
              <a:gd name="connsiteX20" fmla="*/ 745855 w 7472381"/>
              <a:gd name="connsiteY20" fmla="*/ 5375672 h 6886575"/>
              <a:gd name="connsiteX21" fmla="*/ 291024 w 7472381"/>
              <a:gd name="connsiteY21" fmla="*/ 5014913 h 6886575"/>
              <a:gd name="connsiteX22" fmla="*/ 724535 w 7472381"/>
              <a:gd name="connsiteY22" fmla="*/ 5175647 h 6886575"/>
              <a:gd name="connsiteX23" fmla="*/ 276811 w 7472381"/>
              <a:gd name="connsiteY23" fmla="*/ 4825603 h 6886575"/>
              <a:gd name="connsiteX24" fmla="*/ 60055 w 7472381"/>
              <a:gd name="connsiteY24" fmla="*/ 4697016 h 6886575"/>
              <a:gd name="connsiteX25" fmla="*/ 6755 w 7472381"/>
              <a:gd name="connsiteY25" fmla="*/ 4622006 h 6886575"/>
              <a:gd name="connsiteX26" fmla="*/ 102696 w 7472381"/>
              <a:gd name="connsiteY26" fmla="*/ 4604146 h 6886575"/>
              <a:gd name="connsiteX27" fmla="*/ 397625 w 7472381"/>
              <a:gd name="connsiteY27" fmla="*/ 4632722 h 6886575"/>
              <a:gd name="connsiteX28" fmla="*/ 31628 w 7472381"/>
              <a:gd name="connsiteY28" fmla="*/ 4396978 h 6886575"/>
              <a:gd name="connsiteX29" fmla="*/ 305237 w 7472381"/>
              <a:gd name="connsiteY29" fmla="*/ 4432697 h 6886575"/>
              <a:gd name="connsiteX30" fmla="*/ 383412 w 7472381"/>
              <a:gd name="connsiteY30" fmla="*/ 4339828 h 6886575"/>
              <a:gd name="connsiteX31" fmla="*/ 511333 w 7472381"/>
              <a:gd name="connsiteY31" fmla="*/ 4189810 h 6886575"/>
              <a:gd name="connsiteX32" fmla="*/ 600167 w 7472381"/>
              <a:gd name="connsiteY32" fmla="*/ 4107656 h 6886575"/>
              <a:gd name="connsiteX33" fmla="*/ 635701 w 7472381"/>
              <a:gd name="connsiteY33" fmla="*/ 3843337 h 6886575"/>
              <a:gd name="connsiteX34" fmla="*/ 561080 w 7472381"/>
              <a:gd name="connsiteY34" fmla="*/ 3554015 h 6886575"/>
              <a:gd name="connsiteX35" fmla="*/ 354985 w 7472381"/>
              <a:gd name="connsiteY35" fmla="*/ 3407569 h 6886575"/>
              <a:gd name="connsiteX36" fmla="*/ 415392 w 7472381"/>
              <a:gd name="connsiteY36" fmla="*/ 3243263 h 6886575"/>
              <a:gd name="connsiteX37" fmla="*/ 852456 w 7472381"/>
              <a:gd name="connsiteY37" fmla="*/ 3343275 h 6886575"/>
              <a:gd name="connsiteX38" fmla="*/ 202190 w 7472381"/>
              <a:gd name="connsiteY38" fmla="*/ 2953940 h 6886575"/>
              <a:gd name="connsiteX39" fmla="*/ 312344 w 7472381"/>
              <a:gd name="connsiteY39" fmla="*/ 2936081 h 6886575"/>
              <a:gd name="connsiteX40" fmla="*/ 706768 w 7472381"/>
              <a:gd name="connsiteY40" fmla="*/ 2714625 h 6886575"/>
              <a:gd name="connsiteX41" fmla="*/ 728088 w 7472381"/>
              <a:gd name="connsiteY41" fmla="*/ 2703909 h 6886575"/>
              <a:gd name="connsiteX42" fmla="*/ 795602 w 7472381"/>
              <a:gd name="connsiteY42" fmla="*/ 2564606 h 6886575"/>
              <a:gd name="connsiteX43" fmla="*/ 1008804 w 7472381"/>
              <a:gd name="connsiteY43" fmla="*/ 2543175 h 6886575"/>
              <a:gd name="connsiteX44" fmla="*/ 1186473 w 7472381"/>
              <a:gd name="connsiteY44" fmla="*/ 2575322 h 6886575"/>
              <a:gd name="connsiteX45" fmla="*/ 1378355 w 7472381"/>
              <a:gd name="connsiteY45" fmla="*/ 2536031 h 6886575"/>
              <a:gd name="connsiteX46" fmla="*/ 1548916 w 7472381"/>
              <a:gd name="connsiteY46" fmla="*/ 2553891 h 6886575"/>
              <a:gd name="connsiteX47" fmla="*/ 1694604 w 7472381"/>
              <a:gd name="connsiteY47" fmla="*/ 2528888 h 6886575"/>
              <a:gd name="connsiteX48" fmla="*/ 1552469 w 7472381"/>
              <a:gd name="connsiteY48" fmla="*/ 2411015 h 6886575"/>
              <a:gd name="connsiteX49" fmla="*/ 1353481 w 7472381"/>
              <a:gd name="connsiteY49" fmla="*/ 2411015 h 6886575"/>
              <a:gd name="connsiteX50" fmla="*/ 1211346 w 7472381"/>
              <a:gd name="connsiteY50" fmla="*/ 2336007 h 6886575"/>
              <a:gd name="connsiteX51" fmla="*/ 1076318 w 7472381"/>
              <a:gd name="connsiteY51" fmla="*/ 2200275 h 6886575"/>
              <a:gd name="connsiteX52" fmla="*/ 600167 w 7472381"/>
              <a:gd name="connsiteY52" fmla="*/ 1982390 h 6886575"/>
              <a:gd name="connsiteX53" fmla="*/ 514886 w 7472381"/>
              <a:gd name="connsiteY53" fmla="*/ 1900238 h 6886575"/>
              <a:gd name="connsiteX54" fmla="*/ 1872273 w 7472381"/>
              <a:gd name="connsiteY54" fmla="*/ 2218135 h 6886575"/>
              <a:gd name="connsiteX55" fmla="*/ 1452975 w 7472381"/>
              <a:gd name="connsiteY55" fmla="*/ 2085975 h 6886575"/>
              <a:gd name="connsiteX56" fmla="*/ 1737245 w 7472381"/>
              <a:gd name="connsiteY56" fmla="*/ 2110978 h 6886575"/>
              <a:gd name="connsiteX57" fmla="*/ 1893593 w 7472381"/>
              <a:gd name="connsiteY57" fmla="*/ 2021681 h 6886575"/>
              <a:gd name="connsiteX58" fmla="*/ 1893593 w 7472381"/>
              <a:gd name="connsiteY58" fmla="*/ 1993106 h 6886575"/>
              <a:gd name="connsiteX59" fmla="*/ 1776332 w 7472381"/>
              <a:gd name="connsiteY59" fmla="*/ 1910953 h 6886575"/>
              <a:gd name="connsiteX60" fmla="*/ 1708818 w 7472381"/>
              <a:gd name="connsiteY60" fmla="*/ 1857375 h 6886575"/>
              <a:gd name="connsiteX61" fmla="*/ 1524043 w 7472381"/>
              <a:gd name="connsiteY61" fmla="*/ 1664493 h 6886575"/>
              <a:gd name="connsiteX62" fmla="*/ 1655517 w 7472381"/>
              <a:gd name="connsiteY62" fmla="*/ 1643062 h 6886575"/>
              <a:gd name="connsiteX63" fmla="*/ 1705264 w 7472381"/>
              <a:gd name="connsiteY63" fmla="*/ 1603772 h 6886575"/>
              <a:gd name="connsiteX64" fmla="*/ 1669731 w 7472381"/>
              <a:gd name="connsiteY64" fmla="*/ 1546622 h 6886575"/>
              <a:gd name="connsiteX65" fmla="*/ 1261093 w 7472381"/>
              <a:gd name="connsiteY65" fmla="*/ 1371600 h 6886575"/>
              <a:gd name="connsiteX66" fmla="*/ 1229113 w 7472381"/>
              <a:gd name="connsiteY66" fmla="*/ 1235869 h 6886575"/>
              <a:gd name="connsiteX67" fmla="*/ 1307287 w 7472381"/>
              <a:gd name="connsiteY67" fmla="*/ 1214437 h 6886575"/>
              <a:gd name="connsiteX68" fmla="*/ 1396121 w 7472381"/>
              <a:gd name="connsiteY68" fmla="*/ 1225153 h 6886575"/>
              <a:gd name="connsiteX69" fmla="*/ 1325054 w 7472381"/>
              <a:gd name="connsiteY69" fmla="*/ 1117997 h 6886575"/>
              <a:gd name="connsiteX70" fmla="*/ 1037231 w 7472381"/>
              <a:gd name="connsiteY70" fmla="*/ 1010841 h 6886575"/>
              <a:gd name="connsiteX71" fmla="*/ 983931 w 7472381"/>
              <a:gd name="connsiteY71" fmla="*/ 953690 h 6886575"/>
              <a:gd name="connsiteX72" fmla="*/ 1054998 w 7472381"/>
              <a:gd name="connsiteY72" fmla="*/ 925115 h 6886575"/>
              <a:gd name="connsiteX73" fmla="*/ 1108299 w 7472381"/>
              <a:gd name="connsiteY73" fmla="*/ 914400 h 6886575"/>
              <a:gd name="connsiteX74" fmla="*/ 6755 w 7472381"/>
              <a:gd name="connsiteY74" fmla="*/ 467915 h 6886575"/>
              <a:gd name="connsiteX75" fmla="*/ 255490 w 7472381"/>
              <a:gd name="connsiteY75" fmla="*/ 464344 h 6886575"/>
              <a:gd name="connsiteX76" fmla="*/ 500673 w 7472381"/>
              <a:gd name="connsiteY76" fmla="*/ 535781 h 6886575"/>
              <a:gd name="connsiteX77" fmla="*/ 760069 w 7472381"/>
              <a:gd name="connsiteY77" fmla="*/ 525066 h 6886575"/>
              <a:gd name="connsiteX78" fmla="*/ 1005251 w 7472381"/>
              <a:gd name="connsiteY78" fmla="*/ 560785 h 6886575"/>
              <a:gd name="connsiteX79" fmla="*/ 1218453 w 7472381"/>
              <a:gd name="connsiteY79" fmla="*/ 560785 h 6886575"/>
              <a:gd name="connsiteX80" fmla="*/ 1019464 w 7472381"/>
              <a:gd name="connsiteY80" fmla="*/ 507206 h 6886575"/>
              <a:gd name="connsiteX81" fmla="*/ 944844 w 7472381"/>
              <a:gd name="connsiteY81" fmla="*/ 417909 h 6886575"/>
              <a:gd name="connsiteX82" fmla="*/ 969717 w 7472381"/>
              <a:gd name="connsiteY82" fmla="*/ 335757 h 6886575"/>
              <a:gd name="connsiteX83" fmla="*/ 1051445 w 7472381"/>
              <a:gd name="connsiteY83" fmla="*/ 360759 h 6886575"/>
              <a:gd name="connsiteX84" fmla="*/ 1147386 w 7472381"/>
              <a:gd name="connsiteY84" fmla="*/ 453629 h 6886575"/>
              <a:gd name="connsiteX85" fmla="*/ 1168706 w 7472381"/>
              <a:gd name="connsiteY85" fmla="*/ 396478 h 6886575"/>
              <a:gd name="connsiteX86" fmla="*/ 1225560 w 7472381"/>
              <a:gd name="connsiteY86" fmla="*/ 353615 h 6886575"/>
              <a:gd name="connsiteX87" fmla="*/ 1552469 w 7472381"/>
              <a:gd name="connsiteY87" fmla="*/ 375047 h 6886575"/>
              <a:gd name="connsiteX88" fmla="*/ 1335714 w 7472381"/>
              <a:gd name="connsiteY88" fmla="*/ 192881 h 6886575"/>
              <a:gd name="connsiteX89" fmla="*/ 1197133 w 7472381"/>
              <a:gd name="connsiteY89" fmla="*/ 164306 h 6886575"/>
              <a:gd name="connsiteX90" fmla="*/ 1165153 w 7472381"/>
              <a:gd name="connsiteY90" fmla="*/ 89297 h 6886575"/>
              <a:gd name="connsiteX91" fmla="*/ 1229113 w 7472381"/>
              <a:gd name="connsiteY91" fmla="*/ 71437 h 6886575"/>
              <a:gd name="connsiteX92" fmla="*/ 1548916 w 7472381"/>
              <a:gd name="connsiteY92" fmla="*/ 135731 h 6886575"/>
              <a:gd name="connsiteX93" fmla="*/ 1602217 w 7472381"/>
              <a:gd name="connsiteY93" fmla="*/ 110728 h 6886575"/>
              <a:gd name="connsiteX94" fmla="*/ 1232666 w 7472381"/>
              <a:gd name="connsiteY94" fmla="*/ 0 h 6886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7472381" h="6886575">
                <a:moveTo>
                  <a:pt x="1232666" y="0"/>
                </a:moveTo>
                <a:lnTo>
                  <a:pt x="7472381" y="0"/>
                </a:lnTo>
                <a:lnTo>
                  <a:pt x="7472381" y="814388"/>
                </a:lnTo>
                <a:lnTo>
                  <a:pt x="7472381" y="6411516"/>
                </a:lnTo>
                <a:lnTo>
                  <a:pt x="7472381" y="6886575"/>
                </a:lnTo>
                <a:lnTo>
                  <a:pt x="6992676" y="6886575"/>
                </a:lnTo>
                <a:lnTo>
                  <a:pt x="1946893" y="6886575"/>
                </a:lnTo>
                <a:cubicBezTo>
                  <a:pt x="1801205" y="6815137"/>
                  <a:pt x="1662624" y="6729412"/>
                  <a:pt x="1506276" y="6686550"/>
                </a:cubicBezTo>
                <a:cubicBezTo>
                  <a:pt x="1399675" y="6657975"/>
                  <a:pt x="1296627" y="6607969"/>
                  <a:pt x="1314394" y="6457949"/>
                </a:cubicBezTo>
                <a:cubicBezTo>
                  <a:pt x="1317947" y="6415087"/>
                  <a:pt x="1289520" y="6382941"/>
                  <a:pt x="1246880" y="6393656"/>
                </a:cubicBezTo>
                <a:cubicBezTo>
                  <a:pt x="1165153" y="6415087"/>
                  <a:pt x="1126065" y="6354365"/>
                  <a:pt x="1079872" y="6307931"/>
                </a:cubicBezTo>
                <a:cubicBezTo>
                  <a:pt x="998144" y="6225779"/>
                  <a:pt x="919970" y="6140052"/>
                  <a:pt x="788495" y="6125765"/>
                </a:cubicBezTo>
                <a:cubicBezTo>
                  <a:pt x="813369" y="6061471"/>
                  <a:pt x="856009" y="6068615"/>
                  <a:pt x="895097" y="6082903"/>
                </a:cubicBezTo>
                <a:cubicBezTo>
                  <a:pt x="998144" y="6118622"/>
                  <a:pt x="1101192" y="6157912"/>
                  <a:pt x="1204239" y="6193631"/>
                </a:cubicBezTo>
                <a:cubicBezTo>
                  <a:pt x="1271754" y="6215062"/>
                  <a:pt x="1339267" y="6247209"/>
                  <a:pt x="1428102" y="6222206"/>
                </a:cubicBezTo>
                <a:cubicBezTo>
                  <a:pt x="1349928" y="6093619"/>
                  <a:pt x="1218453" y="6068615"/>
                  <a:pt x="1111852" y="6029325"/>
                </a:cubicBezTo>
                <a:cubicBezTo>
                  <a:pt x="980377" y="5979319"/>
                  <a:pt x="902203" y="5886450"/>
                  <a:pt x="806262" y="5779294"/>
                </a:cubicBezTo>
                <a:cubicBezTo>
                  <a:pt x="902203" y="5750719"/>
                  <a:pt x="962610" y="5829300"/>
                  <a:pt x="1040785" y="5825728"/>
                </a:cubicBezTo>
                <a:cubicBezTo>
                  <a:pt x="1044338" y="5815012"/>
                  <a:pt x="1051445" y="5793581"/>
                  <a:pt x="1051445" y="5793581"/>
                </a:cubicBezTo>
                <a:cubicBezTo>
                  <a:pt x="923523" y="5736431"/>
                  <a:pt x="866670" y="5629275"/>
                  <a:pt x="845349" y="5497115"/>
                </a:cubicBezTo>
                <a:cubicBezTo>
                  <a:pt x="838243" y="5429250"/>
                  <a:pt x="792049" y="5407819"/>
                  <a:pt x="745855" y="5375672"/>
                </a:cubicBezTo>
                <a:cubicBezTo>
                  <a:pt x="589507" y="5264943"/>
                  <a:pt x="422499" y="5164931"/>
                  <a:pt x="291024" y="5014913"/>
                </a:cubicBezTo>
                <a:cubicBezTo>
                  <a:pt x="443819" y="5032771"/>
                  <a:pt x="564633" y="5132784"/>
                  <a:pt x="724535" y="5175647"/>
                </a:cubicBezTo>
                <a:cubicBezTo>
                  <a:pt x="596614" y="5011340"/>
                  <a:pt x="429605" y="4925615"/>
                  <a:pt x="276811" y="4825603"/>
                </a:cubicBezTo>
                <a:cubicBezTo>
                  <a:pt x="205743" y="4779169"/>
                  <a:pt x="141783" y="4722018"/>
                  <a:pt x="60055" y="4697016"/>
                </a:cubicBezTo>
                <a:cubicBezTo>
                  <a:pt x="31628" y="4689872"/>
                  <a:pt x="-18119" y="4672013"/>
                  <a:pt x="6755" y="4622006"/>
                </a:cubicBezTo>
                <a:cubicBezTo>
                  <a:pt x="28075" y="4579144"/>
                  <a:pt x="67162" y="4593432"/>
                  <a:pt x="102696" y="4604146"/>
                </a:cubicBezTo>
                <a:cubicBezTo>
                  <a:pt x="187976" y="4632722"/>
                  <a:pt x="280364" y="4632722"/>
                  <a:pt x="397625" y="4632722"/>
                </a:cubicBezTo>
                <a:cubicBezTo>
                  <a:pt x="298131" y="4496990"/>
                  <a:pt x="116909" y="4539853"/>
                  <a:pt x="31628" y="4396978"/>
                </a:cubicBezTo>
                <a:cubicBezTo>
                  <a:pt x="138229" y="4371976"/>
                  <a:pt x="219957" y="4421982"/>
                  <a:pt x="305237" y="4432697"/>
                </a:cubicBezTo>
                <a:cubicBezTo>
                  <a:pt x="383412" y="4443413"/>
                  <a:pt x="401178" y="4418409"/>
                  <a:pt x="383412" y="4339828"/>
                </a:cubicBezTo>
                <a:cubicBezTo>
                  <a:pt x="354985" y="4218385"/>
                  <a:pt x="397625" y="4157662"/>
                  <a:pt x="511333" y="4189810"/>
                </a:cubicBezTo>
                <a:cubicBezTo>
                  <a:pt x="617934" y="4221956"/>
                  <a:pt x="628594" y="4175522"/>
                  <a:pt x="600167" y="4107656"/>
                </a:cubicBezTo>
                <a:cubicBezTo>
                  <a:pt x="557527" y="4007644"/>
                  <a:pt x="603720" y="3929063"/>
                  <a:pt x="635701" y="3843337"/>
                </a:cubicBezTo>
                <a:cubicBezTo>
                  <a:pt x="685448" y="3714750"/>
                  <a:pt x="664128" y="3650456"/>
                  <a:pt x="561080" y="3554015"/>
                </a:cubicBezTo>
                <a:cubicBezTo>
                  <a:pt x="500673" y="3500438"/>
                  <a:pt x="440265" y="3454003"/>
                  <a:pt x="354985" y="3407569"/>
                </a:cubicBezTo>
                <a:cubicBezTo>
                  <a:pt x="550420" y="3382565"/>
                  <a:pt x="347878" y="3296841"/>
                  <a:pt x="415392" y="3243263"/>
                </a:cubicBezTo>
                <a:cubicBezTo>
                  <a:pt x="553973" y="3221831"/>
                  <a:pt x="664128" y="3393282"/>
                  <a:pt x="852456" y="3343275"/>
                </a:cubicBezTo>
                <a:cubicBezTo>
                  <a:pt x="625041" y="3196828"/>
                  <a:pt x="369198" y="3150393"/>
                  <a:pt x="202190" y="2953940"/>
                </a:cubicBezTo>
                <a:cubicBezTo>
                  <a:pt x="241277" y="2911078"/>
                  <a:pt x="280364" y="2953940"/>
                  <a:pt x="312344" y="2936081"/>
                </a:cubicBezTo>
                <a:cubicBezTo>
                  <a:pt x="312344" y="2925365"/>
                  <a:pt x="685448" y="2993232"/>
                  <a:pt x="706768" y="2714625"/>
                </a:cubicBezTo>
                <a:cubicBezTo>
                  <a:pt x="713875" y="2714625"/>
                  <a:pt x="720982" y="2714625"/>
                  <a:pt x="728088" y="2703909"/>
                </a:cubicBezTo>
                <a:cubicBezTo>
                  <a:pt x="767175" y="2664619"/>
                  <a:pt x="731642" y="2571750"/>
                  <a:pt x="795602" y="2564606"/>
                </a:cubicBezTo>
                <a:cubicBezTo>
                  <a:pt x="866670" y="2557462"/>
                  <a:pt x="934184" y="2525315"/>
                  <a:pt x="1008804" y="2543175"/>
                </a:cubicBezTo>
                <a:cubicBezTo>
                  <a:pt x="1065658" y="2557462"/>
                  <a:pt x="1126065" y="2575322"/>
                  <a:pt x="1186473" y="2575322"/>
                </a:cubicBezTo>
                <a:cubicBezTo>
                  <a:pt x="1250433" y="2575322"/>
                  <a:pt x="1339267" y="2696766"/>
                  <a:pt x="1378355" y="2536031"/>
                </a:cubicBezTo>
                <a:cubicBezTo>
                  <a:pt x="1378355" y="2528888"/>
                  <a:pt x="1488509" y="2546747"/>
                  <a:pt x="1548916" y="2553891"/>
                </a:cubicBezTo>
                <a:cubicBezTo>
                  <a:pt x="1598663" y="2561035"/>
                  <a:pt x="1659071" y="2593181"/>
                  <a:pt x="1694604" y="2528888"/>
                </a:cubicBezTo>
                <a:cubicBezTo>
                  <a:pt x="1712371" y="2489596"/>
                  <a:pt x="1627090" y="2418159"/>
                  <a:pt x="1552469" y="2411015"/>
                </a:cubicBezTo>
                <a:cubicBezTo>
                  <a:pt x="1484956" y="2403872"/>
                  <a:pt x="1417442" y="2396728"/>
                  <a:pt x="1353481" y="2411015"/>
                </a:cubicBezTo>
                <a:cubicBezTo>
                  <a:pt x="1275307" y="2428875"/>
                  <a:pt x="1232666" y="2400300"/>
                  <a:pt x="1211346" y="2336007"/>
                </a:cubicBezTo>
                <a:cubicBezTo>
                  <a:pt x="1186473" y="2268141"/>
                  <a:pt x="1140279" y="2232422"/>
                  <a:pt x="1076318" y="2200275"/>
                </a:cubicBezTo>
                <a:cubicBezTo>
                  <a:pt x="919970" y="2121694"/>
                  <a:pt x="770729" y="2028825"/>
                  <a:pt x="600167" y="1982390"/>
                </a:cubicBezTo>
                <a:cubicBezTo>
                  <a:pt x="568187" y="1975246"/>
                  <a:pt x="529100" y="1960959"/>
                  <a:pt x="514886" y="1900238"/>
                </a:cubicBezTo>
                <a:cubicBezTo>
                  <a:pt x="976824" y="1993106"/>
                  <a:pt x="1396121" y="2232422"/>
                  <a:pt x="1872273" y="2218135"/>
                </a:cubicBezTo>
                <a:cubicBezTo>
                  <a:pt x="1744351" y="2143125"/>
                  <a:pt x="1591557" y="2139554"/>
                  <a:pt x="1452975" y="2085975"/>
                </a:cubicBezTo>
                <a:cubicBezTo>
                  <a:pt x="1552469" y="2046685"/>
                  <a:pt x="1644857" y="2089547"/>
                  <a:pt x="1737245" y="2110978"/>
                </a:cubicBezTo>
                <a:cubicBezTo>
                  <a:pt x="1815419" y="2128837"/>
                  <a:pt x="1886486" y="2132410"/>
                  <a:pt x="1893593" y="2021681"/>
                </a:cubicBezTo>
                <a:cubicBezTo>
                  <a:pt x="1893593" y="2010965"/>
                  <a:pt x="1893593" y="2003821"/>
                  <a:pt x="1893593" y="1993106"/>
                </a:cubicBezTo>
                <a:cubicBezTo>
                  <a:pt x="1865166" y="1946672"/>
                  <a:pt x="1826079" y="1925240"/>
                  <a:pt x="1776332" y="1910953"/>
                </a:cubicBezTo>
                <a:cubicBezTo>
                  <a:pt x="1747905" y="1903809"/>
                  <a:pt x="1708818" y="1889522"/>
                  <a:pt x="1708818" y="1857375"/>
                </a:cubicBezTo>
                <a:cubicBezTo>
                  <a:pt x="1712371" y="1735931"/>
                  <a:pt x="1616430" y="1700212"/>
                  <a:pt x="1524043" y="1664493"/>
                </a:cubicBezTo>
                <a:cubicBezTo>
                  <a:pt x="1573790" y="1603772"/>
                  <a:pt x="1616430" y="1646635"/>
                  <a:pt x="1655517" y="1643062"/>
                </a:cubicBezTo>
                <a:cubicBezTo>
                  <a:pt x="1680391" y="1639491"/>
                  <a:pt x="1705264" y="1635919"/>
                  <a:pt x="1705264" y="1603772"/>
                </a:cubicBezTo>
                <a:cubicBezTo>
                  <a:pt x="1705264" y="1578769"/>
                  <a:pt x="1694604" y="1546622"/>
                  <a:pt x="1669731" y="1546622"/>
                </a:cubicBezTo>
                <a:cubicBezTo>
                  <a:pt x="1513383" y="1543050"/>
                  <a:pt x="1424548" y="1371600"/>
                  <a:pt x="1261093" y="1371600"/>
                </a:cubicBezTo>
                <a:cubicBezTo>
                  <a:pt x="1161599" y="1371600"/>
                  <a:pt x="1310841" y="1275159"/>
                  <a:pt x="1229113" y="1235869"/>
                </a:cubicBezTo>
                <a:cubicBezTo>
                  <a:pt x="1211346" y="1225153"/>
                  <a:pt x="1278860" y="1210866"/>
                  <a:pt x="1307287" y="1214437"/>
                </a:cubicBezTo>
                <a:cubicBezTo>
                  <a:pt x="1335714" y="1218009"/>
                  <a:pt x="1360588" y="1243013"/>
                  <a:pt x="1396121" y="1225153"/>
                </a:cubicBezTo>
                <a:cubicBezTo>
                  <a:pt x="1413888" y="1160860"/>
                  <a:pt x="1367694" y="1135856"/>
                  <a:pt x="1325054" y="1117997"/>
                </a:cubicBezTo>
                <a:cubicBezTo>
                  <a:pt x="1232666" y="1075135"/>
                  <a:pt x="1140279" y="1025129"/>
                  <a:pt x="1037231" y="1010841"/>
                </a:cubicBezTo>
                <a:cubicBezTo>
                  <a:pt x="1001698" y="1007269"/>
                  <a:pt x="980377" y="989409"/>
                  <a:pt x="983931" y="953690"/>
                </a:cubicBezTo>
                <a:cubicBezTo>
                  <a:pt x="991037" y="907256"/>
                  <a:pt x="1026571" y="921544"/>
                  <a:pt x="1054998" y="925115"/>
                </a:cubicBezTo>
                <a:cubicBezTo>
                  <a:pt x="1072765" y="928688"/>
                  <a:pt x="1090532" y="939403"/>
                  <a:pt x="1108299" y="914400"/>
                </a:cubicBezTo>
                <a:cubicBezTo>
                  <a:pt x="692555" y="660797"/>
                  <a:pt x="472246" y="675085"/>
                  <a:pt x="6755" y="467915"/>
                </a:cubicBezTo>
                <a:cubicBezTo>
                  <a:pt x="109802" y="428625"/>
                  <a:pt x="184423" y="457200"/>
                  <a:pt x="255490" y="464344"/>
                </a:cubicBezTo>
                <a:cubicBezTo>
                  <a:pt x="433159" y="482203"/>
                  <a:pt x="323004" y="514350"/>
                  <a:pt x="500673" y="535781"/>
                </a:cubicBezTo>
                <a:cubicBezTo>
                  <a:pt x="585954" y="546497"/>
                  <a:pt x="664128" y="582216"/>
                  <a:pt x="760069" y="525066"/>
                </a:cubicBezTo>
                <a:cubicBezTo>
                  <a:pt x="824029" y="485775"/>
                  <a:pt x="927077" y="528637"/>
                  <a:pt x="1005251" y="560785"/>
                </a:cubicBezTo>
                <a:cubicBezTo>
                  <a:pt x="1069212" y="589360"/>
                  <a:pt x="1133172" y="596503"/>
                  <a:pt x="1218453" y="560785"/>
                </a:cubicBezTo>
                <a:cubicBezTo>
                  <a:pt x="1140279" y="539354"/>
                  <a:pt x="1079872" y="521494"/>
                  <a:pt x="1019464" y="507206"/>
                </a:cubicBezTo>
                <a:cubicBezTo>
                  <a:pt x="969717" y="496491"/>
                  <a:pt x="941290" y="471488"/>
                  <a:pt x="944844" y="417909"/>
                </a:cubicBezTo>
                <a:cubicBezTo>
                  <a:pt x="944844" y="389334"/>
                  <a:pt x="934184" y="350044"/>
                  <a:pt x="969717" y="335757"/>
                </a:cubicBezTo>
                <a:cubicBezTo>
                  <a:pt x="998144" y="321469"/>
                  <a:pt x="1037231" y="335757"/>
                  <a:pt x="1051445" y="360759"/>
                </a:cubicBezTo>
                <a:cubicBezTo>
                  <a:pt x="1069212" y="407194"/>
                  <a:pt x="1086978" y="450056"/>
                  <a:pt x="1147386" y="453629"/>
                </a:cubicBezTo>
                <a:cubicBezTo>
                  <a:pt x="1229113" y="460771"/>
                  <a:pt x="1182919" y="432197"/>
                  <a:pt x="1168706" y="396478"/>
                </a:cubicBezTo>
                <a:cubicBezTo>
                  <a:pt x="1154492" y="357188"/>
                  <a:pt x="1197133" y="346472"/>
                  <a:pt x="1225560" y="353615"/>
                </a:cubicBezTo>
                <a:cubicBezTo>
                  <a:pt x="1332161" y="385763"/>
                  <a:pt x="1442315" y="328613"/>
                  <a:pt x="1552469" y="375047"/>
                </a:cubicBezTo>
                <a:cubicBezTo>
                  <a:pt x="1524043" y="260747"/>
                  <a:pt x="1463635" y="210741"/>
                  <a:pt x="1335714" y="192881"/>
                </a:cubicBezTo>
                <a:cubicBezTo>
                  <a:pt x="1289520" y="189310"/>
                  <a:pt x="1239773" y="196453"/>
                  <a:pt x="1197133" y="164306"/>
                </a:cubicBezTo>
                <a:cubicBezTo>
                  <a:pt x="1172259" y="146447"/>
                  <a:pt x="1147386" y="125016"/>
                  <a:pt x="1165153" y="89297"/>
                </a:cubicBezTo>
                <a:cubicBezTo>
                  <a:pt x="1175813" y="64294"/>
                  <a:pt x="1204239" y="64294"/>
                  <a:pt x="1229113" y="71437"/>
                </a:cubicBezTo>
                <a:cubicBezTo>
                  <a:pt x="1332161" y="110728"/>
                  <a:pt x="1442315" y="121444"/>
                  <a:pt x="1548916" y="135731"/>
                </a:cubicBezTo>
                <a:cubicBezTo>
                  <a:pt x="1566683" y="139303"/>
                  <a:pt x="1584450" y="146447"/>
                  <a:pt x="1602217" y="110728"/>
                </a:cubicBezTo>
                <a:cubicBezTo>
                  <a:pt x="1477849" y="78581"/>
                  <a:pt x="1357034" y="35719"/>
                  <a:pt x="1232666" y="0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6AD042-DE90-4088-8A07-B9A64C2CE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40080"/>
            <a:ext cx="3886200" cy="29535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2FFC98-62A0-445A-BEDA-785BE925A1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9168" y="640080"/>
            <a:ext cx="4489704" cy="5596128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4D7827-8489-4EE4-88EE-16685FE6DE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776472"/>
            <a:ext cx="3886200" cy="246888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33534F-EA91-4A50-B0F6-10D689E45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9446C-1357-4844-AAAD-29B8984417A2}" type="datetime1">
              <a:rPr lang="en-US" smtClean="0"/>
              <a:t>5/28/2021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20F3F7-8B4B-4015-AA9C-109D05B2F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Modern Languages Unit, CPDD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0B6EE2-78A1-4D01-87BE-A1487FBD2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069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8615C6B-1C98-4B1C-AB4B-1E1898E59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8DFF97-B7FD-47F9-BC7F-DD4B4C5EA2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831D22-079E-43E3-86A4-BA12DB888C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293833-9D9E-477F-BE2A-177ED50B52E9}" type="datetime1">
              <a:rPr lang="en-US" smtClean="0"/>
              <a:t>5/28/2021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4C30A2-140B-4A5D-BEEC-C1314AF1F3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Modern Languages Unit, CPDD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71BA8F-7826-496D-91F8-B3ECDF34DA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5353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3" r:id="rId2"/>
    <p:sldLayoutId id="2147483682" r:id="rId3"/>
    <p:sldLayoutId id="2147483681" r:id="rId4"/>
    <p:sldLayoutId id="2147483680" r:id="rId5"/>
    <p:sldLayoutId id="2147483679" r:id="rId6"/>
    <p:sldLayoutId id="2147483678" r:id="rId7"/>
    <p:sldLayoutId id="2147483677" r:id="rId8"/>
    <p:sldLayoutId id="2147483676" r:id="rId9"/>
    <p:sldLayoutId id="2147483675" r:id="rId10"/>
    <p:sldLayoutId id="2147483673" r:id="rId11"/>
    <p:sldLayoutId id="2147483674" r:id="rId1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i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0.jpe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0.jpe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6.jp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6.jp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7.jpe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7.jpeg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1.jpeg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1.jpe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7" Type="http://schemas.openxmlformats.org/officeDocument/2006/relationships/image" Target="../media/image5.jpe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9.xml"/><Relationship Id="rId4" Type="http://schemas.openxmlformats.org/officeDocument/2006/relationships/audio" Target="../media/media2.mp3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media" Target="../media/media3.mp3"/><Relationship Id="rId7" Type="http://schemas.openxmlformats.org/officeDocument/2006/relationships/image" Target="../media/image6.jp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9.xml"/><Relationship Id="rId4" Type="http://schemas.openxmlformats.org/officeDocument/2006/relationships/audio" Target="../media/media3.mp3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4.mp3"/><Relationship Id="rId7" Type="http://schemas.openxmlformats.org/officeDocument/2006/relationships/image" Target="../media/image7.jpe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9.xml"/><Relationship Id="rId4" Type="http://schemas.openxmlformats.org/officeDocument/2006/relationships/audio" Target="../media/media4.mp3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media" Target="../media/media5.mp3"/><Relationship Id="rId7" Type="http://schemas.openxmlformats.org/officeDocument/2006/relationships/image" Target="../media/image8.jpe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9.xml"/><Relationship Id="rId4" Type="http://schemas.openxmlformats.org/officeDocument/2006/relationships/audio" Target="../media/media5.mp3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6.mp3"/><Relationship Id="rId7" Type="http://schemas.openxmlformats.org/officeDocument/2006/relationships/image" Target="../media/image9.jpe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9.xml"/><Relationship Id="rId4" Type="http://schemas.openxmlformats.org/officeDocument/2006/relationships/audio" Target="../media/media6.mp3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8">
            <a:extLst>
              <a:ext uri="{FF2B5EF4-FFF2-40B4-BE49-F238E27FC236}">
                <a16:creationId xmlns:a16="http://schemas.microsoft.com/office/drawing/2014/main" id="{13B7BB51-92B8-4089-8DAB-1202A4D1C6A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315111"/>
            <a:ext cx="3021543" cy="1435442"/>
          </a:xfrm>
          <a:custGeom>
            <a:avLst/>
            <a:gdLst/>
            <a:ahLst/>
            <a:cxnLst/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 useBgFill="1">
        <p:nvSpPr>
          <p:cNvPr id="6" name="Rectangle 10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513788" y="365125"/>
            <a:ext cx="4840010" cy="180730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i="0" dirty="0"/>
              <a:t>Basic Forms of Media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0D100A34-23A3-4FC9-9635-DBE6D85595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466" r="26750" b="-1"/>
          <a:stretch/>
        </p:blipFill>
        <p:spPr>
          <a:xfrm>
            <a:off x="2" y="10"/>
            <a:ext cx="6116569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13788" y="2333297"/>
            <a:ext cx="4840010" cy="384366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286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b="1" dirty="0"/>
              <a:t>Level:</a:t>
            </a:r>
            <a:r>
              <a:rPr lang="en-US" sz="1900" dirty="0"/>
              <a:t> Standard 4</a:t>
            </a:r>
          </a:p>
          <a:p>
            <a:pPr marL="285750" indent="-2286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b="1" dirty="0"/>
              <a:t>Subject:</a:t>
            </a:r>
            <a:r>
              <a:rPr lang="en-US" sz="1900" dirty="0"/>
              <a:t> Spanish</a:t>
            </a:r>
          </a:p>
          <a:p>
            <a:pPr marL="285750" indent="-2286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b="1" dirty="0"/>
              <a:t>Curriculum Topic: </a:t>
            </a:r>
            <a:r>
              <a:rPr lang="en-US" sz="1900" dirty="0"/>
              <a:t> Types of Media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900" b="1" dirty="0"/>
              <a:t>Key teaching point/s: </a:t>
            </a:r>
            <a:r>
              <a:rPr lang="en-US" sz="1900" dirty="0"/>
              <a:t> 3.1.1. Name basic forms of media in Spanish.</a:t>
            </a:r>
          </a:p>
          <a:p>
            <a:r>
              <a:rPr lang="en-US" sz="1900" dirty="0"/>
              <a:t>¿</a:t>
            </a:r>
            <a:r>
              <a:rPr lang="en-US" sz="1900" dirty="0" err="1"/>
              <a:t>Qué</a:t>
            </a:r>
            <a:r>
              <a:rPr lang="en-US" sz="1900" dirty="0"/>
              <a:t> media es?</a:t>
            </a:r>
          </a:p>
          <a:p>
            <a:r>
              <a:rPr lang="en-US" sz="1900" dirty="0"/>
              <a:t>(la </a:t>
            </a:r>
            <a:r>
              <a:rPr lang="en-US" sz="1900" dirty="0" err="1"/>
              <a:t>computadora</a:t>
            </a:r>
            <a:r>
              <a:rPr lang="en-US" sz="1900" dirty="0"/>
              <a:t>, el internet, la </a:t>
            </a:r>
            <a:r>
              <a:rPr lang="en-US" sz="1900" dirty="0" err="1"/>
              <a:t>televisión</a:t>
            </a:r>
            <a:r>
              <a:rPr lang="en-US" sz="1900" dirty="0"/>
              <a:t>, la radio, los </a:t>
            </a:r>
            <a:r>
              <a:rPr lang="en-US" sz="1900" dirty="0" err="1"/>
              <a:t>diarios</a:t>
            </a:r>
            <a:r>
              <a:rPr lang="en-US" sz="1900" dirty="0"/>
              <a:t>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Modern Languages Unit, CPDD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raphic 1">
            <a:extLst>
              <a:ext uri="{FF2B5EF4-FFF2-40B4-BE49-F238E27FC236}">
                <a16:creationId xmlns:a16="http://schemas.microsoft.com/office/drawing/2014/main" id="{0D57E7FA-E8FC-45AC-868F-CDC8144939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2599854" y="527562"/>
            <a:ext cx="6992292" cy="5102484"/>
          </a:xfrm>
          <a:custGeom>
            <a:avLst/>
            <a:gdLst/>
            <a:ahLst/>
            <a:cxnLst/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BB3F6F06-A72D-4442-A031-E1D2004CB3F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9CF7FE1C-8BC5-4B0C-A2BC-93AB72C90FD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68100" y="-1"/>
            <a:ext cx="10423900" cy="5920155"/>
          </a:xfrm>
          <a:custGeom>
            <a:avLst/>
            <a:gdLst>
              <a:gd name="connsiteX0" fmla="*/ 10423900 w 10423900"/>
              <a:gd name="connsiteY0" fmla="*/ 0 h 5491534"/>
              <a:gd name="connsiteX1" fmla="*/ 3493157 w 10423900"/>
              <a:gd name="connsiteY1" fmla="*/ 0 h 5491534"/>
              <a:gd name="connsiteX2" fmla="*/ 3493018 w 10423900"/>
              <a:gd name="connsiteY2" fmla="*/ 31 h 5491534"/>
              <a:gd name="connsiteX3" fmla="*/ 3245493 w 10423900"/>
              <a:gd name="connsiteY3" fmla="*/ 104839 h 5491534"/>
              <a:gd name="connsiteX4" fmla="*/ 4434802 w 10423900"/>
              <a:gd name="connsiteY4" fmla="*/ 284558 h 5491534"/>
              <a:gd name="connsiteX5" fmla="*/ 4011937 w 10423900"/>
              <a:gd name="connsiteY5" fmla="*/ 395559 h 5491534"/>
              <a:gd name="connsiteX6" fmla="*/ 3573213 w 10423900"/>
              <a:gd name="connsiteY6" fmla="*/ 474847 h 5491534"/>
              <a:gd name="connsiteX7" fmla="*/ 3097489 w 10423900"/>
              <a:gd name="connsiteY7" fmla="*/ 532990 h 5491534"/>
              <a:gd name="connsiteX8" fmla="*/ 2664052 w 10423900"/>
              <a:gd name="connsiteY8" fmla="*/ 649279 h 5491534"/>
              <a:gd name="connsiteX9" fmla="*/ 3795218 w 10423900"/>
              <a:gd name="connsiteY9" fmla="*/ 696852 h 5491534"/>
              <a:gd name="connsiteX10" fmla="*/ 3208492 w 10423900"/>
              <a:gd name="connsiteY10" fmla="*/ 802568 h 5491534"/>
              <a:gd name="connsiteX11" fmla="*/ 2727483 w 10423900"/>
              <a:gd name="connsiteY11" fmla="*/ 939999 h 5491534"/>
              <a:gd name="connsiteX12" fmla="*/ 2389190 w 10423900"/>
              <a:gd name="connsiteY12" fmla="*/ 1003429 h 5491534"/>
              <a:gd name="connsiteX13" fmla="*/ 2029754 w 10423900"/>
              <a:gd name="connsiteY13" fmla="*/ 1019287 h 5491534"/>
              <a:gd name="connsiteX14" fmla="*/ 1945181 w 10423900"/>
              <a:gd name="connsiteY14" fmla="*/ 1119716 h 5491534"/>
              <a:gd name="connsiteX15" fmla="*/ 2056184 w 10423900"/>
              <a:gd name="connsiteY15" fmla="*/ 1225434 h 5491534"/>
              <a:gd name="connsiteX16" fmla="*/ 2225329 w 10423900"/>
              <a:gd name="connsiteY16" fmla="*/ 1236004 h 5491534"/>
              <a:gd name="connsiteX17" fmla="*/ 3234920 w 10423900"/>
              <a:gd name="connsiteY17" fmla="*/ 1262435 h 5491534"/>
              <a:gd name="connsiteX18" fmla="*/ 0 w 10423900"/>
              <a:gd name="connsiteY18" fmla="*/ 1495009 h 5491534"/>
              <a:gd name="connsiteX19" fmla="*/ 438724 w 10423900"/>
              <a:gd name="connsiteY19" fmla="*/ 1637728 h 5491534"/>
              <a:gd name="connsiteX20" fmla="*/ 586726 w 10423900"/>
              <a:gd name="connsiteY20" fmla="*/ 2028877 h 5491534"/>
              <a:gd name="connsiteX21" fmla="*/ 1125878 w 10423900"/>
              <a:gd name="connsiteY21" fmla="*/ 2250882 h 5491534"/>
              <a:gd name="connsiteX22" fmla="*/ 1474744 w 10423900"/>
              <a:gd name="connsiteY22" fmla="*/ 2330169 h 5491534"/>
              <a:gd name="connsiteX23" fmla="*/ 2272901 w 10423900"/>
              <a:gd name="connsiteY23" fmla="*/ 2446458 h 5491534"/>
              <a:gd name="connsiteX24" fmla="*/ 2389190 w 10423900"/>
              <a:gd name="connsiteY24" fmla="*/ 2636747 h 5491534"/>
              <a:gd name="connsiteX25" fmla="*/ 2489621 w 10423900"/>
              <a:gd name="connsiteY25" fmla="*/ 2848179 h 5491534"/>
              <a:gd name="connsiteX26" fmla="*/ 2701053 w 10423900"/>
              <a:gd name="connsiteY26" fmla="*/ 2985611 h 5491534"/>
              <a:gd name="connsiteX27" fmla="*/ 1057165 w 10423900"/>
              <a:gd name="connsiteY27" fmla="*/ 2964468 h 5491534"/>
              <a:gd name="connsiteX28" fmla="*/ 2912485 w 10423900"/>
              <a:gd name="connsiteY28" fmla="*/ 3408477 h 5491534"/>
              <a:gd name="connsiteX29" fmla="*/ 2748626 w 10423900"/>
              <a:gd name="connsiteY29" fmla="*/ 3582909 h 5491534"/>
              <a:gd name="connsiteX30" fmla="*/ 3763503 w 10423900"/>
              <a:gd name="connsiteY30" fmla="*/ 3820771 h 5491534"/>
              <a:gd name="connsiteX31" fmla="*/ 3219063 w 10423900"/>
              <a:gd name="connsiteY31" fmla="*/ 3847199 h 5491534"/>
              <a:gd name="connsiteX32" fmla="*/ 6385269 w 10423900"/>
              <a:gd name="connsiteY32" fmla="*/ 4840933 h 5491534"/>
              <a:gd name="connsiteX33" fmla="*/ 10285854 w 10423900"/>
              <a:gd name="connsiteY33" fmla="*/ 5471118 h 5491534"/>
              <a:gd name="connsiteX34" fmla="*/ 10423900 w 10423900"/>
              <a:gd name="connsiteY34" fmla="*/ 5491534 h 5491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3900" h="5491534">
                <a:moveTo>
                  <a:pt x="10423900" y="0"/>
                </a:moveTo>
                <a:lnTo>
                  <a:pt x="3493157" y="0"/>
                </a:lnTo>
                <a:lnTo>
                  <a:pt x="3493018" y="31"/>
                </a:lnTo>
                <a:cubicBezTo>
                  <a:pt x="3414969" y="12668"/>
                  <a:pt x="3328744" y="21588"/>
                  <a:pt x="3245493" y="104839"/>
                </a:cubicBezTo>
                <a:cubicBezTo>
                  <a:pt x="3668357" y="162984"/>
                  <a:pt x="4075366" y="51981"/>
                  <a:pt x="4434802" y="284558"/>
                </a:cubicBezTo>
                <a:cubicBezTo>
                  <a:pt x="4302656" y="400846"/>
                  <a:pt x="4154654" y="374416"/>
                  <a:pt x="4011937" y="395559"/>
                </a:cubicBezTo>
                <a:cubicBezTo>
                  <a:pt x="3863934" y="416704"/>
                  <a:pt x="3721217" y="453704"/>
                  <a:pt x="3573213" y="474847"/>
                </a:cubicBezTo>
                <a:cubicBezTo>
                  <a:pt x="3414639" y="501275"/>
                  <a:pt x="3256063" y="506562"/>
                  <a:pt x="3097489" y="532990"/>
                </a:cubicBezTo>
                <a:cubicBezTo>
                  <a:pt x="2965345" y="554135"/>
                  <a:pt x="2822627" y="517133"/>
                  <a:pt x="2664052" y="649279"/>
                </a:cubicBezTo>
                <a:cubicBezTo>
                  <a:pt x="3055203" y="744424"/>
                  <a:pt x="3409352" y="601706"/>
                  <a:pt x="3795218" y="696852"/>
                </a:cubicBezTo>
                <a:cubicBezTo>
                  <a:pt x="3567928" y="781425"/>
                  <a:pt x="3382924" y="754995"/>
                  <a:pt x="3208492" y="802568"/>
                </a:cubicBezTo>
                <a:cubicBezTo>
                  <a:pt x="3049916" y="850140"/>
                  <a:pt x="2859627" y="797282"/>
                  <a:pt x="2727483" y="939999"/>
                </a:cubicBezTo>
                <a:cubicBezTo>
                  <a:pt x="2627052" y="1051000"/>
                  <a:pt x="2521336" y="1066858"/>
                  <a:pt x="2389190" y="1003429"/>
                </a:cubicBezTo>
                <a:cubicBezTo>
                  <a:pt x="2272901" y="945284"/>
                  <a:pt x="2146043" y="961142"/>
                  <a:pt x="2029754" y="1019287"/>
                </a:cubicBezTo>
                <a:cubicBezTo>
                  <a:pt x="1987468" y="1040430"/>
                  <a:pt x="1945181" y="1066858"/>
                  <a:pt x="1945181" y="1119716"/>
                </a:cubicBezTo>
                <a:cubicBezTo>
                  <a:pt x="1945181" y="1193719"/>
                  <a:pt x="1998039" y="1214862"/>
                  <a:pt x="2056184" y="1225434"/>
                </a:cubicBezTo>
                <a:cubicBezTo>
                  <a:pt x="2109042" y="1236004"/>
                  <a:pt x="2172471" y="1246577"/>
                  <a:pt x="2225329" y="1236004"/>
                </a:cubicBezTo>
                <a:cubicBezTo>
                  <a:pt x="2563622" y="1177861"/>
                  <a:pt x="2896629" y="1273005"/>
                  <a:pt x="3234920" y="1262435"/>
                </a:cubicBezTo>
                <a:cubicBezTo>
                  <a:pt x="2172471" y="1489724"/>
                  <a:pt x="1099450" y="1415723"/>
                  <a:pt x="0" y="1495009"/>
                </a:cubicBezTo>
                <a:cubicBezTo>
                  <a:pt x="142717" y="1653583"/>
                  <a:pt x="327721" y="1521439"/>
                  <a:pt x="438724" y="1637728"/>
                </a:cubicBezTo>
                <a:cubicBezTo>
                  <a:pt x="333006" y="1880875"/>
                  <a:pt x="375293" y="2013020"/>
                  <a:pt x="586726" y="2028877"/>
                </a:cubicBezTo>
                <a:cubicBezTo>
                  <a:pt x="792873" y="2044734"/>
                  <a:pt x="1014877" y="1960161"/>
                  <a:pt x="1125878" y="2250882"/>
                </a:cubicBezTo>
                <a:cubicBezTo>
                  <a:pt x="1157593" y="2340740"/>
                  <a:pt x="1353170" y="2314312"/>
                  <a:pt x="1474744" y="2330169"/>
                </a:cubicBezTo>
                <a:cubicBezTo>
                  <a:pt x="1739034" y="2367170"/>
                  <a:pt x="2019183" y="2330169"/>
                  <a:pt x="2272901" y="2446458"/>
                </a:cubicBezTo>
                <a:cubicBezTo>
                  <a:pt x="2373332" y="2488744"/>
                  <a:pt x="2442048" y="2520459"/>
                  <a:pt x="2389190" y="2636747"/>
                </a:cubicBezTo>
                <a:cubicBezTo>
                  <a:pt x="2336332" y="2758321"/>
                  <a:pt x="2405048" y="2800607"/>
                  <a:pt x="2489621" y="2848179"/>
                </a:cubicBezTo>
                <a:cubicBezTo>
                  <a:pt x="2553051" y="2885180"/>
                  <a:pt x="2648195" y="2874609"/>
                  <a:pt x="2701053" y="2985611"/>
                </a:cubicBezTo>
                <a:cubicBezTo>
                  <a:pt x="2146043" y="2969753"/>
                  <a:pt x="1606888" y="2879895"/>
                  <a:pt x="1057165" y="2964468"/>
                </a:cubicBezTo>
                <a:cubicBezTo>
                  <a:pt x="1659748" y="3175900"/>
                  <a:pt x="2320474" y="3165328"/>
                  <a:pt x="2912485" y="3408477"/>
                </a:cubicBezTo>
                <a:cubicBezTo>
                  <a:pt x="2891342" y="3493050"/>
                  <a:pt x="2753911" y="3456048"/>
                  <a:pt x="2748626" y="3582909"/>
                </a:cubicBezTo>
                <a:cubicBezTo>
                  <a:pt x="3060489" y="3715055"/>
                  <a:pt x="3435782" y="3625195"/>
                  <a:pt x="3763503" y="3820771"/>
                </a:cubicBezTo>
                <a:cubicBezTo>
                  <a:pt x="3573213" y="3910629"/>
                  <a:pt x="3398782" y="3762626"/>
                  <a:pt x="3219063" y="3847199"/>
                </a:cubicBezTo>
                <a:cubicBezTo>
                  <a:pt x="3277208" y="3974060"/>
                  <a:pt x="5909545" y="4756360"/>
                  <a:pt x="6385269" y="4840933"/>
                </a:cubicBezTo>
                <a:cubicBezTo>
                  <a:pt x="7171204" y="4982659"/>
                  <a:pt x="9157515" y="5302348"/>
                  <a:pt x="10285854" y="5471118"/>
                </a:cubicBezTo>
                <a:lnTo>
                  <a:pt x="10423900" y="5491534"/>
                </a:lnTo>
                <a:close/>
              </a:path>
            </a:pathLst>
          </a:custGeom>
          <a:solidFill>
            <a:srgbClr val="20B66F">
              <a:alpha val="20000"/>
            </a:srgb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E6B6C92-C633-4546-836D-09A51B429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1094" y="750667"/>
            <a:ext cx="5602705" cy="267833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i="0" dirty="0" smtClean="0"/>
              <a:t>(la) </a:t>
            </a:r>
            <a:br>
              <a:rPr lang="en-US" sz="6000" i="0" dirty="0" smtClean="0"/>
            </a:br>
            <a:r>
              <a:rPr lang="en-US" sz="6000" i="0" dirty="0" err="1" smtClean="0"/>
              <a:t>ra</a:t>
            </a:r>
            <a:r>
              <a:rPr lang="en-US" sz="6000" i="0" dirty="0" smtClean="0"/>
              <a:t>-com-</a:t>
            </a:r>
            <a:r>
              <a:rPr lang="en-US" sz="6000" i="0" dirty="0" err="1" smtClean="0"/>
              <a:t>pu</a:t>
            </a:r>
            <a:r>
              <a:rPr lang="en-US" sz="6000" i="0" dirty="0" smtClean="0"/>
              <a:t>-ta-do</a:t>
            </a:r>
            <a:endParaRPr lang="en-US" sz="6000" i="0" dirty="0"/>
          </a:p>
        </p:txBody>
      </p:sp>
      <p:pic>
        <p:nvPicPr>
          <p:cNvPr id="3" name="la computador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942846" y="3673906"/>
            <a:ext cx="609600" cy="609600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Modern Languages Unit, CPDD</a:t>
            </a:r>
            <a:endParaRPr lang="en-US"/>
          </a:p>
        </p:txBody>
      </p:sp>
      <p:pic>
        <p:nvPicPr>
          <p:cNvPr id="12" name="Content Placeholder 8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171" y="3363768"/>
            <a:ext cx="4488873" cy="2992582"/>
          </a:xfrm>
        </p:spPr>
      </p:pic>
    </p:spTree>
    <p:extLst>
      <p:ext uri="{BB962C8B-B14F-4D97-AF65-F5344CB8AC3E}">
        <p14:creationId xmlns:p14="http://schemas.microsoft.com/office/powerpoint/2010/main" val="3282674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9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raphic 1">
            <a:extLst>
              <a:ext uri="{FF2B5EF4-FFF2-40B4-BE49-F238E27FC236}">
                <a16:creationId xmlns:a16="http://schemas.microsoft.com/office/drawing/2014/main" id="{0D57E7FA-E8FC-45AC-868F-CDC8144939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2599854" y="527562"/>
            <a:ext cx="6992292" cy="5102484"/>
          </a:xfrm>
          <a:custGeom>
            <a:avLst/>
            <a:gdLst/>
            <a:ahLst/>
            <a:cxnLst/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BB3F6F06-A72D-4442-A031-E1D2004CB3F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9CF7FE1C-8BC5-4B0C-A2BC-93AB72C90FD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68100" y="-1"/>
            <a:ext cx="10423900" cy="5920155"/>
          </a:xfrm>
          <a:custGeom>
            <a:avLst/>
            <a:gdLst>
              <a:gd name="connsiteX0" fmla="*/ 10423900 w 10423900"/>
              <a:gd name="connsiteY0" fmla="*/ 0 h 5491534"/>
              <a:gd name="connsiteX1" fmla="*/ 3493157 w 10423900"/>
              <a:gd name="connsiteY1" fmla="*/ 0 h 5491534"/>
              <a:gd name="connsiteX2" fmla="*/ 3493018 w 10423900"/>
              <a:gd name="connsiteY2" fmla="*/ 31 h 5491534"/>
              <a:gd name="connsiteX3" fmla="*/ 3245493 w 10423900"/>
              <a:gd name="connsiteY3" fmla="*/ 104839 h 5491534"/>
              <a:gd name="connsiteX4" fmla="*/ 4434802 w 10423900"/>
              <a:gd name="connsiteY4" fmla="*/ 284558 h 5491534"/>
              <a:gd name="connsiteX5" fmla="*/ 4011937 w 10423900"/>
              <a:gd name="connsiteY5" fmla="*/ 395559 h 5491534"/>
              <a:gd name="connsiteX6" fmla="*/ 3573213 w 10423900"/>
              <a:gd name="connsiteY6" fmla="*/ 474847 h 5491534"/>
              <a:gd name="connsiteX7" fmla="*/ 3097489 w 10423900"/>
              <a:gd name="connsiteY7" fmla="*/ 532990 h 5491534"/>
              <a:gd name="connsiteX8" fmla="*/ 2664052 w 10423900"/>
              <a:gd name="connsiteY8" fmla="*/ 649279 h 5491534"/>
              <a:gd name="connsiteX9" fmla="*/ 3795218 w 10423900"/>
              <a:gd name="connsiteY9" fmla="*/ 696852 h 5491534"/>
              <a:gd name="connsiteX10" fmla="*/ 3208492 w 10423900"/>
              <a:gd name="connsiteY10" fmla="*/ 802568 h 5491534"/>
              <a:gd name="connsiteX11" fmla="*/ 2727483 w 10423900"/>
              <a:gd name="connsiteY11" fmla="*/ 939999 h 5491534"/>
              <a:gd name="connsiteX12" fmla="*/ 2389190 w 10423900"/>
              <a:gd name="connsiteY12" fmla="*/ 1003429 h 5491534"/>
              <a:gd name="connsiteX13" fmla="*/ 2029754 w 10423900"/>
              <a:gd name="connsiteY13" fmla="*/ 1019287 h 5491534"/>
              <a:gd name="connsiteX14" fmla="*/ 1945181 w 10423900"/>
              <a:gd name="connsiteY14" fmla="*/ 1119716 h 5491534"/>
              <a:gd name="connsiteX15" fmla="*/ 2056184 w 10423900"/>
              <a:gd name="connsiteY15" fmla="*/ 1225434 h 5491534"/>
              <a:gd name="connsiteX16" fmla="*/ 2225329 w 10423900"/>
              <a:gd name="connsiteY16" fmla="*/ 1236004 h 5491534"/>
              <a:gd name="connsiteX17" fmla="*/ 3234920 w 10423900"/>
              <a:gd name="connsiteY17" fmla="*/ 1262435 h 5491534"/>
              <a:gd name="connsiteX18" fmla="*/ 0 w 10423900"/>
              <a:gd name="connsiteY18" fmla="*/ 1495009 h 5491534"/>
              <a:gd name="connsiteX19" fmla="*/ 438724 w 10423900"/>
              <a:gd name="connsiteY19" fmla="*/ 1637728 h 5491534"/>
              <a:gd name="connsiteX20" fmla="*/ 586726 w 10423900"/>
              <a:gd name="connsiteY20" fmla="*/ 2028877 h 5491534"/>
              <a:gd name="connsiteX21" fmla="*/ 1125878 w 10423900"/>
              <a:gd name="connsiteY21" fmla="*/ 2250882 h 5491534"/>
              <a:gd name="connsiteX22" fmla="*/ 1474744 w 10423900"/>
              <a:gd name="connsiteY22" fmla="*/ 2330169 h 5491534"/>
              <a:gd name="connsiteX23" fmla="*/ 2272901 w 10423900"/>
              <a:gd name="connsiteY23" fmla="*/ 2446458 h 5491534"/>
              <a:gd name="connsiteX24" fmla="*/ 2389190 w 10423900"/>
              <a:gd name="connsiteY24" fmla="*/ 2636747 h 5491534"/>
              <a:gd name="connsiteX25" fmla="*/ 2489621 w 10423900"/>
              <a:gd name="connsiteY25" fmla="*/ 2848179 h 5491534"/>
              <a:gd name="connsiteX26" fmla="*/ 2701053 w 10423900"/>
              <a:gd name="connsiteY26" fmla="*/ 2985611 h 5491534"/>
              <a:gd name="connsiteX27" fmla="*/ 1057165 w 10423900"/>
              <a:gd name="connsiteY27" fmla="*/ 2964468 h 5491534"/>
              <a:gd name="connsiteX28" fmla="*/ 2912485 w 10423900"/>
              <a:gd name="connsiteY28" fmla="*/ 3408477 h 5491534"/>
              <a:gd name="connsiteX29" fmla="*/ 2748626 w 10423900"/>
              <a:gd name="connsiteY29" fmla="*/ 3582909 h 5491534"/>
              <a:gd name="connsiteX30" fmla="*/ 3763503 w 10423900"/>
              <a:gd name="connsiteY30" fmla="*/ 3820771 h 5491534"/>
              <a:gd name="connsiteX31" fmla="*/ 3219063 w 10423900"/>
              <a:gd name="connsiteY31" fmla="*/ 3847199 h 5491534"/>
              <a:gd name="connsiteX32" fmla="*/ 6385269 w 10423900"/>
              <a:gd name="connsiteY32" fmla="*/ 4840933 h 5491534"/>
              <a:gd name="connsiteX33" fmla="*/ 10285854 w 10423900"/>
              <a:gd name="connsiteY33" fmla="*/ 5471118 h 5491534"/>
              <a:gd name="connsiteX34" fmla="*/ 10423900 w 10423900"/>
              <a:gd name="connsiteY34" fmla="*/ 5491534 h 5491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3900" h="5491534">
                <a:moveTo>
                  <a:pt x="10423900" y="0"/>
                </a:moveTo>
                <a:lnTo>
                  <a:pt x="3493157" y="0"/>
                </a:lnTo>
                <a:lnTo>
                  <a:pt x="3493018" y="31"/>
                </a:lnTo>
                <a:cubicBezTo>
                  <a:pt x="3414969" y="12668"/>
                  <a:pt x="3328744" y="21588"/>
                  <a:pt x="3245493" y="104839"/>
                </a:cubicBezTo>
                <a:cubicBezTo>
                  <a:pt x="3668357" y="162984"/>
                  <a:pt x="4075366" y="51981"/>
                  <a:pt x="4434802" y="284558"/>
                </a:cubicBezTo>
                <a:cubicBezTo>
                  <a:pt x="4302656" y="400846"/>
                  <a:pt x="4154654" y="374416"/>
                  <a:pt x="4011937" y="395559"/>
                </a:cubicBezTo>
                <a:cubicBezTo>
                  <a:pt x="3863934" y="416704"/>
                  <a:pt x="3721217" y="453704"/>
                  <a:pt x="3573213" y="474847"/>
                </a:cubicBezTo>
                <a:cubicBezTo>
                  <a:pt x="3414639" y="501275"/>
                  <a:pt x="3256063" y="506562"/>
                  <a:pt x="3097489" y="532990"/>
                </a:cubicBezTo>
                <a:cubicBezTo>
                  <a:pt x="2965345" y="554135"/>
                  <a:pt x="2822627" y="517133"/>
                  <a:pt x="2664052" y="649279"/>
                </a:cubicBezTo>
                <a:cubicBezTo>
                  <a:pt x="3055203" y="744424"/>
                  <a:pt x="3409352" y="601706"/>
                  <a:pt x="3795218" y="696852"/>
                </a:cubicBezTo>
                <a:cubicBezTo>
                  <a:pt x="3567928" y="781425"/>
                  <a:pt x="3382924" y="754995"/>
                  <a:pt x="3208492" y="802568"/>
                </a:cubicBezTo>
                <a:cubicBezTo>
                  <a:pt x="3049916" y="850140"/>
                  <a:pt x="2859627" y="797282"/>
                  <a:pt x="2727483" y="939999"/>
                </a:cubicBezTo>
                <a:cubicBezTo>
                  <a:pt x="2627052" y="1051000"/>
                  <a:pt x="2521336" y="1066858"/>
                  <a:pt x="2389190" y="1003429"/>
                </a:cubicBezTo>
                <a:cubicBezTo>
                  <a:pt x="2272901" y="945284"/>
                  <a:pt x="2146043" y="961142"/>
                  <a:pt x="2029754" y="1019287"/>
                </a:cubicBezTo>
                <a:cubicBezTo>
                  <a:pt x="1987468" y="1040430"/>
                  <a:pt x="1945181" y="1066858"/>
                  <a:pt x="1945181" y="1119716"/>
                </a:cubicBezTo>
                <a:cubicBezTo>
                  <a:pt x="1945181" y="1193719"/>
                  <a:pt x="1998039" y="1214862"/>
                  <a:pt x="2056184" y="1225434"/>
                </a:cubicBezTo>
                <a:cubicBezTo>
                  <a:pt x="2109042" y="1236004"/>
                  <a:pt x="2172471" y="1246577"/>
                  <a:pt x="2225329" y="1236004"/>
                </a:cubicBezTo>
                <a:cubicBezTo>
                  <a:pt x="2563622" y="1177861"/>
                  <a:pt x="2896629" y="1273005"/>
                  <a:pt x="3234920" y="1262435"/>
                </a:cubicBezTo>
                <a:cubicBezTo>
                  <a:pt x="2172471" y="1489724"/>
                  <a:pt x="1099450" y="1415723"/>
                  <a:pt x="0" y="1495009"/>
                </a:cubicBezTo>
                <a:cubicBezTo>
                  <a:pt x="142717" y="1653583"/>
                  <a:pt x="327721" y="1521439"/>
                  <a:pt x="438724" y="1637728"/>
                </a:cubicBezTo>
                <a:cubicBezTo>
                  <a:pt x="333006" y="1880875"/>
                  <a:pt x="375293" y="2013020"/>
                  <a:pt x="586726" y="2028877"/>
                </a:cubicBezTo>
                <a:cubicBezTo>
                  <a:pt x="792873" y="2044734"/>
                  <a:pt x="1014877" y="1960161"/>
                  <a:pt x="1125878" y="2250882"/>
                </a:cubicBezTo>
                <a:cubicBezTo>
                  <a:pt x="1157593" y="2340740"/>
                  <a:pt x="1353170" y="2314312"/>
                  <a:pt x="1474744" y="2330169"/>
                </a:cubicBezTo>
                <a:cubicBezTo>
                  <a:pt x="1739034" y="2367170"/>
                  <a:pt x="2019183" y="2330169"/>
                  <a:pt x="2272901" y="2446458"/>
                </a:cubicBezTo>
                <a:cubicBezTo>
                  <a:pt x="2373332" y="2488744"/>
                  <a:pt x="2442048" y="2520459"/>
                  <a:pt x="2389190" y="2636747"/>
                </a:cubicBezTo>
                <a:cubicBezTo>
                  <a:pt x="2336332" y="2758321"/>
                  <a:pt x="2405048" y="2800607"/>
                  <a:pt x="2489621" y="2848179"/>
                </a:cubicBezTo>
                <a:cubicBezTo>
                  <a:pt x="2553051" y="2885180"/>
                  <a:pt x="2648195" y="2874609"/>
                  <a:pt x="2701053" y="2985611"/>
                </a:cubicBezTo>
                <a:cubicBezTo>
                  <a:pt x="2146043" y="2969753"/>
                  <a:pt x="1606888" y="2879895"/>
                  <a:pt x="1057165" y="2964468"/>
                </a:cubicBezTo>
                <a:cubicBezTo>
                  <a:pt x="1659748" y="3175900"/>
                  <a:pt x="2320474" y="3165328"/>
                  <a:pt x="2912485" y="3408477"/>
                </a:cubicBezTo>
                <a:cubicBezTo>
                  <a:pt x="2891342" y="3493050"/>
                  <a:pt x="2753911" y="3456048"/>
                  <a:pt x="2748626" y="3582909"/>
                </a:cubicBezTo>
                <a:cubicBezTo>
                  <a:pt x="3060489" y="3715055"/>
                  <a:pt x="3435782" y="3625195"/>
                  <a:pt x="3763503" y="3820771"/>
                </a:cubicBezTo>
                <a:cubicBezTo>
                  <a:pt x="3573213" y="3910629"/>
                  <a:pt x="3398782" y="3762626"/>
                  <a:pt x="3219063" y="3847199"/>
                </a:cubicBezTo>
                <a:cubicBezTo>
                  <a:pt x="3277208" y="3974060"/>
                  <a:pt x="5909545" y="4756360"/>
                  <a:pt x="6385269" y="4840933"/>
                </a:cubicBezTo>
                <a:cubicBezTo>
                  <a:pt x="7171204" y="4982659"/>
                  <a:pt x="9157515" y="5302348"/>
                  <a:pt x="10285854" y="5471118"/>
                </a:cubicBezTo>
                <a:lnTo>
                  <a:pt x="10423900" y="5491534"/>
                </a:lnTo>
                <a:close/>
              </a:path>
            </a:pathLst>
          </a:custGeom>
          <a:solidFill>
            <a:srgbClr val="20B66F">
              <a:alpha val="20000"/>
            </a:srgb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E6B6C92-C633-4546-836D-09A51B429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1094" y="750667"/>
            <a:ext cx="5602705" cy="267833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i="0" dirty="0" smtClean="0"/>
              <a:t>(la) </a:t>
            </a:r>
            <a:r>
              <a:rPr lang="en-US" sz="6000" i="0" dirty="0" err="1" smtClean="0"/>
              <a:t>computadora</a:t>
            </a:r>
            <a:endParaRPr lang="en-US" sz="6000" i="0" dirty="0"/>
          </a:p>
        </p:txBody>
      </p:sp>
      <p:pic>
        <p:nvPicPr>
          <p:cNvPr id="3" name="la computador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247646" y="3773240"/>
            <a:ext cx="609600" cy="609600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Modern Languages Unit, CPDD</a:t>
            </a:r>
            <a:endParaRPr lang="en-US"/>
          </a:p>
        </p:txBody>
      </p:sp>
      <p:pic>
        <p:nvPicPr>
          <p:cNvPr id="11" name="Content Placeholder 8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369" y="3363768"/>
            <a:ext cx="4488873" cy="2992582"/>
          </a:xfrm>
        </p:spPr>
      </p:pic>
    </p:spTree>
    <p:extLst>
      <p:ext uri="{BB962C8B-B14F-4D97-AF65-F5344CB8AC3E}">
        <p14:creationId xmlns:p14="http://schemas.microsoft.com/office/powerpoint/2010/main" val="3654891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59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raphic 1">
            <a:extLst>
              <a:ext uri="{FF2B5EF4-FFF2-40B4-BE49-F238E27FC236}">
                <a16:creationId xmlns:a16="http://schemas.microsoft.com/office/drawing/2014/main" id="{0D57E7FA-E8FC-45AC-868F-CDC8144939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2599854" y="527562"/>
            <a:ext cx="6992292" cy="5102484"/>
          </a:xfrm>
          <a:custGeom>
            <a:avLst/>
            <a:gdLst/>
            <a:ahLst/>
            <a:cxnLst/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BB3F6F06-A72D-4442-A031-E1D2004CB3F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9CF7FE1C-8BC5-4B0C-A2BC-93AB72C90FD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68100" y="-1"/>
            <a:ext cx="10423900" cy="5920155"/>
          </a:xfrm>
          <a:custGeom>
            <a:avLst/>
            <a:gdLst>
              <a:gd name="connsiteX0" fmla="*/ 10423900 w 10423900"/>
              <a:gd name="connsiteY0" fmla="*/ 0 h 5491534"/>
              <a:gd name="connsiteX1" fmla="*/ 3493157 w 10423900"/>
              <a:gd name="connsiteY1" fmla="*/ 0 h 5491534"/>
              <a:gd name="connsiteX2" fmla="*/ 3493018 w 10423900"/>
              <a:gd name="connsiteY2" fmla="*/ 31 h 5491534"/>
              <a:gd name="connsiteX3" fmla="*/ 3245493 w 10423900"/>
              <a:gd name="connsiteY3" fmla="*/ 104839 h 5491534"/>
              <a:gd name="connsiteX4" fmla="*/ 4434802 w 10423900"/>
              <a:gd name="connsiteY4" fmla="*/ 284558 h 5491534"/>
              <a:gd name="connsiteX5" fmla="*/ 4011937 w 10423900"/>
              <a:gd name="connsiteY5" fmla="*/ 395559 h 5491534"/>
              <a:gd name="connsiteX6" fmla="*/ 3573213 w 10423900"/>
              <a:gd name="connsiteY6" fmla="*/ 474847 h 5491534"/>
              <a:gd name="connsiteX7" fmla="*/ 3097489 w 10423900"/>
              <a:gd name="connsiteY7" fmla="*/ 532990 h 5491534"/>
              <a:gd name="connsiteX8" fmla="*/ 2664052 w 10423900"/>
              <a:gd name="connsiteY8" fmla="*/ 649279 h 5491534"/>
              <a:gd name="connsiteX9" fmla="*/ 3795218 w 10423900"/>
              <a:gd name="connsiteY9" fmla="*/ 696852 h 5491534"/>
              <a:gd name="connsiteX10" fmla="*/ 3208492 w 10423900"/>
              <a:gd name="connsiteY10" fmla="*/ 802568 h 5491534"/>
              <a:gd name="connsiteX11" fmla="*/ 2727483 w 10423900"/>
              <a:gd name="connsiteY11" fmla="*/ 939999 h 5491534"/>
              <a:gd name="connsiteX12" fmla="*/ 2389190 w 10423900"/>
              <a:gd name="connsiteY12" fmla="*/ 1003429 h 5491534"/>
              <a:gd name="connsiteX13" fmla="*/ 2029754 w 10423900"/>
              <a:gd name="connsiteY13" fmla="*/ 1019287 h 5491534"/>
              <a:gd name="connsiteX14" fmla="*/ 1945181 w 10423900"/>
              <a:gd name="connsiteY14" fmla="*/ 1119716 h 5491534"/>
              <a:gd name="connsiteX15" fmla="*/ 2056184 w 10423900"/>
              <a:gd name="connsiteY15" fmla="*/ 1225434 h 5491534"/>
              <a:gd name="connsiteX16" fmla="*/ 2225329 w 10423900"/>
              <a:gd name="connsiteY16" fmla="*/ 1236004 h 5491534"/>
              <a:gd name="connsiteX17" fmla="*/ 3234920 w 10423900"/>
              <a:gd name="connsiteY17" fmla="*/ 1262435 h 5491534"/>
              <a:gd name="connsiteX18" fmla="*/ 0 w 10423900"/>
              <a:gd name="connsiteY18" fmla="*/ 1495009 h 5491534"/>
              <a:gd name="connsiteX19" fmla="*/ 438724 w 10423900"/>
              <a:gd name="connsiteY19" fmla="*/ 1637728 h 5491534"/>
              <a:gd name="connsiteX20" fmla="*/ 586726 w 10423900"/>
              <a:gd name="connsiteY20" fmla="*/ 2028877 h 5491534"/>
              <a:gd name="connsiteX21" fmla="*/ 1125878 w 10423900"/>
              <a:gd name="connsiteY21" fmla="*/ 2250882 h 5491534"/>
              <a:gd name="connsiteX22" fmla="*/ 1474744 w 10423900"/>
              <a:gd name="connsiteY22" fmla="*/ 2330169 h 5491534"/>
              <a:gd name="connsiteX23" fmla="*/ 2272901 w 10423900"/>
              <a:gd name="connsiteY23" fmla="*/ 2446458 h 5491534"/>
              <a:gd name="connsiteX24" fmla="*/ 2389190 w 10423900"/>
              <a:gd name="connsiteY24" fmla="*/ 2636747 h 5491534"/>
              <a:gd name="connsiteX25" fmla="*/ 2489621 w 10423900"/>
              <a:gd name="connsiteY25" fmla="*/ 2848179 h 5491534"/>
              <a:gd name="connsiteX26" fmla="*/ 2701053 w 10423900"/>
              <a:gd name="connsiteY26" fmla="*/ 2985611 h 5491534"/>
              <a:gd name="connsiteX27" fmla="*/ 1057165 w 10423900"/>
              <a:gd name="connsiteY27" fmla="*/ 2964468 h 5491534"/>
              <a:gd name="connsiteX28" fmla="*/ 2912485 w 10423900"/>
              <a:gd name="connsiteY28" fmla="*/ 3408477 h 5491534"/>
              <a:gd name="connsiteX29" fmla="*/ 2748626 w 10423900"/>
              <a:gd name="connsiteY29" fmla="*/ 3582909 h 5491534"/>
              <a:gd name="connsiteX30" fmla="*/ 3763503 w 10423900"/>
              <a:gd name="connsiteY30" fmla="*/ 3820771 h 5491534"/>
              <a:gd name="connsiteX31" fmla="*/ 3219063 w 10423900"/>
              <a:gd name="connsiteY31" fmla="*/ 3847199 h 5491534"/>
              <a:gd name="connsiteX32" fmla="*/ 6385269 w 10423900"/>
              <a:gd name="connsiteY32" fmla="*/ 4840933 h 5491534"/>
              <a:gd name="connsiteX33" fmla="*/ 10285854 w 10423900"/>
              <a:gd name="connsiteY33" fmla="*/ 5471118 h 5491534"/>
              <a:gd name="connsiteX34" fmla="*/ 10423900 w 10423900"/>
              <a:gd name="connsiteY34" fmla="*/ 5491534 h 5491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3900" h="5491534">
                <a:moveTo>
                  <a:pt x="10423900" y="0"/>
                </a:moveTo>
                <a:lnTo>
                  <a:pt x="3493157" y="0"/>
                </a:lnTo>
                <a:lnTo>
                  <a:pt x="3493018" y="31"/>
                </a:lnTo>
                <a:cubicBezTo>
                  <a:pt x="3414969" y="12668"/>
                  <a:pt x="3328744" y="21588"/>
                  <a:pt x="3245493" y="104839"/>
                </a:cubicBezTo>
                <a:cubicBezTo>
                  <a:pt x="3668357" y="162984"/>
                  <a:pt x="4075366" y="51981"/>
                  <a:pt x="4434802" y="284558"/>
                </a:cubicBezTo>
                <a:cubicBezTo>
                  <a:pt x="4302656" y="400846"/>
                  <a:pt x="4154654" y="374416"/>
                  <a:pt x="4011937" y="395559"/>
                </a:cubicBezTo>
                <a:cubicBezTo>
                  <a:pt x="3863934" y="416704"/>
                  <a:pt x="3721217" y="453704"/>
                  <a:pt x="3573213" y="474847"/>
                </a:cubicBezTo>
                <a:cubicBezTo>
                  <a:pt x="3414639" y="501275"/>
                  <a:pt x="3256063" y="506562"/>
                  <a:pt x="3097489" y="532990"/>
                </a:cubicBezTo>
                <a:cubicBezTo>
                  <a:pt x="2965345" y="554135"/>
                  <a:pt x="2822627" y="517133"/>
                  <a:pt x="2664052" y="649279"/>
                </a:cubicBezTo>
                <a:cubicBezTo>
                  <a:pt x="3055203" y="744424"/>
                  <a:pt x="3409352" y="601706"/>
                  <a:pt x="3795218" y="696852"/>
                </a:cubicBezTo>
                <a:cubicBezTo>
                  <a:pt x="3567928" y="781425"/>
                  <a:pt x="3382924" y="754995"/>
                  <a:pt x="3208492" y="802568"/>
                </a:cubicBezTo>
                <a:cubicBezTo>
                  <a:pt x="3049916" y="850140"/>
                  <a:pt x="2859627" y="797282"/>
                  <a:pt x="2727483" y="939999"/>
                </a:cubicBezTo>
                <a:cubicBezTo>
                  <a:pt x="2627052" y="1051000"/>
                  <a:pt x="2521336" y="1066858"/>
                  <a:pt x="2389190" y="1003429"/>
                </a:cubicBezTo>
                <a:cubicBezTo>
                  <a:pt x="2272901" y="945284"/>
                  <a:pt x="2146043" y="961142"/>
                  <a:pt x="2029754" y="1019287"/>
                </a:cubicBezTo>
                <a:cubicBezTo>
                  <a:pt x="1987468" y="1040430"/>
                  <a:pt x="1945181" y="1066858"/>
                  <a:pt x="1945181" y="1119716"/>
                </a:cubicBezTo>
                <a:cubicBezTo>
                  <a:pt x="1945181" y="1193719"/>
                  <a:pt x="1998039" y="1214862"/>
                  <a:pt x="2056184" y="1225434"/>
                </a:cubicBezTo>
                <a:cubicBezTo>
                  <a:pt x="2109042" y="1236004"/>
                  <a:pt x="2172471" y="1246577"/>
                  <a:pt x="2225329" y="1236004"/>
                </a:cubicBezTo>
                <a:cubicBezTo>
                  <a:pt x="2563622" y="1177861"/>
                  <a:pt x="2896629" y="1273005"/>
                  <a:pt x="3234920" y="1262435"/>
                </a:cubicBezTo>
                <a:cubicBezTo>
                  <a:pt x="2172471" y="1489724"/>
                  <a:pt x="1099450" y="1415723"/>
                  <a:pt x="0" y="1495009"/>
                </a:cubicBezTo>
                <a:cubicBezTo>
                  <a:pt x="142717" y="1653583"/>
                  <a:pt x="327721" y="1521439"/>
                  <a:pt x="438724" y="1637728"/>
                </a:cubicBezTo>
                <a:cubicBezTo>
                  <a:pt x="333006" y="1880875"/>
                  <a:pt x="375293" y="2013020"/>
                  <a:pt x="586726" y="2028877"/>
                </a:cubicBezTo>
                <a:cubicBezTo>
                  <a:pt x="792873" y="2044734"/>
                  <a:pt x="1014877" y="1960161"/>
                  <a:pt x="1125878" y="2250882"/>
                </a:cubicBezTo>
                <a:cubicBezTo>
                  <a:pt x="1157593" y="2340740"/>
                  <a:pt x="1353170" y="2314312"/>
                  <a:pt x="1474744" y="2330169"/>
                </a:cubicBezTo>
                <a:cubicBezTo>
                  <a:pt x="1739034" y="2367170"/>
                  <a:pt x="2019183" y="2330169"/>
                  <a:pt x="2272901" y="2446458"/>
                </a:cubicBezTo>
                <a:cubicBezTo>
                  <a:pt x="2373332" y="2488744"/>
                  <a:pt x="2442048" y="2520459"/>
                  <a:pt x="2389190" y="2636747"/>
                </a:cubicBezTo>
                <a:cubicBezTo>
                  <a:pt x="2336332" y="2758321"/>
                  <a:pt x="2405048" y="2800607"/>
                  <a:pt x="2489621" y="2848179"/>
                </a:cubicBezTo>
                <a:cubicBezTo>
                  <a:pt x="2553051" y="2885180"/>
                  <a:pt x="2648195" y="2874609"/>
                  <a:pt x="2701053" y="2985611"/>
                </a:cubicBezTo>
                <a:cubicBezTo>
                  <a:pt x="2146043" y="2969753"/>
                  <a:pt x="1606888" y="2879895"/>
                  <a:pt x="1057165" y="2964468"/>
                </a:cubicBezTo>
                <a:cubicBezTo>
                  <a:pt x="1659748" y="3175900"/>
                  <a:pt x="2320474" y="3165328"/>
                  <a:pt x="2912485" y="3408477"/>
                </a:cubicBezTo>
                <a:cubicBezTo>
                  <a:pt x="2891342" y="3493050"/>
                  <a:pt x="2753911" y="3456048"/>
                  <a:pt x="2748626" y="3582909"/>
                </a:cubicBezTo>
                <a:cubicBezTo>
                  <a:pt x="3060489" y="3715055"/>
                  <a:pt x="3435782" y="3625195"/>
                  <a:pt x="3763503" y="3820771"/>
                </a:cubicBezTo>
                <a:cubicBezTo>
                  <a:pt x="3573213" y="3910629"/>
                  <a:pt x="3398782" y="3762626"/>
                  <a:pt x="3219063" y="3847199"/>
                </a:cubicBezTo>
                <a:cubicBezTo>
                  <a:pt x="3277208" y="3974060"/>
                  <a:pt x="5909545" y="4756360"/>
                  <a:pt x="6385269" y="4840933"/>
                </a:cubicBezTo>
                <a:cubicBezTo>
                  <a:pt x="7171204" y="4982659"/>
                  <a:pt x="9157515" y="5302348"/>
                  <a:pt x="10285854" y="5471118"/>
                </a:cubicBezTo>
                <a:lnTo>
                  <a:pt x="10423900" y="5491534"/>
                </a:lnTo>
                <a:close/>
              </a:path>
            </a:pathLst>
          </a:custGeom>
          <a:solidFill>
            <a:srgbClr val="20B66F">
              <a:alpha val="20000"/>
            </a:srgb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808ABB-A2A0-4B7A-A74D-153EF3DB35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1094" y="750667"/>
            <a:ext cx="5602705" cy="267833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i="0" dirty="0" smtClean="0"/>
              <a:t>(</a:t>
            </a:r>
            <a:r>
              <a:rPr lang="en-US" sz="6000" i="0" dirty="0" err="1" smtClean="0"/>
              <a:t>los</a:t>
            </a:r>
            <a:r>
              <a:rPr lang="en-US" sz="6000" i="0" dirty="0" smtClean="0"/>
              <a:t>)</a:t>
            </a:r>
            <a:br>
              <a:rPr lang="en-US" sz="6000" i="0" dirty="0" smtClean="0"/>
            </a:br>
            <a:r>
              <a:rPr lang="en-US" sz="6000" i="0" dirty="0" err="1" smtClean="0"/>
              <a:t>rios-dia</a:t>
            </a:r>
            <a:endParaRPr lang="en-US" sz="6000" i="0" dirty="0"/>
          </a:p>
        </p:txBody>
      </p:sp>
      <p:pic>
        <p:nvPicPr>
          <p:cNvPr id="3" name="los diarios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961376" y="3652106"/>
            <a:ext cx="609600" cy="609600"/>
          </a:xfrm>
          <a:prstGeom prst="rect">
            <a:avLst/>
          </a:prstGeom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Modern Languages Unit, CPDD</a:t>
            </a:r>
            <a:endParaRPr lang="en-US"/>
          </a:p>
        </p:txBody>
      </p:sp>
      <p:pic>
        <p:nvPicPr>
          <p:cNvPr id="10" name="Content Placeholder 5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044" y="2501855"/>
            <a:ext cx="4160837" cy="4160837"/>
          </a:xfrm>
        </p:spPr>
      </p:pic>
    </p:spTree>
    <p:extLst>
      <p:ext uri="{BB962C8B-B14F-4D97-AF65-F5344CB8AC3E}">
        <p14:creationId xmlns:p14="http://schemas.microsoft.com/office/powerpoint/2010/main" val="537766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raphic 1">
            <a:extLst>
              <a:ext uri="{FF2B5EF4-FFF2-40B4-BE49-F238E27FC236}">
                <a16:creationId xmlns:a16="http://schemas.microsoft.com/office/drawing/2014/main" id="{0D57E7FA-E8FC-45AC-868F-CDC8144939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2599854" y="527562"/>
            <a:ext cx="6992292" cy="5102484"/>
          </a:xfrm>
          <a:custGeom>
            <a:avLst/>
            <a:gdLst/>
            <a:ahLst/>
            <a:cxnLst/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BB3F6F06-A72D-4442-A031-E1D2004CB3F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9CF7FE1C-8BC5-4B0C-A2BC-93AB72C90FD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68100" y="-1"/>
            <a:ext cx="10423900" cy="5920155"/>
          </a:xfrm>
          <a:custGeom>
            <a:avLst/>
            <a:gdLst>
              <a:gd name="connsiteX0" fmla="*/ 10423900 w 10423900"/>
              <a:gd name="connsiteY0" fmla="*/ 0 h 5491534"/>
              <a:gd name="connsiteX1" fmla="*/ 3493157 w 10423900"/>
              <a:gd name="connsiteY1" fmla="*/ 0 h 5491534"/>
              <a:gd name="connsiteX2" fmla="*/ 3493018 w 10423900"/>
              <a:gd name="connsiteY2" fmla="*/ 31 h 5491534"/>
              <a:gd name="connsiteX3" fmla="*/ 3245493 w 10423900"/>
              <a:gd name="connsiteY3" fmla="*/ 104839 h 5491534"/>
              <a:gd name="connsiteX4" fmla="*/ 4434802 w 10423900"/>
              <a:gd name="connsiteY4" fmla="*/ 284558 h 5491534"/>
              <a:gd name="connsiteX5" fmla="*/ 4011937 w 10423900"/>
              <a:gd name="connsiteY5" fmla="*/ 395559 h 5491534"/>
              <a:gd name="connsiteX6" fmla="*/ 3573213 w 10423900"/>
              <a:gd name="connsiteY6" fmla="*/ 474847 h 5491534"/>
              <a:gd name="connsiteX7" fmla="*/ 3097489 w 10423900"/>
              <a:gd name="connsiteY7" fmla="*/ 532990 h 5491534"/>
              <a:gd name="connsiteX8" fmla="*/ 2664052 w 10423900"/>
              <a:gd name="connsiteY8" fmla="*/ 649279 h 5491534"/>
              <a:gd name="connsiteX9" fmla="*/ 3795218 w 10423900"/>
              <a:gd name="connsiteY9" fmla="*/ 696852 h 5491534"/>
              <a:gd name="connsiteX10" fmla="*/ 3208492 w 10423900"/>
              <a:gd name="connsiteY10" fmla="*/ 802568 h 5491534"/>
              <a:gd name="connsiteX11" fmla="*/ 2727483 w 10423900"/>
              <a:gd name="connsiteY11" fmla="*/ 939999 h 5491534"/>
              <a:gd name="connsiteX12" fmla="*/ 2389190 w 10423900"/>
              <a:gd name="connsiteY12" fmla="*/ 1003429 h 5491534"/>
              <a:gd name="connsiteX13" fmla="*/ 2029754 w 10423900"/>
              <a:gd name="connsiteY13" fmla="*/ 1019287 h 5491534"/>
              <a:gd name="connsiteX14" fmla="*/ 1945181 w 10423900"/>
              <a:gd name="connsiteY14" fmla="*/ 1119716 h 5491534"/>
              <a:gd name="connsiteX15" fmla="*/ 2056184 w 10423900"/>
              <a:gd name="connsiteY15" fmla="*/ 1225434 h 5491534"/>
              <a:gd name="connsiteX16" fmla="*/ 2225329 w 10423900"/>
              <a:gd name="connsiteY16" fmla="*/ 1236004 h 5491534"/>
              <a:gd name="connsiteX17" fmla="*/ 3234920 w 10423900"/>
              <a:gd name="connsiteY17" fmla="*/ 1262435 h 5491534"/>
              <a:gd name="connsiteX18" fmla="*/ 0 w 10423900"/>
              <a:gd name="connsiteY18" fmla="*/ 1495009 h 5491534"/>
              <a:gd name="connsiteX19" fmla="*/ 438724 w 10423900"/>
              <a:gd name="connsiteY19" fmla="*/ 1637728 h 5491534"/>
              <a:gd name="connsiteX20" fmla="*/ 586726 w 10423900"/>
              <a:gd name="connsiteY20" fmla="*/ 2028877 h 5491534"/>
              <a:gd name="connsiteX21" fmla="*/ 1125878 w 10423900"/>
              <a:gd name="connsiteY21" fmla="*/ 2250882 h 5491534"/>
              <a:gd name="connsiteX22" fmla="*/ 1474744 w 10423900"/>
              <a:gd name="connsiteY22" fmla="*/ 2330169 h 5491534"/>
              <a:gd name="connsiteX23" fmla="*/ 2272901 w 10423900"/>
              <a:gd name="connsiteY23" fmla="*/ 2446458 h 5491534"/>
              <a:gd name="connsiteX24" fmla="*/ 2389190 w 10423900"/>
              <a:gd name="connsiteY24" fmla="*/ 2636747 h 5491534"/>
              <a:gd name="connsiteX25" fmla="*/ 2489621 w 10423900"/>
              <a:gd name="connsiteY25" fmla="*/ 2848179 h 5491534"/>
              <a:gd name="connsiteX26" fmla="*/ 2701053 w 10423900"/>
              <a:gd name="connsiteY26" fmla="*/ 2985611 h 5491534"/>
              <a:gd name="connsiteX27" fmla="*/ 1057165 w 10423900"/>
              <a:gd name="connsiteY27" fmla="*/ 2964468 h 5491534"/>
              <a:gd name="connsiteX28" fmla="*/ 2912485 w 10423900"/>
              <a:gd name="connsiteY28" fmla="*/ 3408477 h 5491534"/>
              <a:gd name="connsiteX29" fmla="*/ 2748626 w 10423900"/>
              <a:gd name="connsiteY29" fmla="*/ 3582909 h 5491534"/>
              <a:gd name="connsiteX30" fmla="*/ 3763503 w 10423900"/>
              <a:gd name="connsiteY30" fmla="*/ 3820771 h 5491534"/>
              <a:gd name="connsiteX31" fmla="*/ 3219063 w 10423900"/>
              <a:gd name="connsiteY31" fmla="*/ 3847199 h 5491534"/>
              <a:gd name="connsiteX32" fmla="*/ 6385269 w 10423900"/>
              <a:gd name="connsiteY32" fmla="*/ 4840933 h 5491534"/>
              <a:gd name="connsiteX33" fmla="*/ 10285854 w 10423900"/>
              <a:gd name="connsiteY33" fmla="*/ 5471118 h 5491534"/>
              <a:gd name="connsiteX34" fmla="*/ 10423900 w 10423900"/>
              <a:gd name="connsiteY34" fmla="*/ 5491534 h 5491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3900" h="5491534">
                <a:moveTo>
                  <a:pt x="10423900" y="0"/>
                </a:moveTo>
                <a:lnTo>
                  <a:pt x="3493157" y="0"/>
                </a:lnTo>
                <a:lnTo>
                  <a:pt x="3493018" y="31"/>
                </a:lnTo>
                <a:cubicBezTo>
                  <a:pt x="3414969" y="12668"/>
                  <a:pt x="3328744" y="21588"/>
                  <a:pt x="3245493" y="104839"/>
                </a:cubicBezTo>
                <a:cubicBezTo>
                  <a:pt x="3668357" y="162984"/>
                  <a:pt x="4075366" y="51981"/>
                  <a:pt x="4434802" y="284558"/>
                </a:cubicBezTo>
                <a:cubicBezTo>
                  <a:pt x="4302656" y="400846"/>
                  <a:pt x="4154654" y="374416"/>
                  <a:pt x="4011937" y="395559"/>
                </a:cubicBezTo>
                <a:cubicBezTo>
                  <a:pt x="3863934" y="416704"/>
                  <a:pt x="3721217" y="453704"/>
                  <a:pt x="3573213" y="474847"/>
                </a:cubicBezTo>
                <a:cubicBezTo>
                  <a:pt x="3414639" y="501275"/>
                  <a:pt x="3256063" y="506562"/>
                  <a:pt x="3097489" y="532990"/>
                </a:cubicBezTo>
                <a:cubicBezTo>
                  <a:pt x="2965345" y="554135"/>
                  <a:pt x="2822627" y="517133"/>
                  <a:pt x="2664052" y="649279"/>
                </a:cubicBezTo>
                <a:cubicBezTo>
                  <a:pt x="3055203" y="744424"/>
                  <a:pt x="3409352" y="601706"/>
                  <a:pt x="3795218" y="696852"/>
                </a:cubicBezTo>
                <a:cubicBezTo>
                  <a:pt x="3567928" y="781425"/>
                  <a:pt x="3382924" y="754995"/>
                  <a:pt x="3208492" y="802568"/>
                </a:cubicBezTo>
                <a:cubicBezTo>
                  <a:pt x="3049916" y="850140"/>
                  <a:pt x="2859627" y="797282"/>
                  <a:pt x="2727483" y="939999"/>
                </a:cubicBezTo>
                <a:cubicBezTo>
                  <a:pt x="2627052" y="1051000"/>
                  <a:pt x="2521336" y="1066858"/>
                  <a:pt x="2389190" y="1003429"/>
                </a:cubicBezTo>
                <a:cubicBezTo>
                  <a:pt x="2272901" y="945284"/>
                  <a:pt x="2146043" y="961142"/>
                  <a:pt x="2029754" y="1019287"/>
                </a:cubicBezTo>
                <a:cubicBezTo>
                  <a:pt x="1987468" y="1040430"/>
                  <a:pt x="1945181" y="1066858"/>
                  <a:pt x="1945181" y="1119716"/>
                </a:cubicBezTo>
                <a:cubicBezTo>
                  <a:pt x="1945181" y="1193719"/>
                  <a:pt x="1998039" y="1214862"/>
                  <a:pt x="2056184" y="1225434"/>
                </a:cubicBezTo>
                <a:cubicBezTo>
                  <a:pt x="2109042" y="1236004"/>
                  <a:pt x="2172471" y="1246577"/>
                  <a:pt x="2225329" y="1236004"/>
                </a:cubicBezTo>
                <a:cubicBezTo>
                  <a:pt x="2563622" y="1177861"/>
                  <a:pt x="2896629" y="1273005"/>
                  <a:pt x="3234920" y="1262435"/>
                </a:cubicBezTo>
                <a:cubicBezTo>
                  <a:pt x="2172471" y="1489724"/>
                  <a:pt x="1099450" y="1415723"/>
                  <a:pt x="0" y="1495009"/>
                </a:cubicBezTo>
                <a:cubicBezTo>
                  <a:pt x="142717" y="1653583"/>
                  <a:pt x="327721" y="1521439"/>
                  <a:pt x="438724" y="1637728"/>
                </a:cubicBezTo>
                <a:cubicBezTo>
                  <a:pt x="333006" y="1880875"/>
                  <a:pt x="375293" y="2013020"/>
                  <a:pt x="586726" y="2028877"/>
                </a:cubicBezTo>
                <a:cubicBezTo>
                  <a:pt x="792873" y="2044734"/>
                  <a:pt x="1014877" y="1960161"/>
                  <a:pt x="1125878" y="2250882"/>
                </a:cubicBezTo>
                <a:cubicBezTo>
                  <a:pt x="1157593" y="2340740"/>
                  <a:pt x="1353170" y="2314312"/>
                  <a:pt x="1474744" y="2330169"/>
                </a:cubicBezTo>
                <a:cubicBezTo>
                  <a:pt x="1739034" y="2367170"/>
                  <a:pt x="2019183" y="2330169"/>
                  <a:pt x="2272901" y="2446458"/>
                </a:cubicBezTo>
                <a:cubicBezTo>
                  <a:pt x="2373332" y="2488744"/>
                  <a:pt x="2442048" y="2520459"/>
                  <a:pt x="2389190" y="2636747"/>
                </a:cubicBezTo>
                <a:cubicBezTo>
                  <a:pt x="2336332" y="2758321"/>
                  <a:pt x="2405048" y="2800607"/>
                  <a:pt x="2489621" y="2848179"/>
                </a:cubicBezTo>
                <a:cubicBezTo>
                  <a:pt x="2553051" y="2885180"/>
                  <a:pt x="2648195" y="2874609"/>
                  <a:pt x="2701053" y="2985611"/>
                </a:cubicBezTo>
                <a:cubicBezTo>
                  <a:pt x="2146043" y="2969753"/>
                  <a:pt x="1606888" y="2879895"/>
                  <a:pt x="1057165" y="2964468"/>
                </a:cubicBezTo>
                <a:cubicBezTo>
                  <a:pt x="1659748" y="3175900"/>
                  <a:pt x="2320474" y="3165328"/>
                  <a:pt x="2912485" y="3408477"/>
                </a:cubicBezTo>
                <a:cubicBezTo>
                  <a:pt x="2891342" y="3493050"/>
                  <a:pt x="2753911" y="3456048"/>
                  <a:pt x="2748626" y="3582909"/>
                </a:cubicBezTo>
                <a:cubicBezTo>
                  <a:pt x="3060489" y="3715055"/>
                  <a:pt x="3435782" y="3625195"/>
                  <a:pt x="3763503" y="3820771"/>
                </a:cubicBezTo>
                <a:cubicBezTo>
                  <a:pt x="3573213" y="3910629"/>
                  <a:pt x="3398782" y="3762626"/>
                  <a:pt x="3219063" y="3847199"/>
                </a:cubicBezTo>
                <a:cubicBezTo>
                  <a:pt x="3277208" y="3974060"/>
                  <a:pt x="5909545" y="4756360"/>
                  <a:pt x="6385269" y="4840933"/>
                </a:cubicBezTo>
                <a:cubicBezTo>
                  <a:pt x="7171204" y="4982659"/>
                  <a:pt x="9157515" y="5302348"/>
                  <a:pt x="10285854" y="5471118"/>
                </a:cubicBezTo>
                <a:lnTo>
                  <a:pt x="10423900" y="5491534"/>
                </a:lnTo>
                <a:close/>
              </a:path>
            </a:pathLst>
          </a:custGeom>
          <a:solidFill>
            <a:srgbClr val="20B66F">
              <a:alpha val="20000"/>
            </a:srgb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808ABB-A2A0-4B7A-A74D-153EF3DB35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1094" y="750667"/>
            <a:ext cx="5602705" cy="267833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i="0" dirty="0" smtClean="0"/>
              <a:t>(</a:t>
            </a:r>
            <a:r>
              <a:rPr lang="en-US" sz="6000" i="0" dirty="0" err="1" smtClean="0"/>
              <a:t>los</a:t>
            </a:r>
            <a:r>
              <a:rPr lang="en-US" sz="6000" i="0" dirty="0" smtClean="0"/>
              <a:t>)</a:t>
            </a:r>
            <a:br>
              <a:rPr lang="en-US" sz="6000" i="0" dirty="0" smtClean="0"/>
            </a:br>
            <a:r>
              <a:rPr lang="en-US" sz="6000" i="0" dirty="0" err="1" smtClean="0"/>
              <a:t>diarios</a:t>
            </a:r>
            <a:endParaRPr lang="en-US" sz="6000" i="0" dirty="0"/>
          </a:p>
        </p:txBody>
      </p:sp>
      <p:pic>
        <p:nvPicPr>
          <p:cNvPr id="3" name="los diarios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55578" y="3615123"/>
            <a:ext cx="609600" cy="609600"/>
          </a:xfrm>
          <a:prstGeom prst="rect">
            <a:avLst/>
          </a:prstGeom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Modern Languages Unit, CPDD</a:t>
            </a:r>
            <a:endParaRPr lang="en-US"/>
          </a:p>
        </p:txBody>
      </p:sp>
      <p:pic>
        <p:nvPicPr>
          <p:cNvPr id="14" name="Content Placeholder 5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793" y="2195513"/>
            <a:ext cx="4160837" cy="4160837"/>
          </a:xfrm>
        </p:spPr>
      </p:pic>
    </p:spTree>
    <p:extLst>
      <p:ext uri="{BB962C8B-B14F-4D97-AF65-F5344CB8AC3E}">
        <p14:creationId xmlns:p14="http://schemas.microsoft.com/office/powerpoint/2010/main" val="2613594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4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raphic 1">
            <a:extLst>
              <a:ext uri="{FF2B5EF4-FFF2-40B4-BE49-F238E27FC236}">
                <a16:creationId xmlns:a16="http://schemas.microsoft.com/office/drawing/2014/main" id="{0D57E7FA-E8FC-45AC-868F-CDC8144939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2599854" y="527562"/>
            <a:ext cx="6992292" cy="5102484"/>
          </a:xfrm>
          <a:custGeom>
            <a:avLst/>
            <a:gdLst/>
            <a:ahLst/>
            <a:cxnLst/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BB3F6F06-A72D-4442-A031-E1D2004CB3F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CF7FE1C-8BC5-4B0C-A2BC-93AB72C90FD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68100" y="-1"/>
            <a:ext cx="10423900" cy="5920155"/>
          </a:xfrm>
          <a:custGeom>
            <a:avLst/>
            <a:gdLst>
              <a:gd name="connsiteX0" fmla="*/ 10423900 w 10423900"/>
              <a:gd name="connsiteY0" fmla="*/ 0 h 5491534"/>
              <a:gd name="connsiteX1" fmla="*/ 3493157 w 10423900"/>
              <a:gd name="connsiteY1" fmla="*/ 0 h 5491534"/>
              <a:gd name="connsiteX2" fmla="*/ 3493018 w 10423900"/>
              <a:gd name="connsiteY2" fmla="*/ 31 h 5491534"/>
              <a:gd name="connsiteX3" fmla="*/ 3245493 w 10423900"/>
              <a:gd name="connsiteY3" fmla="*/ 104839 h 5491534"/>
              <a:gd name="connsiteX4" fmla="*/ 4434802 w 10423900"/>
              <a:gd name="connsiteY4" fmla="*/ 284558 h 5491534"/>
              <a:gd name="connsiteX5" fmla="*/ 4011937 w 10423900"/>
              <a:gd name="connsiteY5" fmla="*/ 395559 h 5491534"/>
              <a:gd name="connsiteX6" fmla="*/ 3573213 w 10423900"/>
              <a:gd name="connsiteY6" fmla="*/ 474847 h 5491534"/>
              <a:gd name="connsiteX7" fmla="*/ 3097489 w 10423900"/>
              <a:gd name="connsiteY7" fmla="*/ 532990 h 5491534"/>
              <a:gd name="connsiteX8" fmla="*/ 2664052 w 10423900"/>
              <a:gd name="connsiteY8" fmla="*/ 649279 h 5491534"/>
              <a:gd name="connsiteX9" fmla="*/ 3795218 w 10423900"/>
              <a:gd name="connsiteY9" fmla="*/ 696852 h 5491534"/>
              <a:gd name="connsiteX10" fmla="*/ 3208492 w 10423900"/>
              <a:gd name="connsiteY10" fmla="*/ 802568 h 5491534"/>
              <a:gd name="connsiteX11" fmla="*/ 2727483 w 10423900"/>
              <a:gd name="connsiteY11" fmla="*/ 939999 h 5491534"/>
              <a:gd name="connsiteX12" fmla="*/ 2389190 w 10423900"/>
              <a:gd name="connsiteY12" fmla="*/ 1003429 h 5491534"/>
              <a:gd name="connsiteX13" fmla="*/ 2029754 w 10423900"/>
              <a:gd name="connsiteY13" fmla="*/ 1019287 h 5491534"/>
              <a:gd name="connsiteX14" fmla="*/ 1945181 w 10423900"/>
              <a:gd name="connsiteY14" fmla="*/ 1119716 h 5491534"/>
              <a:gd name="connsiteX15" fmla="*/ 2056184 w 10423900"/>
              <a:gd name="connsiteY15" fmla="*/ 1225434 h 5491534"/>
              <a:gd name="connsiteX16" fmla="*/ 2225329 w 10423900"/>
              <a:gd name="connsiteY16" fmla="*/ 1236004 h 5491534"/>
              <a:gd name="connsiteX17" fmla="*/ 3234920 w 10423900"/>
              <a:gd name="connsiteY17" fmla="*/ 1262435 h 5491534"/>
              <a:gd name="connsiteX18" fmla="*/ 0 w 10423900"/>
              <a:gd name="connsiteY18" fmla="*/ 1495009 h 5491534"/>
              <a:gd name="connsiteX19" fmla="*/ 438724 w 10423900"/>
              <a:gd name="connsiteY19" fmla="*/ 1637728 h 5491534"/>
              <a:gd name="connsiteX20" fmla="*/ 586726 w 10423900"/>
              <a:gd name="connsiteY20" fmla="*/ 2028877 h 5491534"/>
              <a:gd name="connsiteX21" fmla="*/ 1125878 w 10423900"/>
              <a:gd name="connsiteY21" fmla="*/ 2250882 h 5491534"/>
              <a:gd name="connsiteX22" fmla="*/ 1474744 w 10423900"/>
              <a:gd name="connsiteY22" fmla="*/ 2330169 h 5491534"/>
              <a:gd name="connsiteX23" fmla="*/ 2272901 w 10423900"/>
              <a:gd name="connsiteY23" fmla="*/ 2446458 h 5491534"/>
              <a:gd name="connsiteX24" fmla="*/ 2389190 w 10423900"/>
              <a:gd name="connsiteY24" fmla="*/ 2636747 h 5491534"/>
              <a:gd name="connsiteX25" fmla="*/ 2489621 w 10423900"/>
              <a:gd name="connsiteY25" fmla="*/ 2848179 h 5491534"/>
              <a:gd name="connsiteX26" fmla="*/ 2701053 w 10423900"/>
              <a:gd name="connsiteY26" fmla="*/ 2985611 h 5491534"/>
              <a:gd name="connsiteX27" fmla="*/ 1057165 w 10423900"/>
              <a:gd name="connsiteY27" fmla="*/ 2964468 h 5491534"/>
              <a:gd name="connsiteX28" fmla="*/ 2912485 w 10423900"/>
              <a:gd name="connsiteY28" fmla="*/ 3408477 h 5491534"/>
              <a:gd name="connsiteX29" fmla="*/ 2748626 w 10423900"/>
              <a:gd name="connsiteY29" fmla="*/ 3582909 h 5491534"/>
              <a:gd name="connsiteX30" fmla="*/ 3763503 w 10423900"/>
              <a:gd name="connsiteY30" fmla="*/ 3820771 h 5491534"/>
              <a:gd name="connsiteX31" fmla="*/ 3219063 w 10423900"/>
              <a:gd name="connsiteY31" fmla="*/ 3847199 h 5491534"/>
              <a:gd name="connsiteX32" fmla="*/ 6385269 w 10423900"/>
              <a:gd name="connsiteY32" fmla="*/ 4840933 h 5491534"/>
              <a:gd name="connsiteX33" fmla="*/ 10285854 w 10423900"/>
              <a:gd name="connsiteY33" fmla="*/ 5471118 h 5491534"/>
              <a:gd name="connsiteX34" fmla="*/ 10423900 w 10423900"/>
              <a:gd name="connsiteY34" fmla="*/ 5491534 h 5491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3900" h="5491534">
                <a:moveTo>
                  <a:pt x="10423900" y="0"/>
                </a:moveTo>
                <a:lnTo>
                  <a:pt x="3493157" y="0"/>
                </a:lnTo>
                <a:lnTo>
                  <a:pt x="3493018" y="31"/>
                </a:lnTo>
                <a:cubicBezTo>
                  <a:pt x="3414969" y="12668"/>
                  <a:pt x="3328744" y="21588"/>
                  <a:pt x="3245493" y="104839"/>
                </a:cubicBezTo>
                <a:cubicBezTo>
                  <a:pt x="3668357" y="162984"/>
                  <a:pt x="4075366" y="51981"/>
                  <a:pt x="4434802" y="284558"/>
                </a:cubicBezTo>
                <a:cubicBezTo>
                  <a:pt x="4302656" y="400846"/>
                  <a:pt x="4154654" y="374416"/>
                  <a:pt x="4011937" y="395559"/>
                </a:cubicBezTo>
                <a:cubicBezTo>
                  <a:pt x="3863934" y="416704"/>
                  <a:pt x="3721217" y="453704"/>
                  <a:pt x="3573213" y="474847"/>
                </a:cubicBezTo>
                <a:cubicBezTo>
                  <a:pt x="3414639" y="501275"/>
                  <a:pt x="3256063" y="506562"/>
                  <a:pt x="3097489" y="532990"/>
                </a:cubicBezTo>
                <a:cubicBezTo>
                  <a:pt x="2965345" y="554135"/>
                  <a:pt x="2822627" y="517133"/>
                  <a:pt x="2664052" y="649279"/>
                </a:cubicBezTo>
                <a:cubicBezTo>
                  <a:pt x="3055203" y="744424"/>
                  <a:pt x="3409352" y="601706"/>
                  <a:pt x="3795218" y="696852"/>
                </a:cubicBezTo>
                <a:cubicBezTo>
                  <a:pt x="3567928" y="781425"/>
                  <a:pt x="3382924" y="754995"/>
                  <a:pt x="3208492" y="802568"/>
                </a:cubicBezTo>
                <a:cubicBezTo>
                  <a:pt x="3049916" y="850140"/>
                  <a:pt x="2859627" y="797282"/>
                  <a:pt x="2727483" y="939999"/>
                </a:cubicBezTo>
                <a:cubicBezTo>
                  <a:pt x="2627052" y="1051000"/>
                  <a:pt x="2521336" y="1066858"/>
                  <a:pt x="2389190" y="1003429"/>
                </a:cubicBezTo>
                <a:cubicBezTo>
                  <a:pt x="2272901" y="945284"/>
                  <a:pt x="2146043" y="961142"/>
                  <a:pt x="2029754" y="1019287"/>
                </a:cubicBezTo>
                <a:cubicBezTo>
                  <a:pt x="1987468" y="1040430"/>
                  <a:pt x="1945181" y="1066858"/>
                  <a:pt x="1945181" y="1119716"/>
                </a:cubicBezTo>
                <a:cubicBezTo>
                  <a:pt x="1945181" y="1193719"/>
                  <a:pt x="1998039" y="1214862"/>
                  <a:pt x="2056184" y="1225434"/>
                </a:cubicBezTo>
                <a:cubicBezTo>
                  <a:pt x="2109042" y="1236004"/>
                  <a:pt x="2172471" y="1246577"/>
                  <a:pt x="2225329" y="1236004"/>
                </a:cubicBezTo>
                <a:cubicBezTo>
                  <a:pt x="2563622" y="1177861"/>
                  <a:pt x="2896629" y="1273005"/>
                  <a:pt x="3234920" y="1262435"/>
                </a:cubicBezTo>
                <a:cubicBezTo>
                  <a:pt x="2172471" y="1489724"/>
                  <a:pt x="1099450" y="1415723"/>
                  <a:pt x="0" y="1495009"/>
                </a:cubicBezTo>
                <a:cubicBezTo>
                  <a:pt x="142717" y="1653583"/>
                  <a:pt x="327721" y="1521439"/>
                  <a:pt x="438724" y="1637728"/>
                </a:cubicBezTo>
                <a:cubicBezTo>
                  <a:pt x="333006" y="1880875"/>
                  <a:pt x="375293" y="2013020"/>
                  <a:pt x="586726" y="2028877"/>
                </a:cubicBezTo>
                <a:cubicBezTo>
                  <a:pt x="792873" y="2044734"/>
                  <a:pt x="1014877" y="1960161"/>
                  <a:pt x="1125878" y="2250882"/>
                </a:cubicBezTo>
                <a:cubicBezTo>
                  <a:pt x="1157593" y="2340740"/>
                  <a:pt x="1353170" y="2314312"/>
                  <a:pt x="1474744" y="2330169"/>
                </a:cubicBezTo>
                <a:cubicBezTo>
                  <a:pt x="1739034" y="2367170"/>
                  <a:pt x="2019183" y="2330169"/>
                  <a:pt x="2272901" y="2446458"/>
                </a:cubicBezTo>
                <a:cubicBezTo>
                  <a:pt x="2373332" y="2488744"/>
                  <a:pt x="2442048" y="2520459"/>
                  <a:pt x="2389190" y="2636747"/>
                </a:cubicBezTo>
                <a:cubicBezTo>
                  <a:pt x="2336332" y="2758321"/>
                  <a:pt x="2405048" y="2800607"/>
                  <a:pt x="2489621" y="2848179"/>
                </a:cubicBezTo>
                <a:cubicBezTo>
                  <a:pt x="2553051" y="2885180"/>
                  <a:pt x="2648195" y="2874609"/>
                  <a:pt x="2701053" y="2985611"/>
                </a:cubicBezTo>
                <a:cubicBezTo>
                  <a:pt x="2146043" y="2969753"/>
                  <a:pt x="1606888" y="2879895"/>
                  <a:pt x="1057165" y="2964468"/>
                </a:cubicBezTo>
                <a:cubicBezTo>
                  <a:pt x="1659748" y="3175900"/>
                  <a:pt x="2320474" y="3165328"/>
                  <a:pt x="2912485" y="3408477"/>
                </a:cubicBezTo>
                <a:cubicBezTo>
                  <a:pt x="2891342" y="3493050"/>
                  <a:pt x="2753911" y="3456048"/>
                  <a:pt x="2748626" y="3582909"/>
                </a:cubicBezTo>
                <a:cubicBezTo>
                  <a:pt x="3060489" y="3715055"/>
                  <a:pt x="3435782" y="3625195"/>
                  <a:pt x="3763503" y="3820771"/>
                </a:cubicBezTo>
                <a:cubicBezTo>
                  <a:pt x="3573213" y="3910629"/>
                  <a:pt x="3398782" y="3762626"/>
                  <a:pt x="3219063" y="3847199"/>
                </a:cubicBezTo>
                <a:cubicBezTo>
                  <a:pt x="3277208" y="3974060"/>
                  <a:pt x="5909545" y="4756360"/>
                  <a:pt x="6385269" y="4840933"/>
                </a:cubicBezTo>
                <a:cubicBezTo>
                  <a:pt x="7171204" y="4982659"/>
                  <a:pt x="9157515" y="5302348"/>
                  <a:pt x="10285854" y="5471118"/>
                </a:cubicBezTo>
                <a:lnTo>
                  <a:pt x="10423900" y="5491534"/>
                </a:lnTo>
                <a:close/>
              </a:path>
            </a:pathLst>
          </a:custGeom>
          <a:solidFill>
            <a:srgbClr val="20B66F">
              <a:alpha val="20000"/>
            </a:srgb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DB0556-F3C3-473F-BB14-A3E2D2ECE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1094" y="750667"/>
            <a:ext cx="5602705" cy="267833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i="0" dirty="0" smtClean="0"/>
              <a:t>(la)</a:t>
            </a:r>
            <a:br>
              <a:rPr lang="en-US" sz="6000" i="0" dirty="0" smtClean="0"/>
            </a:br>
            <a:r>
              <a:rPr lang="en-US" sz="6000" i="0" dirty="0" smtClean="0"/>
              <a:t>le-</a:t>
            </a:r>
            <a:r>
              <a:rPr lang="en-US" sz="6000" i="0" dirty="0" err="1" smtClean="0"/>
              <a:t>te</a:t>
            </a:r>
            <a:r>
              <a:rPr lang="en-US" sz="6000" i="0" dirty="0" smtClean="0"/>
              <a:t>-</a:t>
            </a:r>
            <a:r>
              <a:rPr lang="en-US" sz="6000" i="0" dirty="0" err="1" smtClean="0"/>
              <a:t>sión</a:t>
            </a:r>
            <a:r>
              <a:rPr lang="en-US" sz="6000" i="0" dirty="0" smtClean="0"/>
              <a:t>-vi</a:t>
            </a:r>
            <a:endParaRPr lang="en-US" sz="6000" i="0" dirty="0"/>
          </a:p>
        </p:txBody>
      </p:sp>
      <p:pic>
        <p:nvPicPr>
          <p:cNvPr id="3" name="la televisio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942846" y="3653624"/>
            <a:ext cx="609600" cy="609600"/>
          </a:xfrm>
          <a:prstGeom prst="rect">
            <a:avLst/>
          </a:prstGeom>
        </p:spPr>
      </p:pic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Modern Languages Unit, CPDD</a:t>
            </a:r>
            <a:endParaRPr lang="en-US"/>
          </a:p>
        </p:txBody>
      </p:sp>
      <p:pic>
        <p:nvPicPr>
          <p:cNvPr id="14" name="Content Placeholder 5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00" y="2182805"/>
            <a:ext cx="4854941" cy="4160837"/>
          </a:xfrm>
        </p:spPr>
      </p:pic>
    </p:spTree>
    <p:extLst>
      <p:ext uri="{BB962C8B-B14F-4D97-AF65-F5344CB8AC3E}">
        <p14:creationId xmlns:p14="http://schemas.microsoft.com/office/powerpoint/2010/main" val="2703314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3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raphic 1">
            <a:extLst>
              <a:ext uri="{FF2B5EF4-FFF2-40B4-BE49-F238E27FC236}">
                <a16:creationId xmlns:a16="http://schemas.microsoft.com/office/drawing/2014/main" id="{0D57E7FA-E8FC-45AC-868F-CDC8144939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2599854" y="527562"/>
            <a:ext cx="6992292" cy="5102484"/>
          </a:xfrm>
          <a:custGeom>
            <a:avLst/>
            <a:gdLst/>
            <a:ahLst/>
            <a:cxnLst/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BB3F6F06-A72D-4442-A031-E1D2004CB3F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CF7FE1C-8BC5-4B0C-A2BC-93AB72C90FD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68100" y="-1"/>
            <a:ext cx="10423900" cy="5920155"/>
          </a:xfrm>
          <a:custGeom>
            <a:avLst/>
            <a:gdLst>
              <a:gd name="connsiteX0" fmla="*/ 10423900 w 10423900"/>
              <a:gd name="connsiteY0" fmla="*/ 0 h 5491534"/>
              <a:gd name="connsiteX1" fmla="*/ 3493157 w 10423900"/>
              <a:gd name="connsiteY1" fmla="*/ 0 h 5491534"/>
              <a:gd name="connsiteX2" fmla="*/ 3493018 w 10423900"/>
              <a:gd name="connsiteY2" fmla="*/ 31 h 5491534"/>
              <a:gd name="connsiteX3" fmla="*/ 3245493 w 10423900"/>
              <a:gd name="connsiteY3" fmla="*/ 104839 h 5491534"/>
              <a:gd name="connsiteX4" fmla="*/ 4434802 w 10423900"/>
              <a:gd name="connsiteY4" fmla="*/ 284558 h 5491534"/>
              <a:gd name="connsiteX5" fmla="*/ 4011937 w 10423900"/>
              <a:gd name="connsiteY5" fmla="*/ 395559 h 5491534"/>
              <a:gd name="connsiteX6" fmla="*/ 3573213 w 10423900"/>
              <a:gd name="connsiteY6" fmla="*/ 474847 h 5491534"/>
              <a:gd name="connsiteX7" fmla="*/ 3097489 w 10423900"/>
              <a:gd name="connsiteY7" fmla="*/ 532990 h 5491534"/>
              <a:gd name="connsiteX8" fmla="*/ 2664052 w 10423900"/>
              <a:gd name="connsiteY8" fmla="*/ 649279 h 5491534"/>
              <a:gd name="connsiteX9" fmla="*/ 3795218 w 10423900"/>
              <a:gd name="connsiteY9" fmla="*/ 696852 h 5491534"/>
              <a:gd name="connsiteX10" fmla="*/ 3208492 w 10423900"/>
              <a:gd name="connsiteY10" fmla="*/ 802568 h 5491534"/>
              <a:gd name="connsiteX11" fmla="*/ 2727483 w 10423900"/>
              <a:gd name="connsiteY11" fmla="*/ 939999 h 5491534"/>
              <a:gd name="connsiteX12" fmla="*/ 2389190 w 10423900"/>
              <a:gd name="connsiteY12" fmla="*/ 1003429 h 5491534"/>
              <a:gd name="connsiteX13" fmla="*/ 2029754 w 10423900"/>
              <a:gd name="connsiteY13" fmla="*/ 1019287 h 5491534"/>
              <a:gd name="connsiteX14" fmla="*/ 1945181 w 10423900"/>
              <a:gd name="connsiteY14" fmla="*/ 1119716 h 5491534"/>
              <a:gd name="connsiteX15" fmla="*/ 2056184 w 10423900"/>
              <a:gd name="connsiteY15" fmla="*/ 1225434 h 5491534"/>
              <a:gd name="connsiteX16" fmla="*/ 2225329 w 10423900"/>
              <a:gd name="connsiteY16" fmla="*/ 1236004 h 5491534"/>
              <a:gd name="connsiteX17" fmla="*/ 3234920 w 10423900"/>
              <a:gd name="connsiteY17" fmla="*/ 1262435 h 5491534"/>
              <a:gd name="connsiteX18" fmla="*/ 0 w 10423900"/>
              <a:gd name="connsiteY18" fmla="*/ 1495009 h 5491534"/>
              <a:gd name="connsiteX19" fmla="*/ 438724 w 10423900"/>
              <a:gd name="connsiteY19" fmla="*/ 1637728 h 5491534"/>
              <a:gd name="connsiteX20" fmla="*/ 586726 w 10423900"/>
              <a:gd name="connsiteY20" fmla="*/ 2028877 h 5491534"/>
              <a:gd name="connsiteX21" fmla="*/ 1125878 w 10423900"/>
              <a:gd name="connsiteY21" fmla="*/ 2250882 h 5491534"/>
              <a:gd name="connsiteX22" fmla="*/ 1474744 w 10423900"/>
              <a:gd name="connsiteY22" fmla="*/ 2330169 h 5491534"/>
              <a:gd name="connsiteX23" fmla="*/ 2272901 w 10423900"/>
              <a:gd name="connsiteY23" fmla="*/ 2446458 h 5491534"/>
              <a:gd name="connsiteX24" fmla="*/ 2389190 w 10423900"/>
              <a:gd name="connsiteY24" fmla="*/ 2636747 h 5491534"/>
              <a:gd name="connsiteX25" fmla="*/ 2489621 w 10423900"/>
              <a:gd name="connsiteY25" fmla="*/ 2848179 h 5491534"/>
              <a:gd name="connsiteX26" fmla="*/ 2701053 w 10423900"/>
              <a:gd name="connsiteY26" fmla="*/ 2985611 h 5491534"/>
              <a:gd name="connsiteX27" fmla="*/ 1057165 w 10423900"/>
              <a:gd name="connsiteY27" fmla="*/ 2964468 h 5491534"/>
              <a:gd name="connsiteX28" fmla="*/ 2912485 w 10423900"/>
              <a:gd name="connsiteY28" fmla="*/ 3408477 h 5491534"/>
              <a:gd name="connsiteX29" fmla="*/ 2748626 w 10423900"/>
              <a:gd name="connsiteY29" fmla="*/ 3582909 h 5491534"/>
              <a:gd name="connsiteX30" fmla="*/ 3763503 w 10423900"/>
              <a:gd name="connsiteY30" fmla="*/ 3820771 h 5491534"/>
              <a:gd name="connsiteX31" fmla="*/ 3219063 w 10423900"/>
              <a:gd name="connsiteY31" fmla="*/ 3847199 h 5491534"/>
              <a:gd name="connsiteX32" fmla="*/ 6385269 w 10423900"/>
              <a:gd name="connsiteY32" fmla="*/ 4840933 h 5491534"/>
              <a:gd name="connsiteX33" fmla="*/ 10285854 w 10423900"/>
              <a:gd name="connsiteY33" fmla="*/ 5471118 h 5491534"/>
              <a:gd name="connsiteX34" fmla="*/ 10423900 w 10423900"/>
              <a:gd name="connsiteY34" fmla="*/ 5491534 h 5491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3900" h="5491534">
                <a:moveTo>
                  <a:pt x="10423900" y="0"/>
                </a:moveTo>
                <a:lnTo>
                  <a:pt x="3493157" y="0"/>
                </a:lnTo>
                <a:lnTo>
                  <a:pt x="3493018" y="31"/>
                </a:lnTo>
                <a:cubicBezTo>
                  <a:pt x="3414969" y="12668"/>
                  <a:pt x="3328744" y="21588"/>
                  <a:pt x="3245493" y="104839"/>
                </a:cubicBezTo>
                <a:cubicBezTo>
                  <a:pt x="3668357" y="162984"/>
                  <a:pt x="4075366" y="51981"/>
                  <a:pt x="4434802" y="284558"/>
                </a:cubicBezTo>
                <a:cubicBezTo>
                  <a:pt x="4302656" y="400846"/>
                  <a:pt x="4154654" y="374416"/>
                  <a:pt x="4011937" y="395559"/>
                </a:cubicBezTo>
                <a:cubicBezTo>
                  <a:pt x="3863934" y="416704"/>
                  <a:pt x="3721217" y="453704"/>
                  <a:pt x="3573213" y="474847"/>
                </a:cubicBezTo>
                <a:cubicBezTo>
                  <a:pt x="3414639" y="501275"/>
                  <a:pt x="3256063" y="506562"/>
                  <a:pt x="3097489" y="532990"/>
                </a:cubicBezTo>
                <a:cubicBezTo>
                  <a:pt x="2965345" y="554135"/>
                  <a:pt x="2822627" y="517133"/>
                  <a:pt x="2664052" y="649279"/>
                </a:cubicBezTo>
                <a:cubicBezTo>
                  <a:pt x="3055203" y="744424"/>
                  <a:pt x="3409352" y="601706"/>
                  <a:pt x="3795218" y="696852"/>
                </a:cubicBezTo>
                <a:cubicBezTo>
                  <a:pt x="3567928" y="781425"/>
                  <a:pt x="3382924" y="754995"/>
                  <a:pt x="3208492" y="802568"/>
                </a:cubicBezTo>
                <a:cubicBezTo>
                  <a:pt x="3049916" y="850140"/>
                  <a:pt x="2859627" y="797282"/>
                  <a:pt x="2727483" y="939999"/>
                </a:cubicBezTo>
                <a:cubicBezTo>
                  <a:pt x="2627052" y="1051000"/>
                  <a:pt x="2521336" y="1066858"/>
                  <a:pt x="2389190" y="1003429"/>
                </a:cubicBezTo>
                <a:cubicBezTo>
                  <a:pt x="2272901" y="945284"/>
                  <a:pt x="2146043" y="961142"/>
                  <a:pt x="2029754" y="1019287"/>
                </a:cubicBezTo>
                <a:cubicBezTo>
                  <a:pt x="1987468" y="1040430"/>
                  <a:pt x="1945181" y="1066858"/>
                  <a:pt x="1945181" y="1119716"/>
                </a:cubicBezTo>
                <a:cubicBezTo>
                  <a:pt x="1945181" y="1193719"/>
                  <a:pt x="1998039" y="1214862"/>
                  <a:pt x="2056184" y="1225434"/>
                </a:cubicBezTo>
                <a:cubicBezTo>
                  <a:pt x="2109042" y="1236004"/>
                  <a:pt x="2172471" y="1246577"/>
                  <a:pt x="2225329" y="1236004"/>
                </a:cubicBezTo>
                <a:cubicBezTo>
                  <a:pt x="2563622" y="1177861"/>
                  <a:pt x="2896629" y="1273005"/>
                  <a:pt x="3234920" y="1262435"/>
                </a:cubicBezTo>
                <a:cubicBezTo>
                  <a:pt x="2172471" y="1489724"/>
                  <a:pt x="1099450" y="1415723"/>
                  <a:pt x="0" y="1495009"/>
                </a:cubicBezTo>
                <a:cubicBezTo>
                  <a:pt x="142717" y="1653583"/>
                  <a:pt x="327721" y="1521439"/>
                  <a:pt x="438724" y="1637728"/>
                </a:cubicBezTo>
                <a:cubicBezTo>
                  <a:pt x="333006" y="1880875"/>
                  <a:pt x="375293" y="2013020"/>
                  <a:pt x="586726" y="2028877"/>
                </a:cubicBezTo>
                <a:cubicBezTo>
                  <a:pt x="792873" y="2044734"/>
                  <a:pt x="1014877" y="1960161"/>
                  <a:pt x="1125878" y="2250882"/>
                </a:cubicBezTo>
                <a:cubicBezTo>
                  <a:pt x="1157593" y="2340740"/>
                  <a:pt x="1353170" y="2314312"/>
                  <a:pt x="1474744" y="2330169"/>
                </a:cubicBezTo>
                <a:cubicBezTo>
                  <a:pt x="1739034" y="2367170"/>
                  <a:pt x="2019183" y="2330169"/>
                  <a:pt x="2272901" y="2446458"/>
                </a:cubicBezTo>
                <a:cubicBezTo>
                  <a:pt x="2373332" y="2488744"/>
                  <a:pt x="2442048" y="2520459"/>
                  <a:pt x="2389190" y="2636747"/>
                </a:cubicBezTo>
                <a:cubicBezTo>
                  <a:pt x="2336332" y="2758321"/>
                  <a:pt x="2405048" y="2800607"/>
                  <a:pt x="2489621" y="2848179"/>
                </a:cubicBezTo>
                <a:cubicBezTo>
                  <a:pt x="2553051" y="2885180"/>
                  <a:pt x="2648195" y="2874609"/>
                  <a:pt x="2701053" y="2985611"/>
                </a:cubicBezTo>
                <a:cubicBezTo>
                  <a:pt x="2146043" y="2969753"/>
                  <a:pt x="1606888" y="2879895"/>
                  <a:pt x="1057165" y="2964468"/>
                </a:cubicBezTo>
                <a:cubicBezTo>
                  <a:pt x="1659748" y="3175900"/>
                  <a:pt x="2320474" y="3165328"/>
                  <a:pt x="2912485" y="3408477"/>
                </a:cubicBezTo>
                <a:cubicBezTo>
                  <a:pt x="2891342" y="3493050"/>
                  <a:pt x="2753911" y="3456048"/>
                  <a:pt x="2748626" y="3582909"/>
                </a:cubicBezTo>
                <a:cubicBezTo>
                  <a:pt x="3060489" y="3715055"/>
                  <a:pt x="3435782" y="3625195"/>
                  <a:pt x="3763503" y="3820771"/>
                </a:cubicBezTo>
                <a:cubicBezTo>
                  <a:pt x="3573213" y="3910629"/>
                  <a:pt x="3398782" y="3762626"/>
                  <a:pt x="3219063" y="3847199"/>
                </a:cubicBezTo>
                <a:cubicBezTo>
                  <a:pt x="3277208" y="3974060"/>
                  <a:pt x="5909545" y="4756360"/>
                  <a:pt x="6385269" y="4840933"/>
                </a:cubicBezTo>
                <a:cubicBezTo>
                  <a:pt x="7171204" y="4982659"/>
                  <a:pt x="9157515" y="5302348"/>
                  <a:pt x="10285854" y="5471118"/>
                </a:cubicBezTo>
                <a:lnTo>
                  <a:pt x="10423900" y="5491534"/>
                </a:lnTo>
                <a:close/>
              </a:path>
            </a:pathLst>
          </a:custGeom>
          <a:solidFill>
            <a:srgbClr val="20B66F">
              <a:alpha val="20000"/>
            </a:srgb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DB0556-F3C3-473F-BB14-A3E2D2ECE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1094" y="750667"/>
            <a:ext cx="5602705" cy="267833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i="0" dirty="0" smtClean="0"/>
              <a:t>(la)</a:t>
            </a:r>
            <a:br>
              <a:rPr lang="en-US" sz="6000" i="0" dirty="0" smtClean="0"/>
            </a:br>
            <a:r>
              <a:rPr lang="en-US" sz="6000" i="0" dirty="0" err="1" smtClean="0"/>
              <a:t>televisión</a:t>
            </a:r>
            <a:endParaRPr lang="en-US" sz="6000" i="0" dirty="0"/>
          </a:p>
        </p:txBody>
      </p:sp>
      <p:pic>
        <p:nvPicPr>
          <p:cNvPr id="3" name="la televisio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247646" y="3570067"/>
            <a:ext cx="609600" cy="609600"/>
          </a:xfrm>
          <a:prstGeom prst="rect">
            <a:avLst/>
          </a:prstGeom>
        </p:spPr>
      </p:pic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Modern Languages Unit, CPDD</a:t>
            </a:r>
            <a:endParaRPr lang="en-US"/>
          </a:p>
        </p:txBody>
      </p:sp>
      <p:pic>
        <p:nvPicPr>
          <p:cNvPr id="9" name="Content Placeholder 5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88" y="2600117"/>
            <a:ext cx="4489450" cy="3847598"/>
          </a:xfrm>
        </p:spPr>
      </p:pic>
    </p:spTree>
    <p:extLst>
      <p:ext uri="{BB962C8B-B14F-4D97-AF65-F5344CB8AC3E}">
        <p14:creationId xmlns:p14="http://schemas.microsoft.com/office/powerpoint/2010/main" val="3635031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423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raphic 1">
            <a:extLst>
              <a:ext uri="{FF2B5EF4-FFF2-40B4-BE49-F238E27FC236}">
                <a16:creationId xmlns:a16="http://schemas.microsoft.com/office/drawing/2014/main" id="{0D57E7FA-E8FC-45AC-868F-CDC8144939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2599854" y="527562"/>
            <a:ext cx="6992292" cy="5102484"/>
          </a:xfrm>
          <a:custGeom>
            <a:avLst/>
            <a:gdLst/>
            <a:ahLst/>
            <a:cxnLst/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BB3F6F06-A72D-4442-A031-E1D2004CB3F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CF7FE1C-8BC5-4B0C-A2BC-93AB72C90FD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68100" y="-1"/>
            <a:ext cx="10423900" cy="5920155"/>
          </a:xfrm>
          <a:custGeom>
            <a:avLst/>
            <a:gdLst>
              <a:gd name="connsiteX0" fmla="*/ 10423900 w 10423900"/>
              <a:gd name="connsiteY0" fmla="*/ 0 h 5491534"/>
              <a:gd name="connsiteX1" fmla="*/ 3493157 w 10423900"/>
              <a:gd name="connsiteY1" fmla="*/ 0 h 5491534"/>
              <a:gd name="connsiteX2" fmla="*/ 3493018 w 10423900"/>
              <a:gd name="connsiteY2" fmla="*/ 31 h 5491534"/>
              <a:gd name="connsiteX3" fmla="*/ 3245493 w 10423900"/>
              <a:gd name="connsiteY3" fmla="*/ 104839 h 5491534"/>
              <a:gd name="connsiteX4" fmla="*/ 4434802 w 10423900"/>
              <a:gd name="connsiteY4" fmla="*/ 284558 h 5491534"/>
              <a:gd name="connsiteX5" fmla="*/ 4011937 w 10423900"/>
              <a:gd name="connsiteY5" fmla="*/ 395559 h 5491534"/>
              <a:gd name="connsiteX6" fmla="*/ 3573213 w 10423900"/>
              <a:gd name="connsiteY6" fmla="*/ 474847 h 5491534"/>
              <a:gd name="connsiteX7" fmla="*/ 3097489 w 10423900"/>
              <a:gd name="connsiteY7" fmla="*/ 532990 h 5491534"/>
              <a:gd name="connsiteX8" fmla="*/ 2664052 w 10423900"/>
              <a:gd name="connsiteY8" fmla="*/ 649279 h 5491534"/>
              <a:gd name="connsiteX9" fmla="*/ 3795218 w 10423900"/>
              <a:gd name="connsiteY9" fmla="*/ 696852 h 5491534"/>
              <a:gd name="connsiteX10" fmla="*/ 3208492 w 10423900"/>
              <a:gd name="connsiteY10" fmla="*/ 802568 h 5491534"/>
              <a:gd name="connsiteX11" fmla="*/ 2727483 w 10423900"/>
              <a:gd name="connsiteY11" fmla="*/ 939999 h 5491534"/>
              <a:gd name="connsiteX12" fmla="*/ 2389190 w 10423900"/>
              <a:gd name="connsiteY12" fmla="*/ 1003429 h 5491534"/>
              <a:gd name="connsiteX13" fmla="*/ 2029754 w 10423900"/>
              <a:gd name="connsiteY13" fmla="*/ 1019287 h 5491534"/>
              <a:gd name="connsiteX14" fmla="*/ 1945181 w 10423900"/>
              <a:gd name="connsiteY14" fmla="*/ 1119716 h 5491534"/>
              <a:gd name="connsiteX15" fmla="*/ 2056184 w 10423900"/>
              <a:gd name="connsiteY15" fmla="*/ 1225434 h 5491534"/>
              <a:gd name="connsiteX16" fmla="*/ 2225329 w 10423900"/>
              <a:gd name="connsiteY16" fmla="*/ 1236004 h 5491534"/>
              <a:gd name="connsiteX17" fmla="*/ 3234920 w 10423900"/>
              <a:gd name="connsiteY17" fmla="*/ 1262435 h 5491534"/>
              <a:gd name="connsiteX18" fmla="*/ 0 w 10423900"/>
              <a:gd name="connsiteY18" fmla="*/ 1495009 h 5491534"/>
              <a:gd name="connsiteX19" fmla="*/ 438724 w 10423900"/>
              <a:gd name="connsiteY19" fmla="*/ 1637728 h 5491534"/>
              <a:gd name="connsiteX20" fmla="*/ 586726 w 10423900"/>
              <a:gd name="connsiteY20" fmla="*/ 2028877 h 5491534"/>
              <a:gd name="connsiteX21" fmla="*/ 1125878 w 10423900"/>
              <a:gd name="connsiteY21" fmla="*/ 2250882 h 5491534"/>
              <a:gd name="connsiteX22" fmla="*/ 1474744 w 10423900"/>
              <a:gd name="connsiteY22" fmla="*/ 2330169 h 5491534"/>
              <a:gd name="connsiteX23" fmla="*/ 2272901 w 10423900"/>
              <a:gd name="connsiteY23" fmla="*/ 2446458 h 5491534"/>
              <a:gd name="connsiteX24" fmla="*/ 2389190 w 10423900"/>
              <a:gd name="connsiteY24" fmla="*/ 2636747 h 5491534"/>
              <a:gd name="connsiteX25" fmla="*/ 2489621 w 10423900"/>
              <a:gd name="connsiteY25" fmla="*/ 2848179 h 5491534"/>
              <a:gd name="connsiteX26" fmla="*/ 2701053 w 10423900"/>
              <a:gd name="connsiteY26" fmla="*/ 2985611 h 5491534"/>
              <a:gd name="connsiteX27" fmla="*/ 1057165 w 10423900"/>
              <a:gd name="connsiteY27" fmla="*/ 2964468 h 5491534"/>
              <a:gd name="connsiteX28" fmla="*/ 2912485 w 10423900"/>
              <a:gd name="connsiteY28" fmla="*/ 3408477 h 5491534"/>
              <a:gd name="connsiteX29" fmla="*/ 2748626 w 10423900"/>
              <a:gd name="connsiteY29" fmla="*/ 3582909 h 5491534"/>
              <a:gd name="connsiteX30" fmla="*/ 3763503 w 10423900"/>
              <a:gd name="connsiteY30" fmla="*/ 3820771 h 5491534"/>
              <a:gd name="connsiteX31" fmla="*/ 3219063 w 10423900"/>
              <a:gd name="connsiteY31" fmla="*/ 3847199 h 5491534"/>
              <a:gd name="connsiteX32" fmla="*/ 6385269 w 10423900"/>
              <a:gd name="connsiteY32" fmla="*/ 4840933 h 5491534"/>
              <a:gd name="connsiteX33" fmla="*/ 10285854 w 10423900"/>
              <a:gd name="connsiteY33" fmla="*/ 5471118 h 5491534"/>
              <a:gd name="connsiteX34" fmla="*/ 10423900 w 10423900"/>
              <a:gd name="connsiteY34" fmla="*/ 5491534 h 5491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3900" h="5491534">
                <a:moveTo>
                  <a:pt x="10423900" y="0"/>
                </a:moveTo>
                <a:lnTo>
                  <a:pt x="3493157" y="0"/>
                </a:lnTo>
                <a:lnTo>
                  <a:pt x="3493018" y="31"/>
                </a:lnTo>
                <a:cubicBezTo>
                  <a:pt x="3414969" y="12668"/>
                  <a:pt x="3328744" y="21588"/>
                  <a:pt x="3245493" y="104839"/>
                </a:cubicBezTo>
                <a:cubicBezTo>
                  <a:pt x="3668357" y="162984"/>
                  <a:pt x="4075366" y="51981"/>
                  <a:pt x="4434802" y="284558"/>
                </a:cubicBezTo>
                <a:cubicBezTo>
                  <a:pt x="4302656" y="400846"/>
                  <a:pt x="4154654" y="374416"/>
                  <a:pt x="4011937" y="395559"/>
                </a:cubicBezTo>
                <a:cubicBezTo>
                  <a:pt x="3863934" y="416704"/>
                  <a:pt x="3721217" y="453704"/>
                  <a:pt x="3573213" y="474847"/>
                </a:cubicBezTo>
                <a:cubicBezTo>
                  <a:pt x="3414639" y="501275"/>
                  <a:pt x="3256063" y="506562"/>
                  <a:pt x="3097489" y="532990"/>
                </a:cubicBezTo>
                <a:cubicBezTo>
                  <a:pt x="2965345" y="554135"/>
                  <a:pt x="2822627" y="517133"/>
                  <a:pt x="2664052" y="649279"/>
                </a:cubicBezTo>
                <a:cubicBezTo>
                  <a:pt x="3055203" y="744424"/>
                  <a:pt x="3409352" y="601706"/>
                  <a:pt x="3795218" y="696852"/>
                </a:cubicBezTo>
                <a:cubicBezTo>
                  <a:pt x="3567928" y="781425"/>
                  <a:pt x="3382924" y="754995"/>
                  <a:pt x="3208492" y="802568"/>
                </a:cubicBezTo>
                <a:cubicBezTo>
                  <a:pt x="3049916" y="850140"/>
                  <a:pt x="2859627" y="797282"/>
                  <a:pt x="2727483" y="939999"/>
                </a:cubicBezTo>
                <a:cubicBezTo>
                  <a:pt x="2627052" y="1051000"/>
                  <a:pt x="2521336" y="1066858"/>
                  <a:pt x="2389190" y="1003429"/>
                </a:cubicBezTo>
                <a:cubicBezTo>
                  <a:pt x="2272901" y="945284"/>
                  <a:pt x="2146043" y="961142"/>
                  <a:pt x="2029754" y="1019287"/>
                </a:cubicBezTo>
                <a:cubicBezTo>
                  <a:pt x="1987468" y="1040430"/>
                  <a:pt x="1945181" y="1066858"/>
                  <a:pt x="1945181" y="1119716"/>
                </a:cubicBezTo>
                <a:cubicBezTo>
                  <a:pt x="1945181" y="1193719"/>
                  <a:pt x="1998039" y="1214862"/>
                  <a:pt x="2056184" y="1225434"/>
                </a:cubicBezTo>
                <a:cubicBezTo>
                  <a:pt x="2109042" y="1236004"/>
                  <a:pt x="2172471" y="1246577"/>
                  <a:pt x="2225329" y="1236004"/>
                </a:cubicBezTo>
                <a:cubicBezTo>
                  <a:pt x="2563622" y="1177861"/>
                  <a:pt x="2896629" y="1273005"/>
                  <a:pt x="3234920" y="1262435"/>
                </a:cubicBezTo>
                <a:cubicBezTo>
                  <a:pt x="2172471" y="1489724"/>
                  <a:pt x="1099450" y="1415723"/>
                  <a:pt x="0" y="1495009"/>
                </a:cubicBezTo>
                <a:cubicBezTo>
                  <a:pt x="142717" y="1653583"/>
                  <a:pt x="327721" y="1521439"/>
                  <a:pt x="438724" y="1637728"/>
                </a:cubicBezTo>
                <a:cubicBezTo>
                  <a:pt x="333006" y="1880875"/>
                  <a:pt x="375293" y="2013020"/>
                  <a:pt x="586726" y="2028877"/>
                </a:cubicBezTo>
                <a:cubicBezTo>
                  <a:pt x="792873" y="2044734"/>
                  <a:pt x="1014877" y="1960161"/>
                  <a:pt x="1125878" y="2250882"/>
                </a:cubicBezTo>
                <a:cubicBezTo>
                  <a:pt x="1157593" y="2340740"/>
                  <a:pt x="1353170" y="2314312"/>
                  <a:pt x="1474744" y="2330169"/>
                </a:cubicBezTo>
                <a:cubicBezTo>
                  <a:pt x="1739034" y="2367170"/>
                  <a:pt x="2019183" y="2330169"/>
                  <a:pt x="2272901" y="2446458"/>
                </a:cubicBezTo>
                <a:cubicBezTo>
                  <a:pt x="2373332" y="2488744"/>
                  <a:pt x="2442048" y="2520459"/>
                  <a:pt x="2389190" y="2636747"/>
                </a:cubicBezTo>
                <a:cubicBezTo>
                  <a:pt x="2336332" y="2758321"/>
                  <a:pt x="2405048" y="2800607"/>
                  <a:pt x="2489621" y="2848179"/>
                </a:cubicBezTo>
                <a:cubicBezTo>
                  <a:pt x="2553051" y="2885180"/>
                  <a:pt x="2648195" y="2874609"/>
                  <a:pt x="2701053" y="2985611"/>
                </a:cubicBezTo>
                <a:cubicBezTo>
                  <a:pt x="2146043" y="2969753"/>
                  <a:pt x="1606888" y="2879895"/>
                  <a:pt x="1057165" y="2964468"/>
                </a:cubicBezTo>
                <a:cubicBezTo>
                  <a:pt x="1659748" y="3175900"/>
                  <a:pt x="2320474" y="3165328"/>
                  <a:pt x="2912485" y="3408477"/>
                </a:cubicBezTo>
                <a:cubicBezTo>
                  <a:pt x="2891342" y="3493050"/>
                  <a:pt x="2753911" y="3456048"/>
                  <a:pt x="2748626" y="3582909"/>
                </a:cubicBezTo>
                <a:cubicBezTo>
                  <a:pt x="3060489" y="3715055"/>
                  <a:pt x="3435782" y="3625195"/>
                  <a:pt x="3763503" y="3820771"/>
                </a:cubicBezTo>
                <a:cubicBezTo>
                  <a:pt x="3573213" y="3910629"/>
                  <a:pt x="3398782" y="3762626"/>
                  <a:pt x="3219063" y="3847199"/>
                </a:cubicBezTo>
                <a:cubicBezTo>
                  <a:pt x="3277208" y="3974060"/>
                  <a:pt x="5909545" y="4756360"/>
                  <a:pt x="6385269" y="4840933"/>
                </a:cubicBezTo>
                <a:cubicBezTo>
                  <a:pt x="7171204" y="4982659"/>
                  <a:pt x="9157515" y="5302348"/>
                  <a:pt x="10285854" y="5471118"/>
                </a:cubicBezTo>
                <a:lnTo>
                  <a:pt x="10423900" y="5491534"/>
                </a:lnTo>
                <a:close/>
              </a:path>
            </a:pathLst>
          </a:custGeom>
          <a:solidFill>
            <a:srgbClr val="20B66F">
              <a:alpha val="20000"/>
            </a:srgb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0A18FC-0572-4112-B180-13810BA5F3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1094" y="750667"/>
            <a:ext cx="5602705" cy="267833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i="0" dirty="0" smtClean="0"/>
              <a:t>(la)</a:t>
            </a:r>
            <a:br>
              <a:rPr lang="en-US" sz="6000" i="0" dirty="0" smtClean="0"/>
            </a:br>
            <a:r>
              <a:rPr lang="en-US" sz="6000" i="0" dirty="0" err="1" smtClean="0"/>
              <a:t>dio-ra</a:t>
            </a:r>
            <a:endParaRPr lang="en-US" sz="6000" i="0" dirty="0"/>
          </a:p>
        </p:txBody>
      </p:sp>
      <p:pic>
        <p:nvPicPr>
          <p:cNvPr id="3" name="la radi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942846" y="3498221"/>
            <a:ext cx="609600" cy="609600"/>
          </a:xfrm>
          <a:prstGeom prst="rect">
            <a:avLst/>
          </a:prstGeom>
        </p:spPr>
      </p:pic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Modern Languages Unit, CPDD</a:t>
            </a:r>
            <a:endParaRPr lang="en-US"/>
          </a:p>
        </p:txBody>
      </p:sp>
      <p:pic>
        <p:nvPicPr>
          <p:cNvPr id="14" name="Content Placeholder 5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521" y="3301422"/>
            <a:ext cx="4488873" cy="3054927"/>
          </a:xfrm>
        </p:spPr>
      </p:pic>
    </p:spTree>
    <p:extLst>
      <p:ext uri="{BB962C8B-B14F-4D97-AF65-F5344CB8AC3E}">
        <p14:creationId xmlns:p14="http://schemas.microsoft.com/office/powerpoint/2010/main" val="3518099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1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raphic 1">
            <a:extLst>
              <a:ext uri="{FF2B5EF4-FFF2-40B4-BE49-F238E27FC236}">
                <a16:creationId xmlns:a16="http://schemas.microsoft.com/office/drawing/2014/main" id="{0D57E7FA-E8FC-45AC-868F-CDC8144939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2599854" y="527562"/>
            <a:ext cx="6992292" cy="5102484"/>
          </a:xfrm>
          <a:custGeom>
            <a:avLst/>
            <a:gdLst/>
            <a:ahLst/>
            <a:cxnLst/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BB3F6F06-A72D-4442-A031-E1D2004CB3F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CF7FE1C-8BC5-4B0C-A2BC-93AB72C90FD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68100" y="-1"/>
            <a:ext cx="10423900" cy="5920155"/>
          </a:xfrm>
          <a:custGeom>
            <a:avLst/>
            <a:gdLst>
              <a:gd name="connsiteX0" fmla="*/ 10423900 w 10423900"/>
              <a:gd name="connsiteY0" fmla="*/ 0 h 5491534"/>
              <a:gd name="connsiteX1" fmla="*/ 3493157 w 10423900"/>
              <a:gd name="connsiteY1" fmla="*/ 0 h 5491534"/>
              <a:gd name="connsiteX2" fmla="*/ 3493018 w 10423900"/>
              <a:gd name="connsiteY2" fmla="*/ 31 h 5491534"/>
              <a:gd name="connsiteX3" fmla="*/ 3245493 w 10423900"/>
              <a:gd name="connsiteY3" fmla="*/ 104839 h 5491534"/>
              <a:gd name="connsiteX4" fmla="*/ 4434802 w 10423900"/>
              <a:gd name="connsiteY4" fmla="*/ 284558 h 5491534"/>
              <a:gd name="connsiteX5" fmla="*/ 4011937 w 10423900"/>
              <a:gd name="connsiteY5" fmla="*/ 395559 h 5491534"/>
              <a:gd name="connsiteX6" fmla="*/ 3573213 w 10423900"/>
              <a:gd name="connsiteY6" fmla="*/ 474847 h 5491534"/>
              <a:gd name="connsiteX7" fmla="*/ 3097489 w 10423900"/>
              <a:gd name="connsiteY7" fmla="*/ 532990 h 5491534"/>
              <a:gd name="connsiteX8" fmla="*/ 2664052 w 10423900"/>
              <a:gd name="connsiteY8" fmla="*/ 649279 h 5491534"/>
              <a:gd name="connsiteX9" fmla="*/ 3795218 w 10423900"/>
              <a:gd name="connsiteY9" fmla="*/ 696852 h 5491534"/>
              <a:gd name="connsiteX10" fmla="*/ 3208492 w 10423900"/>
              <a:gd name="connsiteY10" fmla="*/ 802568 h 5491534"/>
              <a:gd name="connsiteX11" fmla="*/ 2727483 w 10423900"/>
              <a:gd name="connsiteY11" fmla="*/ 939999 h 5491534"/>
              <a:gd name="connsiteX12" fmla="*/ 2389190 w 10423900"/>
              <a:gd name="connsiteY12" fmla="*/ 1003429 h 5491534"/>
              <a:gd name="connsiteX13" fmla="*/ 2029754 w 10423900"/>
              <a:gd name="connsiteY13" fmla="*/ 1019287 h 5491534"/>
              <a:gd name="connsiteX14" fmla="*/ 1945181 w 10423900"/>
              <a:gd name="connsiteY14" fmla="*/ 1119716 h 5491534"/>
              <a:gd name="connsiteX15" fmla="*/ 2056184 w 10423900"/>
              <a:gd name="connsiteY15" fmla="*/ 1225434 h 5491534"/>
              <a:gd name="connsiteX16" fmla="*/ 2225329 w 10423900"/>
              <a:gd name="connsiteY16" fmla="*/ 1236004 h 5491534"/>
              <a:gd name="connsiteX17" fmla="*/ 3234920 w 10423900"/>
              <a:gd name="connsiteY17" fmla="*/ 1262435 h 5491534"/>
              <a:gd name="connsiteX18" fmla="*/ 0 w 10423900"/>
              <a:gd name="connsiteY18" fmla="*/ 1495009 h 5491534"/>
              <a:gd name="connsiteX19" fmla="*/ 438724 w 10423900"/>
              <a:gd name="connsiteY19" fmla="*/ 1637728 h 5491534"/>
              <a:gd name="connsiteX20" fmla="*/ 586726 w 10423900"/>
              <a:gd name="connsiteY20" fmla="*/ 2028877 h 5491534"/>
              <a:gd name="connsiteX21" fmla="*/ 1125878 w 10423900"/>
              <a:gd name="connsiteY21" fmla="*/ 2250882 h 5491534"/>
              <a:gd name="connsiteX22" fmla="*/ 1474744 w 10423900"/>
              <a:gd name="connsiteY22" fmla="*/ 2330169 h 5491534"/>
              <a:gd name="connsiteX23" fmla="*/ 2272901 w 10423900"/>
              <a:gd name="connsiteY23" fmla="*/ 2446458 h 5491534"/>
              <a:gd name="connsiteX24" fmla="*/ 2389190 w 10423900"/>
              <a:gd name="connsiteY24" fmla="*/ 2636747 h 5491534"/>
              <a:gd name="connsiteX25" fmla="*/ 2489621 w 10423900"/>
              <a:gd name="connsiteY25" fmla="*/ 2848179 h 5491534"/>
              <a:gd name="connsiteX26" fmla="*/ 2701053 w 10423900"/>
              <a:gd name="connsiteY26" fmla="*/ 2985611 h 5491534"/>
              <a:gd name="connsiteX27" fmla="*/ 1057165 w 10423900"/>
              <a:gd name="connsiteY27" fmla="*/ 2964468 h 5491534"/>
              <a:gd name="connsiteX28" fmla="*/ 2912485 w 10423900"/>
              <a:gd name="connsiteY28" fmla="*/ 3408477 h 5491534"/>
              <a:gd name="connsiteX29" fmla="*/ 2748626 w 10423900"/>
              <a:gd name="connsiteY29" fmla="*/ 3582909 h 5491534"/>
              <a:gd name="connsiteX30" fmla="*/ 3763503 w 10423900"/>
              <a:gd name="connsiteY30" fmla="*/ 3820771 h 5491534"/>
              <a:gd name="connsiteX31" fmla="*/ 3219063 w 10423900"/>
              <a:gd name="connsiteY31" fmla="*/ 3847199 h 5491534"/>
              <a:gd name="connsiteX32" fmla="*/ 6385269 w 10423900"/>
              <a:gd name="connsiteY32" fmla="*/ 4840933 h 5491534"/>
              <a:gd name="connsiteX33" fmla="*/ 10285854 w 10423900"/>
              <a:gd name="connsiteY33" fmla="*/ 5471118 h 5491534"/>
              <a:gd name="connsiteX34" fmla="*/ 10423900 w 10423900"/>
              <a:gd name="connsiteY34" fmla="*/ 5491534 h 5491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3900" h="5491534">
                <a:moveTo>
                  <a:pt x="10423900" y="0"/>
                </a:moveTo>
                <a:lnTo>
                  <a:pt x="3493157" y="0"/>
                </a:lnTo>
                <a:lnTo>
                  <a:pt x="3493018" y="31"/>
                </a:lnTo>
                <a:cubicBezTo>
                  <a:pt x="3414969" y="12668"/>
                  <a:pt x="3328744" y="21588"/>
                  <a:pt x="3245493" y="104839"/>
                </a:cubicBezTo>
                <a:cubicBezTo>
                  <a:pt x="3668357" y="162984"/>
                  <a:pt x="4075366" y="51981"/>
                  <a:pt x="4434802" y="284558"/>
                </a:cubicBezTo>
                <a:cubicBezTo>
                  <a:pt x="4302656" y="400846"/>
                  <a:pt x="4154654" y="374416"/>
                  <a:pt x="4011937" y="395559"/>
                </a:cubicBezTo>
                <a:cubicBezTo>
                  <a:pt x="3863934" y="416704"/>
                  <a:pt x="3721217" y="453704"/>
                  <a:pt x="3573213" y="474847"/>
                </a:cubicBezTo>
                <a:cubicBezTo>
                  <a:pt x="3414639" y="501275"/>
                  <a:pt x="3256063" y="506562"/>
                  <a:pt x="3097489" y="532990"/>
                </a:cubicBezTo>
                <a:cubicBezTo>
                  <a:pt x="2965345" y="554135"/>
                  <a:pt x="2822627" y="517133"/>
                  <a:pt x="2664052" y="649279"/>
                </a:cubicBezTo>
                <a:cubicBezTo>
                  <a:pt x="3055203" y="744424"/>
                  <a:pt x="3409352" y="601706"/>
                  <a:pt x="3795218" y="696852"/>
                </a:cubicBezTo>
                <a:cubicBezTo>
                  <a:pt x="3567928" y="781425"/>
                  <a:pt x="3382924" y="754995"/>
                  <a:pt x="3208492" y="802568"/>
                </a:cubicBezTo>
                <a:cubicBezTo>
                  <a:pt x="3049916" y="850140"/>
                  <a:pt x="2859627" y="797282"/>
                  <a:pt x="2727483" y="939999"/>
                </a:cubicBezTo>
                <a:cubicBezTo>
                  <a:pt x="2627052" y="1051000"/>
                  <a:pt x="2521336" y="1066858"/>
                  <a:pt x="2389190" y="1003429"/>
                </a:cubicBezTo>
                <a:cubicBezTo>
                  <a:pt x="2272901" y="945284"/>
                  <a:pt x="2146043" y="961142"/>
                  <a:pt x="2029754" y="1019287"/>
                </a:cubicBezTo>
                <a:cubicBezTo>
                  <a:pt x="1987468" y="1040430"/>
                  <a:pt x="1945181" y="1066858"/>
                  <a:pt x="1945181" y="1119716"/>
                </a:cubicBezTo>
                <a:cubicBezTo>
                  <a:pt x="1945181" y="1193719"/>
                  <a:pt x="1998039" y="1214862"/>
                  <a:pt x="2056184" y="1225434"/>
                </a:cubicBezTo>
                <a:cubicBezTo>
                  <a:pt x="2109042" y="1236004"/>
                  <a:pt x="2172471" y="1246577"/>
                  <a:pt x="2225329" y="1236004"/>
                </a:cubicBezTo>
                <a:cubicBezTo>
                  <a:pt x="2563622" y="1177861"/>
                  <a:pt x="2896629" y="1273005"/>
                  <a:pt x="3234920" y="1262435"/>
                </a:cubicBezTo>
                <a:cubicBezTo>
                  <a:pt x="2172471" y="1489724"/>
                  <a:pt x="1099450" y="1415723"/>
                  <a:pt x="0" y="1495009"/>
                </a:cubicBezTo>
                <a:cubicBezTo>
                  <a:pt x="142717" y="1653583"/>
                  <a:pt x="327721" y="1521439"/>
                  <a:pt x="438724" y="1637728"/>
                </a:cubicBezTo>
                <a:cubicBezTo>
                  <a:pt x="333006" y="1880875"/>
                  <a:pt x="375293" y="2013020"/>
                  <a:pt x="586726" y="2028877"/>
                </a:cubicBezTo>
                <a:cubicBezTo>
                  <a:pt x="792873" y="2044734"/>
                  <a:pt x="1014877" y="1960161"/>
                  <a:pt x="1125878" y="2250882"/>
                </a:cubicBezTo>
                <a:cubicBezTo>
                  <a:pt x="1157593" y="2340740"/>
                  <a:pt x="1353170" y="2314312"/>
                  <a:pt x="1474744" y="2330169"/>
                </a:cubicBezTo>
                <a:cubicBezTo>
                  <a:pt x="1739034" y="2367170"/>
                  <a:pt x="2019183" y="2330169"/>
                  <a:pt x="2272901" y="2446458"/>
                </a:cubicBezTo>
                <a:cubicBezTo>
                  <a:pt x="2373332" y="2488744"/>
                  <a:pt x="2442048" y="2520459"/>
                  <a:pt x="2389190" y="2636747"/>
                </a:cubicBezTo>
                <a:cubicBezTo>
                  <a:pt x="2336332" y="2758321"/>
                  <a:pt x="2405048" y="2800607"/>
                  <a:pt x="2489621" y="2848179"/>
                </a:cubicBezTo>
                <a:cubicBezTo>
                  <a:pt x="2553051" y="2885180"/>
                  <a:pt x="2648195" y="2874609"/>
                  <a:pt x="2701053" y="2985611"/>
                </a:cubicBezTo>
                <a:cubicBezTo>
                  <a:pt x="2146043" y="2969753"/>
                  <a:pt x="1606888" y="2879895"/>
                  <a:pt x="1057165" y="2964468"/>
                </a:cubicBezTo>
                <a:cubicBezTo>
                  <a:pt x="1659748" y="3175900"/>
                  <a:pt x="2320474" y="3165328"/>
                  <a:pt x="2912485" y="3408477"/>
                </a:cubicBezTo>
                <a:cubicBezTo>
                  <a:pt x="2891342" y="3493050"/>
                  <a:pt x="2753911" y="3456048"/>
                  <a:pt x="2748626" y="3582909"/>
                </a:cubicBezTo>
                <a:cubicBezTo>
                  <a:pt x="3060489" y="3715055"/>
                  <a:pt x="3435782" y="3625195"/>
                  <a:pt x="3763503" y="3820771"/>
                </a:cubicBezTo>
                <a:cubicBezTo>
                  <a:pt x="3573213" y="3910629"/>
                  <a:pt x="3398782" y="3762626"/>
                  <a:pt x="3219063" y="3847199"/>
                </a:cubicBezTo>
                <a:cubicBezTo>
                  <a:pt x="3277208" y="3974060"/>
                  <a:pt x="5909545" y="4756360"/>
                  <a:pt x="6385269" y="4840933"/>
                </a:cubicBezTo>
                <a:cubicBezTo>
                  <a:pt x="7171204" y="4982659"/>
                  <a:pt x="9157515" y="5302348"/>
                  <a:pt x="10285854" y="5471118"/>
                </a:cubicBezTo>
                <a:lnTo>
                  <a:pt x="10423900" y="5491534"/>
                </a:lnTo>
                <a:close/>
              </a:path>
            </a:pathLst>
          </a:custGeom>
          <a:solidFill>
            <a:srgbClr val="20B66F">
              <a:alpha val="20000"/>
            </a:srgb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0A18FC-0572-4112-B180-13810BA5F3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1094" y="750667"/>
            <a:ext cx="5602705" cy="267833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i="0" dirty="0" smtClean="0"/>
              <a:t>(la)</a:t>
            </a:r>
            <a:br>
              <a:rPr lang="en-US" sz="6000" i="0" dirty="0" smtClean="0"/>
            </a:br>
            <a:r>
              <a:rPr lang="en-US" sz="6000" i="0" dirty="0" smtClean="0"/>
              <a:t>radio</a:t>
            </a:r>
            <a:endParaRPr lang="en-US" sz="6000" i="0" dirty="0"/>
          </a:p>
        </p:txBody>
      </p:sp>
      <p:pic>
        <p:nvPicPr>
          <p:cNvPr id="3" name="la radi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931136" y="3429000"/>
            <a:ext cx="609600" cy="609600"/>
          </a:xfrm>
          <a:prstGeom prst="rect">
            <a:avLst/>
          </a:prstGeom>
        </p:spPr>
      </p:pic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Modern Languages Unit, CPDD</a:t>
            </a:r>
            <a:endParaRPr lang="en-US"/>
          </a:p>
        </p:txBody>
      </p:sp>
      <p:pic>
        <p:nvPicPr>
          <p:cNvPr id="12" name="Content Placeholder 5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777" y="3429000"/>
            <a:ext cx="4488873" cy="3054927"/>
          </a:xfrm>
        </p:spPr>
      </p:pic>
    </p:spTree>
    <p:extLst>
      <p:ext uri="{BB962C8B-B14F-4D97-AF65-F5344CB8AC3E}">
        <p14:creationId xmlns:p14="http://schemas.microsoft.com/office/powerpoint/2010/main" val="3805345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91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F541DB91-0B10-46D9-B34B-7BFF9602606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9CF7FE1C-8BC5-4B0C-A2BC-93AB72C90FD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68100" y="-1"/>
            <a:ext cx="10423900" cy="5920155"/>
          </a:xfrm>
          <a:custGeom>
            <a:avLst/>
            <a:gdLst>
              <a:gd name="connsiteX0" fmla="*/ 10423900 w 10423900"/>
              <a:gd name="connsiteY0" fmla="*/ 0 h 5491534"/>
              <a:gd name="connsiteX1" fmla="*/ 3493157 w 10423900"/>
              <a:gd name="connsiteY1" fmla="*/ 0 h 5491534"/>
              <a:gd name="connsiteX2" fmla="*/ 3493018 w 10423900"/>
              <a:gd name="connsiteY2" fmla="*/ 31 h 5491534"/>
              <a:gd name="connsiteX3" fmla="*/ 3245493 w 10423900"/>
              <a:gd name="connsiteY3" fmla="*/ 104839 h 5491534"/>
              <a:gd name="connsiteX4" fmla="*/ 4434802 w 10423900"/>
              <a:gd name="connsiteY4" fmla="*/ 284558 h 5491534"/>
              <a:gd name="connsiteX5" fmla="*/ 4011937 w 10423900"/>
              <a:gd name="connsiteY5" fmla="*/ 395559 h 5491534"/>
              <a:gd name="connsiteX6" fmla="*/ 3573213 w 10423900"/>
              <a:gd name="connsiteY6" fmla="*/ 474847 h 5491534"/>
              <a:gd name="connsiteX7" fmla="*/ 3097489 w 10423900"/>
              <a:gd name="connsiteY7" fmla="*/ 532990 h 5491534"/>
              <a:gd name="connsiteX8" fmla="*/ 2664052 w 10423900"/>
              <a:gd name="connsiteY8" fmla="*/ 649279 h 5491534"/>
              <a:gd name="connsiteX9" fmla="*/ 3795218 w 10423900"/>
              <a:gd name="connsiteY9" fmla="*/ 696852 h 5491534"/>
              <a:gd name="connsiteX10" fmla="*/ 3208492 w 10423900"/>
              <a:gd name="connsiteY10" fmla="*/ 802568 h 5491534"/>
              <a:gd name="connsiteX11" fmla="*/ 2727483 w 10423900"/>
              <a:gd name="connsiteY11" fmla="*/ 939999 h 5491534"/>
              <a:gd name="connsiteX12" fmla="*/ 2389190 w 10423900"/>
              <a:gd name="connsiteY12" fmla="*/ 1003429 h 5491534"/>
              <a:gd name="connsiteX13" fmla="*/ 2029754 w 10423900"/>
              <a:gd name="connsiteY13" fmla="*/ 1019287 h 5491534"/>
              <a:gd name="connsiteX14" fmla="*/ 1945181 w 10423900"/>
              <a:gd name="connsiteY14" fmla="*/ 1119716 h 5491534"/>
              <a:gd name="connsiteX15" fmla="*/ 2056184 w 10423900"/>
              <a:gd name="connsiteY15" fmla="*/ 1225434 h 5491534"/>
              <a:gd name="connsiteX16" fmla="*/ 2225329 w 10423900"/>
              <a:gd name="connsiteY16" fmla="*/ 1236004 h 5491534"/>
              <a:gd name="connsiteX17" fmla="*/ 3234920 w 10423900"/>
              <a:gd name="connsiteY17" fmla="*/ 1262435 h 5491534"/>
              <a:gd name="connsiteX18" fmla="*/ 0 w 10423900"/>
              <a:gd name="connsiteY18" fmla="*/ 1495009 h 5491534"/>
              <a:gd name="connsiteX19" fmla="*/ 438724 w 10423900"/>
              <a:gd name="connsiteY19" fmla="*/ 1637728 h 5491534"/>
              <a:gd name="connsiteX20" fmla="*/ 586726 w 10423900"/>
              <a:gd name="connsiteY20" fmla="*/ 2028877 h 5491534"/>
              <a:gd name="connsiteX21" fmla="*/ 1125878 w 10423900"/>
              <a:gd name="connsiteY21" fmla="*/ 2250882 h 5491534"/>
              <a:gd name="connsiteX22" fmla="*/ 1474744 w 10423900"/>
              <a:gd name="connsiteY22" fmla="*/ 2330169 h 5491534"/>
              <a:gd name="connsiteX23" fmla="*/ 2272901 w 10423900"/>
              <a:gd name="connsiteY23" fmla="*/ 2446458 h 5491534"/>
              <a:gd name="connsiteX24" fmla="*/ 2389190 w 10423900"/>
              <a:gd name="connsiteY24" fmla="*/ 2636747 h 5491534"/>
              <a:gd name="connsiteX25" fmla="*/ 2489621 w 10423900"/>
              <a:gd name="connsiteY25" fmla="*/ 2848179 h 5491534"/>
              <a:gd name="connsiteX26" fmla="*/ 2701053 w 10423900"/>
              <a:gd name="connsiteY26" fmla="*/ 2985611 h 5491534"/>
              <a:gd name="connsiteX27" fmla="*/ 1057165 w 10423900"/>
              <a:gd name="connsiteY27" fmla="*/ 2964468 h 5491534"/>
              <a:gd name="connsiteX28" fmla="*/ 2912485 w 10423900"/>
              <a:gd name="connsiteY28" fmla="*/ 3408477 h 5491534"/>
              <a:gd name="connsiteX29" fmla="*/ 2748626 w 10423900"/>
              <a:gd name="connsiteY29" fmla="*/ 3582909 h 5491534"/>
              <a:gd name="connsiteX30" fmla="*/ 3763503 w 10423900"/>
              <a:gd name="connsiteY30" fmla="*/ 3820771 h 5491534"/>
              <a:gd name="connsiteX31" fmla="*/ 3219063 w 10423900"/>
              <a:gd name="connsiteY31" fmla="*/ 3847199 h 5491534"/>
              <a:gd name="connsiteX32" fmla="*/ 6385269 w 10423900"/>
              <a:gd name="connsiteY32" fmla="*/ 4840933 h 5491534"/>
              <a:gd name="connsiteX33" fmla="*/ 10285854 w 10423900"/>
              <a:gd name="connsiteY33" fmla="*/ 5471118 h 5491534"/>
              <a:gd name="connsiteX34" fmla="*/ 10423900 w 10423900"/>
              <a:gd name="connsiteY34" fmla="*/ 5491534 h 5491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3900" h="5491534">
                <a:moveTo>
                  <a:pt x="10423900" y="0"/>
                </a:moveTo>
                <a:lnTo>
                  <a:pt x="3493157" y="0"/>
                </a:lnTo>
                <a:lnTo>
                  <a:pt x="3493018" y="31"/>
                </a:lnTo>
                <a:cubicBezTo>
                  <a:pt x="3414969" y="12668"/>
                  <a:pt x="3328744" y="21588"/>
                  <a:pt x="3245493" y="104839"/>
                </a:cubicBezTo>
                <a:cubicBezTo>
                  <a:pt x="3668357" y="162984"/>
                  <a:pt x="4075366" y="51981"/>
                  <a:pt x="4434802" y="284558"/>
                </a:cubicBezTo>
                <a:cubicBezTo>
                  <a:pt x="4302656" y="400846"/>
                  <a:pt x="4154654" y="374416"/>
                  <a:pt x="4011937" y="395559"/>
                </a:cubicBezTo>
                <a:cubicBezTo>
                  <a:pt x="3863934" y="416704"/>
                  <a:pt x="3721217" y="453704"/>
                  <a:pt x="3573213" y="474847"/>
                </a:cubicBezTo>
                <a:cubicBezTo>
                  <a:pt x="3414639" y="501275"/>
                  <a:pt x="3256063" y="506562"/>
                  <a:pt x="3097489" y="532990"/>
                </a:cubicBezTo>
                <a:cubicBezTo>
                  <a:pt x="2965345" y="554135"/>
                  <a:pt x="2822627" y="517133"/>
                  <a:pt x="2664052" y="649279"/>
                </a:cubicBezTo>
                <a:cubicBezTo>
                  <a:pt x="3055203" y="744424"/>
                  <a:pt x="3409352" y="601706"/>
                  <a:pt x="3795218" y="696852"/>
                </a:cubicBezTo>
                <a:cubicBezTo>
                  <a:pt x="3567928" y="781425"/>
                  <a:pt x="3382924" y="754995"/>
                  <a:pt x="3208492" y="802568"/>
                </a:cubicBezTo>
                <a:cubicBezTo>
                  <a:pt x="3049916" y="850140"/>
                  <a:pt x="2859627" y="797282"/>
                  <a:pt x="2727483" y="939999"/>
                </a:cubicBezTo>
                <a:cubicBezTo>
                  <a:pt x="2627052" y="1051000"/>
                  <a:pt x="2521336" y="1066858"/>
                  <a:pt x="2389190" y="1003429"/>
                </a:cubicBezTo>
                <a:cubicBezTo>
                  <a:pt x="2272901" y="945284"/>
                  <a:pt x="2146043" y="961142"/>
                  <a:pt x="2029754" y="1019287"/>
                </a:cubicBezTo>
                <a:cubicBezTo>
                  <a:pt x="1987468" y="1040430"/>
                  <a:pt x="1945181" y="1066858"/>
                  <a:pt x="1945181" y="1119716"/>
                </a:cubicBezTo>
                <a:cubicBezTo>
                  <a:pt x="1945181" y="1193719"/>
                  <a:pt x="1998039" y="1214862"/>
                  <a:pt x="2056184" y="1225434"/>
                </a:cubicBezTo>
                <a:cubicBezTo>
                  <a:pt x="2109042" y="1236004"/>
                  <a:pt x="2172471" y="1246577"/>
                  <a:pt x="2225329" y="1236004"/>
                </a:cubicBezTo>
                <a:cubicBezTo>
                  <a:pt x="2563622" y="1177861"/>
                  <a:pt x="2896629" y="1273005"/>
                  <a:pt x="3234920" y="1262435"/>
                </a:cubicBezTo>
                <a:cubicBezTo>
                  <a:pt x="2172471" y="1489724"/>
                  <a:pt x="1099450" y="1415723"/>
                  <a:pt x="0" y="1495009"/>
                </a:cubicBezTo>
                <a:cubicBezTo>
                  <a:pt x="142717" y="1653583"/>
                  <a:pt x="327721" y="1521439"/>
                  <a:pt x="438724" y="1637728"/>
                </a:cubicBezTo>
                <a:cubicBezTo>
                  <a:pt x="333006" y="1880875"/>
                  <a:pt x="375293" y="2013020"/>
                  <a:pt x="586726" y="2028877"/>
                </a:cubicBezTo>
                <a:cubicBezTo>
                  <a:pt x="792873" y="2044734"/>
                  <a:pt x="1014877" y="1960161"/>
                  <a:pt x="1125878" y="2250882"/>
                </a:cubicBezTo>
                <a:cubicBezTo>
                  <a:pt x="1157593" y="2340740"/>
                  <a:pt x="1353170" y="2314312"/>
                  <a:pt x="1474744" y="2330169"/>
                </a:cubicBezTo>
                <a:cubicBezTo>
                  <a:pt x="1739034" y="2367170"/>
                  <a:pt x="2019183" y="2330169"/>
                  <a:pt x="2272901" y="2446458"/>
                </a:cubicBezTo>
                <a:cubicBezTo>
                  <a:pt x="2373332" y="2488744"/>
                  <a:pt x="2442048" y="2520459"/>
                  <a:pt x="2389190" y="2636747"/>
                </a:cubicBezTo>
                <a:cubicBezTo>
                  <a:pt x="2336332" y="2758321"/>
                  <a:pt x="2405048" y="2800607"/>
                  <a:pt x="2489621" y="2848179"/>
                </a:cubicBezTo>
                <a:cubicBezTo>
                  <a:pt x="2553051" y="2885180"/>
                  <a:pt x="2648195" y="2874609"/>
                  <a:pt x="2701053" y="2985611"/>
                </a:cubicBezTo>
                <a:cubicBezTo>
                  <a:pt x="2146043" y="2969753"/>
                  <a:pt x="1606888" y="2879895"/>
                  <a:pt x="1057165" y="2964468"/>
                </a:cubicBezTo>
                <a:cubicBezTo>
                  <a:pt x="1659748" y="3175900"/>
                  <a:pt x="2320474" y="3165328"/>
                  <a:pt x="2912485" y="3408477"/>
                </a:cubicBezTo>
                <a:cubicBezTo>
                  <a:pt x="2891342" y="3493050"/>
                  <a:pt x="2753911" y="3456048"/>
                  <a:pt x="2748626" y="3582909"/>
                </a:cubicBezTo>
                <a:cubicBezTo>
                  <a:pt x="3060489" y="3715055"/>
                  <a:pt x="3435782" y="3625195"/>
                  <a:pt x="3763503" y="3820771"/>
                </a:cubicBezTo>
                <a:cubicBezTo>
                  <a:pt x="3573213" y="3910629"/>
                  <a:pt x="3398782" y="3762626"/>
                  <a:pt x="3219063" y="3847199"/>
                </a:cubicBezTo>
                <a:cubicBezTo>
                  <a:pt x="3277208" y="3974060"/>
                  <a:pt x="5909545" y="4756360"/>
                  <a:pt x="6385269" y="4840933"/>
                </a:cubicBezTo>
                <a:cubicBezTo>
                  <a:pt x="7171204" y="4982659"/>
                  <a:pt x="9157515" y="5302348"/>
                  <a:pt x="10285854" y="5471118"/>
                </a:cubicBezTo>
                <a:lnTo>
                  <a:pt x="10423900" y="5491534"/>
                </a:lnTo>
                <a:close/>
              </a:path>
            </a:pathLst>
          </a:custGeom>
          <a:solidFill>
            <a:srgbClr val="20B66F">
              <a:alpha val="20000"/>
            </a:srgb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C43D21-6E82-4F3B-91C1-CBEDB457EC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094" y="910011"/>
            <a:ext cx="5827643" cy="1433433"/>
          </a:xfrm>
        </p:spPr>
        <p:txBody>
          <a:bodyPr anchor="b">
            <a:noAutofit/>
          </a:bodyPr>
          <a:lstStyle/>
          <a:p>
            <a:pPr algn="ctr"/>
            <a:r>
              <a:rPr lang="en-US" sz="6000" i="0" dirty="0" smtClean="0"/>
              <a:t>(el)</a:t>
            </a:r>
            <a:br>
              <a:rPr lang="en-US" sz="6000" i="0" dirty="0" smtClean="0"/>
            </a:br>
            <a:r>
              <a:rPr lang="en-US" sz="6000" i="0" dirty="0" smtClean="0"/>
              <a:t>net-in-</a:t>
            </a:r>
            <a:r>
              <a:rPr lang="en-US" sz="6000" i="0" dirty="0" err="1" smtClean="0"/>
              <a:t>ter</a:t>
            </a:r>
            <a:endParaRPr lang="en-US" sz="6000" i="0" dirty="0"/>
          </a:p>
        </p:txBody>
      </p:sp>
      <p:pic>
        <p:nvPicPr>
          <p:cNvPr id="3" name="el interne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136674" y="2655276"/>
            <a:ext cx="609600" cy="609600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Modern Languages Unit, CPDD</a:t>
            </a:r>
            <a:endParaRPr lang="en-US"/>
          </a:p>
        </p:txBody>
      </p:sp>
      <p:pic>
        <p:nvPicPr>
          <p:cNvPr id="12" name="Content Placeholder 5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50" y="2560638"/>
            <a:ext cx="4160837" cy="4160837"/>
          </a:xfrm>
        </p:spPr>
      </p:pic>
    </p:spTree>
    <p:extLst>
      <p:ext uri="{BB962C8B-B14F-4D97-AF65-F5344CB8AC3E}">
        <p14:creationId xmlns:p14="http://schemas.microsoft.com/office/powerpoint/2010/main" val="2684245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7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F541DB91-0B10-46D9-B34B-7BFF9602606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9CF7FE1C-8BC5-4B0C-A2BC-93AB72C90FD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68100" y="-1"/>
            <a:ext cx="10423900" cy="5920155"/>
          </a:xfrm>
          <a:custGeom>
            <a:avLst/>
            <a:gdLst>
              <a:gd name="connsiteX0" fmla="*/ 10423900 w 10423900"/>
              <a:gd name="connsiteY0" fmla="*/ 0 h 5491534"/>
              <a:gd name="connsiteX1" fmla="*/ 3493157 w 10423900"/>
              <a:gd name="connsiteY1" fmla="*/ 0 h 5491534"/>
              <a:gd name="connsiteX2" fmla="*/ 3493018 w 10423900"/>
              <a:gd name="connsiteY2" fmla="*/ 31 h 5491534"/>
              <a:gd name="connsiteX3" fmla="*/ 3245493 w 10423900"/>
              <a:gd name="connsiteY3" fmla="*/ 104839 h 5491534"/>
              <a:gd name="connsiteX4" fmla="*/ 4434802 w 10423900"/>
              <a:gd name="connsiteY4" fmla="*/ 284558 h 5491534"/>
              <a:gd name="connsiteX5" fmla="*/ 4011937 w 10423900"/>
              <a:gd name="connsiteY5" fmla="*/ 395559 h 5491534"/>
              <a:gd name="connsiteX6" fmla="*/ 3573213 w 10423900"/>
              <a:gd name="connsiteY6" fmla="*/ 474847 h 5491534"/>
              <a:gd name="connsiteX7" fmla="*/ 3097489 w 10423900"/>
              <a:gd name="connsiteY7" fmla="*/ 532990 h 5491534"/>
              <a:gd name="connsiteX8" fmla="*/ 2664052 w 10423900"/>
              <a:gd name="connsiteY8" fmla="*/ 649279 h 5491534"/>
              <a:gd name="connsiteX9" fmla="*/ 3795218 w 10423900"/>
              <a:gd name="connsiteY9" fmla="*/ 696852 h 5491534"/>
              <a:gd name="connsiteX10" fmla="*/ 3208492 w 10423900"/>
              <a:gd name="connsiteY10" fmla="*/ 802568 h 5491534"/>
              <a:gd name="connsiteX11" fmla="*/ 2727483 w 10423900"/>
              <a:gd name="connsiteY11" fmla="*/ 939999 h 5491534"/>
              <a:gd name="connsiteX12" fmla="*/ 2389190 w 10423900"/>
              <a:gd name="connsiteY12" fmla="*/ 1003429 h 5491534"/>
              <a:gd name="connsiteX13" fmla="*/ 2029754 w 10423900"/>
              <a:gd name="connsiteY13" fmla="*/ 1019287 h 5491534"/>
              <a:gd name="connsiteX14" fmla="*/ 1945181 w 10423900"/>
              <a:gd name="connsiteY14" fmla="*/ 1119716 h 5491534"/>
              <a:gd name="connsiteX15" fmla="*/ 2056184 w 10423900"/>
              <a:gd name="connsiteY15" fmla="*/ 1225434 h 5491534"/>
              <a:gd name="connsiteX16" fmla="*/ 2225329 w 10423900"/>
              <a:gd name="connsiteY16" fmla="*/ 1236004 h 5491534"/>
              <a:gd name="connsiteX17" fmla="*/ 3234920 w 10423900"/>
              <a:gd name="connsiteY17" fmla="*/ 1262435 h 5491534"/>
              <a:gd name="connsiteX18" fmla="*/ 0 w 10423900"/>
              <a:gd name="connsiteY18" fmla="*/ 1495009 h 5491534"/>
              <a:gd name="connsiteX19" fmla="*/ 438724 w 10423900"/>
              <a:gd name="connsiteY19" fmla="*/ 1637728 h 5491534"/>
              <a:gd name="connsiteX20" fmla="*/ 586726 w 10423900"/>
              <a:gd name="connsiteY20" fmla="*/ 2028877 h 5491534"/>
              <a:gd name="connsiteX21" fmla="*/ 1125878 w 10423900"/>
              <a:gd name="connsiteY21" fmla="*/ 2250882 h 5491534"/>
              <a:gd name="connsiteX22" fmla="*/ 1474744 w 10423900"/>
              <a:gd name="connsiteY22" fmla="*/ 2330169 h 5491534"/>
              <a:gd name="connsiteX23" fmla="*/ 2272901 w 10423900"/>
              <a:gd name="connsiteY23" fmla="*/ 2446458 h 5491534"/>
              <a:gd name="connsiteX24" fmla="*/ 2389190 w 10423900"/>
              <a:gd name="connsiteY24" fmla="*/ 2636747 h 5491534"/>
              <a:gd name="connsiteX25" fmla="*/ 2489621 w 10423900"/>
              <a:gd name="connsiteY25" fmla="*/ 2848179 h 5491534"/>
              <a:gd name="connsiteX26" fmla="*/ 2701053 w 10423900"/>
              <a:gd name="connsiteY26" fmla="*/ 2985611 h 5491534"/>
              <a:gd name="connsiteX27" fmla="*/ 1057165 w 10423900"/>
              <a:gd name="connsiteY27" fmla="*/ 2964468 h 5491534"/>
              <a:gd name="connsiteX28" fmla="*/ 2912485 w 10423900"/>
              <a:gd name="connsiteY28" fmla="*/ 3408477 h 5491534"/>
              <a:gd name="connsiteX29" fmla="*/ 2748626 w 10423900"/>
              <a:gd name="connsiteY29" fmla="*/ 3582909 h 5491534"/>
              <a:gd name="connsiteX30" fmla="*/ 3763503 w 10423900"/>
              <a:gd name="connsiteY30" fmla="*/ 3820771 h 5491534"/>
              <a:gd name="connsiteX31" fmla="*/ 3219063 w 10423900"/>
              <a:gd name="connsiteY31" fmla="*/ 3847199 h 5491534"/>
              <a:gd name="connsiteX32" fmla="*/ 6385269 w 10423900"/>
              <a:gd name="connsiteY32" fmla="*/ 4840933 h 5491534"/>
              <a:gd name="connsiteX33" fmla="*/ 10285854 w 10423900"/>
              <a:gd name="connsiteY33" fmla="*/ 5471118 h 5491534"/>
              <a:gd name="connsiteX34" fmla="*/ 10423900 w 10423900"/>
              <a:gd name="connsiteY34" fmla="*/ 5491534 h 5491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3900" h="5491534">
                <a:moveTo>
                  <a:pt x="10423900" y="0"/>
                </a:moveTo>
                <a:lnTo>
                  <a:pt x="3493157" y="0"/>
                </a:lnTo>
                <a:lnTo>
                  <a:pt x="3493018" y="31"/>
                </a:lnTo>
                <a:cubicBezTo>
                  <a:pt x="3414969" y="12668"/>
                  <a:pt x="3328744" y="21588"/>
                  <a:pt x="3245493" y="104839"/>
                </a:cubicBezTo>
                <a:cubicBezTo>
                  <a:pt x="3668357" y="162984"/>
                  <a:pt x="4075366" y="51981"/>
                  <a:pt x="4434802" y="284558"/>
                </a:cubicBezTo>
                <a:cubicBezTo>
                  <a:pt x="4302656" y="400846"/>
                  <a:pt x="4154654" y="374416"/>
                  <a:pt x="4011937" y="395559"/>
                </a:cubicBezTo>
                <a:cubicBezTo>
                  <a:pt x="3863934" y="416704"/>
                  <a:pt x="3721217" y="453704"/>
                  <a:pt x="3573213" y="474847"/>
                </a:cubicBezTo>
                <a:cubicBezTo>
                  <a:pt x="3414639" y="501275"/>
                  <a:pt x="3256063" y="506562"/>
                  <a:pt x="3097489" y="532990"/>
                </a:cubicBezTo>
                <a:cubicBezTo>
                  <a:pt x="2965345" y="554135"/>
                  <a:pt x="2822627" y="517133"/>
                  <a:pt x="2664052" y="649279"/>
                </a:cubicBezTo>
                <a:cubicBezTo>
                  <a:pt x="3055203" y="744424"/>
                  <a:pt x="3409352" y="601706"/>
                  <a:pt x="3795218" y="696852"/>
                </a:cubicBezTo>
                <a:cubicBezTo>
                  <a:pt x="3567928" y="781425"/>
                  <a:pt x="3382924" y="754995"/>
                  <a:pt x="3208492" y="802568"/>
                </a:cubicBezTo>
                <a:cubicBezTo>
                  <a:pt x="3049916" y="850140"/>
                  <a:pt x="2859627" y="797282"/>
                  <a:pt x="2727483" y="939999"/>
                </a:cubicBezTo>
                <a:cubicBezTo>
                  <a:pt x="2627052" y="1051000"/>
                  <a:pt x="2521336" y="1066858"/>
                  <a:pt x="2389190" y="1003429"/>
                </a:cubicBezTo>
                <a:cubicBezTo>
                  <a:pt x="2272901" y="945284"/>
                  <a:pt x="2146043" y="961142"/>
                  <a:pt x="2029754" y="1019287"/>
                </a:cubicBezTo>
                <a:cubicBezTo>
                  <a:pt x="1987468" y="1040430"/>
                  <a:pt x="1945181" y="1066858"/>
                  <a:pt x="1945181" y="1119716"/>
                </a:cubicBezTo>
                <a:cubicBezTo>
                  <a:pt x="1945181" y="1193719"/>
                  <a:pt x="1998039" y="1214862"/>
                  <a:pt x="2056184" y="1225434"/>
                </a:cubicBezTo>
                <a:cubicBezTo>
                  <a:pt x="2109042" y="1236004"/>
                  <a:pt x="2172471" y="1246577"/>
                  <a:pt x="2225329" y="1236004"/>
                </a:cubicBezTo>
                <a:cubicBezTo>
                  <a:pt x="2563622" y="1177861"/>
                  <a:pt x="2896629" y="1273005"/>
                  <a:pt x="3234920" y="1262435"/>
                </a:cubicBezTo>
                <a:cubicBezTo>
                  <a:pt x="2172471" y="1489724"/>
                  <a:pt x="1099450" y="1415723"/>
                  <a:pt x="0" y="1495009"/>
                </a:cubicBezTo>
                <a:cubicBezTo>
                  <a:pt x="142717" y="1653583"/>
                  <a:pt x="327721" y="1521439"/>
                  <a:pt x="438724" y="1637728"/>
                </a:cubicBezTo>
                <a:cubicBezTo>
                  <a:pt x="333006" y="1880875"/>
                  <a:pt x="375293" y="2013020"/>
                  <a:pt x="586726" y="2028877"/>
                </a:cubicBezTo>
                <a:cubicBezTo>
                  <a:pt x="792873" y="2044734"/>
                  <a:pt x="1014877" y="1960161"/>
                  <a:pt x="1125878" y="2250882"/>
                </a:cubicBezTo>
                <a:cubicBezTo>
                  <a:pt x="1157593" y="2340740"/>
                  <a:pt x="1353170" y="2314312"/>
                  <a:pt x="1474744" y="2330169"/>
                </a:cubicBezTo>
                <a:cubicBezTo>
                  <a:pt x="1739034" y="2367170"/>
                  <a:pt x="2019183" y="2330169"/>
                  <a:pt x="2272901" y="2446458"/>
                </a:cubicBezTo>
                <a:cubicBezTo>
                  <a:pt x="2373332" y="2488744"/>
                  <a:pt x="2442048" y="2520459"/>
                  <a:pt x="2389190" y="2636747"/>
                </a:cubicBezTo>
                <a:cubicBezTo>
                  <a:pt x="2336332" y="2758321"/>
                  <a:pt x="2405048" y="2800607"/>
                  <a:pt x="2489621" y="2848179"/>
                </a:cubicBezTo>
                <a:cubicBezTo>
                  <a:pt x="2553051" y="2885180"/>
                  <a:pt x="2648195" y="2874609"/>
                  <a:pt x="2701053" y="2985611"/>
                </a:cubicBezTo>
                <a:cubicBezTo>
                  <a:pt x="2146043" y="2969753"/>
                  <a:pt x="1606888" y="2879895"/>
                  <a:pt x="1057165" y="2964468"/>
                </a:cubicBezTo>
                <a:cubicBezTo>
                  <a:pt x="1659748" y="3175900"/>
                  <a:pt x="2320474" y="3165328"/>
                  <a:pt x="2912485" y="3408477"/>
                </a:cubicBezTo>
                <a:cubicBezTo>
                  <a:pt x="2891342" y="3493050"/>
                  <a:pt x="2753911" y="3456048"/>
                  <a:pt x="2748626" y="3582909"/>
                </a:cubicBezTo>
                <a:cubicBezTo>
                  <a:pt x="3060489" y="3715055"/>
                  <a:pt x="3435782" y="3625195"/>
                  <a:pt x="3763503" y="3820771"/>
                </a:cubicBezTo>
                <a:cubicBezTo>
                  <a:pt x="3573213" y="3910629"/>
                  <a:pt x="3398782" y="3762626"/>
                  <a:pt x="3219063" y="3847199"/>
                </a:cubicBezTo>
                <a:cubicBezTo>
                  <a:pt x="3277208" y="3974060"/>
                  <a:pt x="5909545" y="4756360"/>
                  <a:pt x="6385269" y="4840933"/>
                </a:cubicBezTo>
                <a:cubicBezTo>
                  <a:pt x="7171204" y="4982659"/>
                  <a:pt x="9157515" y="5302348"/>
                  <a:pt x="10285854" y="5471118"/>
                </a:cubicBezTo>
                <a:lnTo>
                  <a:pt x="10423900" y="5491534"/>
                </a:lnTo>
                <a:close/>
              </a:path>
            </a:pathLst>
          </a:custGeom>
          <a:solidFill>
            <a:srgbClr val="20B66F">
              <a:alpha val="20000"/>
            </a:srgb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C43D21-6E82-4F3B-91C1-CBEDB457EC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6155" y="910011"/>
            <a:ext cx="5827643" cy="1433433"/>
          </a:xfrm>
        </p:spPr>
        <p:txBody>
          <a:bodyPr anchor="b">
            <a:normAutofit fontScale="90000"/>
          </a:bodyPr>
          <a:lstStyle/>
          <a:p>
            <a:pPr algn="ctr"/>
            <a:r>
              <a:rPr lang="en-US" sz="6000" i="0" dirty="0" smtClean="0"/>
              <a:t>(el)</a:t>
            </a:r>
            <a:br>
              <a:rPr lang="en-US" sz="6000" i="0" dirty="0" smtClean="0"/>
            </a:br>
            <a:r>
              <a:rPr lang="en-US" sz="6000" i="0" dirty="0" smtClean="0"/>
              <a:t>internet</a:t>
            </a:r>
            <a:endParaRPr lang="en-US" sz="6000" i="0" dirty="0"/>
          </a:p>
        </p:txBody>
      </p:sp>
      <p:pic>
        <p:nvPicPr>
          <p:cNvPr id="3" name="el interne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830377" y="2655276"/>
            <a:ext cx="609600" cy="609600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Modern Languages Unit, CPDD</a:t>
            </a:r>
            <a:endParaRPr lang="en-US"/>
          </a:p>
        </p:txBody>
      </p:sp>
      <p:pic>
        <p:nvPicPr>
          <p:cNvPr id="9" name="Content Placeholder 5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484" y="2378075"/>
            <a:ext cx="4160837" cy="4160837"/>
          </a:xfrm>
        </p:spPr>
      </p:pic>
    </p:spTree>
    <p:extLst>
      <p:ext uri="{BB962C8B-B14F-4D97-AF65-F5344CB8AC3E}">
        <p14:creationId xmlns:p14="http://schemas.microsoft.com/office/powerpoint/2010/main" val="142188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417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2070828-E616-4355-9C8A-A1065032B27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355161C6-1218-4EAF-A9E9-A319CFD760C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5747" y="2116753"/>
            <a:ext cx="4088106" cy="2781653"/>
          </a:xfrm>
          <a:custGeom>
            <a:avLst/>
            <a:gdLst>
              <a:gd name="connsiteX0" fmla="*/ 3362388 w 6230568"/>
              <a:gd name="connsiteY0" fmla="*/ 861 h 4239440"/>
              <a:gd name="connsiteX1" fmla="*/ 4026621 w 6230568"/>
              <a:gd name="connsiteY1" fmla="*/ 15392 h 4239440"/>
              <a:gd name="connsiteX2" fmla="*/ 5114556 w 6230568"/>
              <a:gd name="connsiteY2" fmla="*/ 34130 h 4239440"/>
              <a:gd name="connsiteX3" fmla="*/ 5776495 w 6230568"/>
              <a:gd name="connsiteY3" fmla="*/ 112905 h 4239440"/>
              <a:gd name="connsiteX4" fmla="*/ 5862918 w 6230568"/>
              <a:gd name="connsiteY4" fmla="*/ 141585 h 4239440"/>
              <a:gd name="connsiteX5" fmla="*/ 5840738 w 6230568"/>
              <a:gd name="connsiteY5" fmla="*/ 200475 h 4239440"/>
              <a:gd name="connsiteX6" fmla="*/ 5691219 w 6230568"/>
              <a:gd name="connsiteY6" fmla="*/ 216153 h 4239440"/>
              <a:gd name="connsiteX7" fmla="*/ 5773053 w 6230568"/>
              <a:gd name="connsiteY7" fmla="*/ 260130 h 4239440"/>
              <a:gd name="connsiteX8" fmla="*/ 5593324 w 6230568"/>
              <a:gd name="connsiteY8" fmla="*/ 293781 h 4239440"/>
              <a:gd name="connsiteX9" fmla="*/ 5617033 w 6230568"/>
              <a:gd name="connsiteY9" fmla="*/ 317108 h 4239440"/>
              <a:gd name="connsiteX10" fmla="*/ 5641124 w 6230568"/>
              <a:gd name="connsiteY10" fmla="*/ 339287 h 4239440"/>
              <a:gd name="connsiteX11" fmla="*/ 5299256 w 6230568"/>
              <a:gd name="connsiteY11" fmla="*/ 396265 h 4239440"/>
              <a:gd name="connsiteX12" fmla="*/ 5703073 w 6230568"/>
              <a:gd name="connsiteY12" fmla="*/ 500661 h 4239440"/>
              <a:gd name="connsiteX13" fmla="*/ 5629652 w 6230568"/>
              <a:gd name="connsiteY13" fmla="*/ 556874 h 4239440"/>
              <a:gd name="connsiteX14" fmla="*/ 5862918 w 6230568"/>
              <a:gd name="connsiteY14" fmla="*/ 645591 h 4239440"/>
              <a:gd name="connsiteX15" fmla="*/ 6052207 w 6230568"/>
              <a:gd name="connsiteY15" fmla="*/ 756106 h 4239440"/>
              <a:gd name="connsiteX16" fmla="*/ 6158515 w 6230568"/>
              <a:gd name="connsiteY16" fmla="*/ 901419 h 4239440"/>
              <a:gd name="connsiteX17" fmla="*/ 6195990 w 6230568"/>
              <a:gd name="connsiteY17" fmla="*/ 966427 h 4239440"/>
              <a:gd name="connsiteX18" fmla="*/ 6229642 w 6230568"/>
              <a:gd name="connsiteY18" fmla="*/ 1034878 h 4239440"/>
              <a:gd name="connsiteX19" fmla="*/ 6171516 w 6230568"/>
              <a:gd name="connsiteY19" fmla="*/ 1102946 h 4239440"/>
              <a:gd name="connsiteX20" fmla="*/ 6133659 w 6230568"/>
              <a:gd name="connsiteY20" fmla="*/ 1185545 h 4239440"/>
              <a:gd name="connsiteX21" fmla="*/ 6168458 w 6230568"/>
              <a:gd name="connsiteY21" fmla="*/ 1234110 h 4239440"/>
              <a:gd name="connsiteX22" fmla="*/ 6169222 w 6230568"/>
              <a:gd name="connsiteY22" fmla="*/ 1342712 h 4239440"/>
              <a:gd name="connsiteX23" fmla="*/ 6145131 w 6230568"/>
              <a:gd name="connsiteY23" fmla="*/ 1393954 h 4239440"/>
              <a:gd name="connsiteX24" fmla="*/ 6071709 w 6230568"/>
              <a:gd name="connsiteY24" fmla="*/ 1505233 h 4239440"/>
              <a:gd name="connsiteX25" fmla="*/ 6009378 w 6230568"/>
              <a:gd name="connsiteY25" fmla="*/ 1530089 h 4239440"/>
              <a:gd name="connsiteX26" fmla="*/ 6015879 w 6230568"/>
              <a:gd name="connsiteY26" fmla="*/ 1979030 h 4239440"/>
              <a:gd name="connsiteX27" fmla="*/ 6061385 w 6230568"/>
              <a:gd name="connsiteY27" fmla="*/ 2196234 h 4239440"/>
              <a:gd name="connsiteX28" fmla="*/ 6029263 w 6230568"/>
              <a:gd name="connsiteY28" fmla="*/ 2440972 h 4239440"/>
              <a:gd name="connsiteX29" fmla="*/ 6135571 w 6230568"/>
              <a:gd name="connsiteY29" fmla="*/ 2621848 h 4239440"/>
              <a:gd name="connsiteX30" fmla="*/ 6091594 w 6230568"/>
              <a:gd name="connsiteY30" fmla="*/ 2691446 h 4239440"/>
              <a:gd name="connsiteX31" fmla="*/ 6215493 w 6230568"/>
              <a:gd name="connsiteY31" fmla="*/ 2769456 h 4239440"/>
              <a:gd name="connsiteX32" fmla="*/ 6100389 w 6230568"/>
              <a:gd name="connsiteY32" fmla="*/ 2880352 h 4239440"/>
              <a:gd name="connsiteX33" fmla="*/ 5909953 w 6230568"/>
              <a:gd name="connsiteY33" fmla="*/ 3053963 h 4239440"/>
              <a:gd name="connsiteX34" fmla="*/ 5741696 w 6230568"/>
              <a:gd name="connsiteY34" fmla="*/ 3798118 h 4239440"/>
              <a:gd name="connsiteX35" fmla="*/ 5493899 w 6230568"/>
              <a:gd name="connsiteY35" fmla="*/ 4026795 h 4239440"/>
              <a:gd name="connsiteX36" fmla="*/ 3773471 w 6230568"/>
              <a:gd name="connsiteY36" fmla="*/ 4239028 h 4239440"/>
              <a:gd name="connsiteX37" fmla="*/ 2569285 w 6230568"/>
              <a:gd name="connsiteY37" fmla="*/ 4103275 h 4239440"/>
              <a:gd name="connsiteX38" fmla="*/ 2693948 w 6230568"/>
              <a:gd name="connsiteY38" fmla="*/ 4061593 h 4239440"/>
              <a:gd name="connsiteX39" fmla="*/ 2588788 w 6230568"/>
              <a:gd name="connsiteY39" fmla="*/ 4062358 h 4239440"/>
              <a:gd name="connsiteX40" fmla="*/ 2300073 w 6230568"/>
              <a:gd name="connsiteY40" fmla="*/ 4008822 h 4239440"/>
              <a:gd name="connsiteX41" fmla="*/ 1508500 w 6230568"/>
              <a:gd name="connsiteY41" fmla="*/ 3798118 h 4239440"/>
              <a:gd name="connsiteX42" fmla="*/ 1061089 w 6230568"/>
              <a:gd name="connsiteY42" fmla="*/ 3697546 h 4239440"/>
              <a:gd name="connsiteX43" fmla="*/ 939102 w 6230568"/>
              <a:gd name="connsiteY43" fmla="*/ 3648216 h 4239440"/>
              <a:gd name="connsiteX44" fmla="*/ 1243495 w 6230568"/>
              <a:gd name="connsiteY44" fmla="*/ 3624890 h 4239440"/>
              <a:gd name="connsiteX45" fmla="*/ 1083651 w 6230568"/>
              <a:gd name="connsiteY45" fmla="*/ 3595827 h 4239440"/>
              <a:gd name="connsiteX46" fmla="*/ 966636 w 6230568"/>
              <a:gd name="connsiteY46" fmla="*/ 3605770 h 4239440"/>
              <a:gd name="connsiteX47" fmla="*/ 885566 w 6230568"/>
              <a:gd name="connsiteY47" fmla="*/ 3609976 h 4239440"/>
              <a:gd name="connsiteX48" fmla="*/ 641976 w 6230568"/>
              <a:gd name="connsiteY48" fmla="*/ 3567912 h 4239440"/>
              <a:gd name="connsiteX49" fmla="*/ 399533 w 6230568"/>
              <a:gd name="connsiteY49" fmla="*/ 3583590 h 4239440"/>
              <a:gd name="connsiteX50" fmla="*/ 409093 w 6230568"/>
              <a:gd name="connsiteY50" fmla="*/ 3548792 h 4239440"/>
              <a:gd name="connsiteX51" fmla="*/ 792642 w 6230568"/>
              <a:gd name="connsiteY51" fmla="*/ 3417628 h 4239440"/>
              <a:gd name="connsiteX52" fmla="*/ 771610 w 6230568"/>
              <a:gd name="connsiteY52" fmla="*/ 3345736 h 4239440"/>
              <a:gd name="connsiteX53" fmla="*/ 945986 w 6230568"/>
              <a:gd name="connsiteY53" fmla="*/ 3317056 h 4239440"/>
              <a:gd name="connsiteX54" fmla="*/ 892449 w 6230568"/>
              <a:gd name="connsiteY54" fmla="*/ 3285316 h 4239440"/>
              <a:gd name="connsiteX55" fmla="*/ 949045 w 6230568"/>
              <a:gd name="connsiteY55" fmla="*/ 3262755 h 4239440"/>
              <a:gd name="connsiteX56" fmla="*/ 1252673 w 6230568"/>
              <a:gd name="connsiteY56" fmla="*/ 3200041 h 4239440"/>
              <a:gd name="connsiteX57" fmla="*/ 388825 w 6230568"/>
              <a:gd name="connsiteY57" fmla="*/ 3176714 h 4239440"/>
              <a:gd name="connsiteX58" fmla="*/ 127644 w 6230568"/>
              <a:gd name="connsiteY58" fmla="*/ 3111323 h 4239440"/>
              <a:gd name="connsiteX59" fmla="*/ 437008 w 6230568"/>
              <a:gd name="connsiteY59" fmla="*/ 2921652 h 4239440"/>
              <a:gd name="connsiteX60" fmla="*/ 601441 w 6230568"/>
              <a:gd name="connsiteY60" fmla="*/ 2840965 h 4239440"/>
              <a:gd name="connsiteX61" fmla="*/ 330700 w 6230568"/>
              <a:gd name="connsiteY61" fmla="*/ 2859320 h 4239440"/>
              <a:gd name="connsiteX62" fmla="*/ 534521 w 6230568"/>
              <a:gd name="connsiteY62" fmla="*/ 2720126 h 4239440"/>
              <a:gd name="connsiteX63" fmla="*/ 492839 w 6230568"/>
              <a:gd name="connsiteY63" fmla="*/ 2694505 h 4239440"/>
              <a:gd name="connsiteX64" fmla="*/ 416358 w 6230568"/>
              <a:gd name="connsiteY64" fmla="*/ 2677297 h 4239440"/>
              <a:gd name="connsiteX65" fmla="*/ 761285 w 6230568"/>
              <a:gd name="connsiteY65" fmla="*/ 2589726 h 4239440"/>
              <a:gd name="connsiteX66" fmla="*/ 664920 w 6230568"/>
              <a:gd name="connsiteY66" fmla="*/ 2466593 h 4239440"/>
              <a:gd name="connsiteX67" fmla="*/ 740253 w 6230568"/>
              <a:gd name="connsiteY67" fmla="*/ 2438677 h 4239440"/>
              <a:gd name="connsiteX68" fmla="*/ 650006 w 6230568"/>
              <a:gd name="connsiteY68" fmla="*/ 2435236 h 4239440"/>
              <a:gd name="connsiteX69" fmla="*/ 578879 w 6230568"/>
              <a:gd name="connsiteY69" fmla="*/ 2435618 h 4239440"/>
              <a:gd name="connsiteX70" fmla="*/ 451157 w 6230568"/>
              <a:gd name="connsiteY70" fmla="*/ 2404644 h 4239440"/>
              <a:gd name="connsiteX71" fmla="*/ 2216 w 6230568"/>
              <a:gd name="connsiteY71" fmla="*/ 2456650 h 4239440"/>
              <a:gd name="connsiteX72" fmla="*/ 97052 w 6230568"/>
              <a:gd name="connsiteY72" fmla="*/ 2383611 h 4239440"/>
              <a:gd name="connsiteX73" fmla="*/ 210626 w 6230568"/>
              <a:gd name="connsiteY73" fmla="*/ 2341930 h 4239440"/>
              <a:gd name="connsiteX74" fmla="*/ 57282 w 6230568"/>
              <a:gd name="connsiteY74" fmla="*/ 2319750 h 4239440"/>
              <a:gd name="connsiteX75" fmla="*/ 365499 w 6230568"/>
              <a:gd name="connsiteY75" fmla="*/ 2250153 h 4239440"/>
              <a:gd name="connsiteX76" fmla="*/ 290548 w 6230568"/>
              <a:gd name="connsiteY76" fmla="*/ 2187821 h 4239440"/>
              <a:gd name="connsiteX77" fmla="*/ 482896 w 6230568"/>
              <a:gd name="connsiteY77" fmla="*/ 1906755 h 4239440"/>
              <a:gd name="connsiteX78" fmla="*/ 867211 w 6230568"/>
              <a:gd name="connsiteY78" fmla="*/ 1747294 h 4239440"/>
              <a:gd name="connsiteX79" fmla="*/ 1063766 w 6230568"/>
              <a:gd name="connsiteY79" fmla="*/ 1734674 h 4239440"/>
              <a:gd name="connsiteX80" fmla="*/ 1008701 w 6230568"/>
              <a:gd name="connsiteY80" fmla="*/ 1683432 h 4239440"/>
              <a:gd name="connsiteX81" fmla="*/ 1152865 w 6230568"/>
              <a:gd name="connsiteY81" fmla="*/ 1394719 h 4239440"/>
              <a:gd name="connsiteX82" fmla="*/ 998376 w 6230568"/>
              <a:gd name="connsiteY82" fmla="*/ 1411927 h 4239440"/>
              <a:gd name="connsiteX83" fmla="*/ 206419 w 6230568"/>
              <a:gd name="connsiteY83" fmla="*/ 1424164 h 4239440"/>
              <a:gd name="connsiteX84" fmla="*/ 128027 w 6230568"/>
              <a:gd name="connsiteY84" fmla="*/ 1413074 h 4239440"/>
              <a:gd name="connsiteX85" fmla="*/ 672950 w 6230568"/>
              <a:gd name="connsiteY85" fmla="*/ 1268143 h 4239440"/>
              <a:gd name="connsiteX86" fmla="*/ 457658 w 6230568"/>
              <a:gd name="connsiteY86" fmla="*/ 1229138 h 4239440"/>
              <a:gd name="connsiteX87" fmla="*/ 407945 w 6230568"/>
              <a:gd name="connsiteY87" fmla="*/ 1213459 h 4239440"/>
              <a:gd name="connsiteX88" fmla="*/ 453451 w 6230568"/>
              <a:gd name="connsiteY88" fmla="*/ 1172924 h 4239440"/>
              <a:gd name="connsiteX89" fmla="*/ 568172 w 6230568"/>
              <a:gd name="connsiteY89" fmla="*/ 1132007 h 4239440"/>
              <a:gd name="connsiteX90" fmla="*/ 255367 w 6230568"/>
              <a:gd name="connsiteY90" fmla="*/ 1190898 h 4239440"/>
              <a:gd name="connsiteX91" fmla="*/ 277546 w 6230568"/>
              <a:gd name="connsiteY91" fmla="*/ 1128567 h 4239440"/>
              <a:gd name="connsiteX92" fmla="*/ 246572 w 6230568"/>
              <a:gd name="connsiteY92" fmla="*/ 1072353 h 4239440"/>
              <a:gd name="connsiteX93" fmla="*/ 422859 w 6230568"/>
              <a:gd name="connsiteY93" fmla="*/ 1000078 h 4239440"/>
              <a:gd name="connsiteX94" fmla="*/ 668362 w 6230568"/>
              <a:gd name="connsiteY94" fmla="*/ 858972 h 4239440"/>
              <a:gd name="connsiteX95" fmla="*/ 914629 w 6230568"/>
              <a:gd name="connsiteY95" fmla="*/ 768725 h 4239440"/>
              <a:gd name="connsiteX96" fmla="*/ 1117684 w 6230568"/>
              <a:gd name="connsiteY96" fmla="*/ 688420 h 4239440"/>
              <a:gd name="connsiteX97" fmla="*/ 928778 w 6230568"/>
              <a:gd name="connsiteY97" fmla="*/ 701040 h 4239440"/>
              <a:gd name="connsiteX98" fmla="*/ 1243877 w 6230568"/>
              <a:gd name="connsiteY98" fmla="*/ 574464 h 4239440"/>
              <a:gd name="connsiteX99" fmla="*/ 1291678 w 6230568"/>
              <a:gd name="connsiteY99" fmla="*/ 566434 h 4239440"/>
              <a:gd name="connsiteX100" fmla="*/ 1797596 w 6230568"/>
              <a:gd name="connsiteY100" fmla="*/ 476952 h 4239440"/>
              <a:gd name="connsiteX101" fmla="*/ 1895491 w 6230568"/>
              <a:gd name="connsiteY101" fmla="*/ 432593 h 4239440"/>
              <a:gd name="connsiteX102" fmla="*/ 1782682 w 6230568"/>
              <a:gd name="connsiteY102" fmla="*/ 423033 h 4239440"/>
              <a:gd name="connsiteX103" fmla="*/ 1406781 w 6230568"/>
              <a:gd name="connsiteY103" fmla="*/ 449419 h 4239440"/>
              <a:gd name="connsiteX104" fmla="*/ 1662226 w 6230568"/>
              <a:gd name="connsiteY104" fmla="*/ 393970 h 4239440"/>
              <a:gd name="connsiteX105" fmla="*/ 1383837 w 6230568"/>
              <a:gd name="connsiteY105" fmla="*/ 376762 h 4239440"/>
              <a:gd name="connsiteX106" fmla="*/ 1318063 w 6230568"/>
              <a:gd name="connsiteY106" fmla="*/ 333168 h 4239440"/>
              <a:gd name="connsiteX107" fmla="*/ 1365099 w 6230568"/>
              <a:gd name="connsiteY107" fmla="*/ 290722 h 4239440"/>
              <a:gd name="connsiteX108" fmla="*/ 1536798 w 6230568"/>
              <a:gd name="connsiteY108" fmla="*/ 244069 h 4239440"/>
              <a:gd name="connsiteX109" fmla="*/ 1711938 w 6230568"/>
              <a:gd name="connsiteY109" fmla="*/ 175619 h 4239440"/>
              <a:gd name="connsiteX110" fmla="*/ 2273687 w 6230568"/>
              <a:gd name="connsiteY110" fmla="*/ 78488 h 4239440"/>
              <a:gd name="connsiteX111" fmla="*/ 2646913 w 6230568"/>
              <a:gd name="connsiteY111" fmla="*/ 46749 h 4239440"/>
              <a:gd name="connsiteX112" fmla="*/ 3362388 w 6230568"/>
              <a:gd name="connsiteY112" fmla="*/ 861 h 4239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6230568" h="4239440">
                <a:moveTo>
                  <a:pt x="3362388" y="861"/>
                </a:moveTo>
                <a:cubicBezTo>
                  <a:pt x="3584946" y="-3346"/>
                  <a:pt x="3805210" y="8891"/>
                  <a:pt x="4026621" y="15392"/>
                </a:cubicBezTo>
                <a:cubicBezTo>
                  <a:pt x="4388374" y="26482"/>
                  <a:pt x="4752039" y="26099"/>
                  <a:pt x="5114556" y="34130"/>
                </a:cubicBezTo>
                <a:cubicBezTo>
                  <a:pt x="5340556" y="39101"/>
                  <a:pt x="5563879" y="57074"/>
                  <a:pt x="5776495" y="112905"/>
                </a:cubicBezTo>
                <a:cubicBezTo>
                  <a:pt x="5806322" y="120935"/>
                  <a:pt x="5839973" y="122465"/>
                  <a:pt x="5862918" y="141585"/>
                </a:cubicBezTo>
                <a:cubicBezTo>
                  <a:pt x="5888539" y="162999"/>
                  <a:pt x="5878214" y="194356"/>
                  <a:pt x="5840738" y="200475"/>
                </a:cubicBezTo>
                <a:cubicBezTo>
                  <a:pt x="5792938" y="208505"/>
                  <a:pt x="5743991" y="210800"/>
                  <a:pt x="5691219" y="216153"/>
                </a:cubicBezTo>
                <a:cubicBezTo>
                  <a:pt x="5711486" y="245598"/>
                  <a:pt x="5760434" y="223419"/>
                  <a:pt x="5773053" y="260130"/>
                </a:cubicBezTo>
                <a:cubicBezTo>
                  <a:pt x="5716458" y="285368"/>
                  <a:pt x="5648008" y="268925"/>
                  <a:pt x="5593324" y="293781"/>
                </a:cubicBezTo>
                <a:cubicBezTo>
                  <a:pt x="5594854" y="310989"/>
                  <a:pt x="5607090" y="312519"/>
                  <a:pt x="5617033" y="317108"/>
                </a:cubicBezTo>
                <a:cubicBezTo>
                  <a:pt x="5626976" y="321314"/>
                  <a:pt x="5651831" y="315196"/>
                  <a:pt x="5641124" y="339287"/>
                </a:cubicBezTo>
                <a:cubicBezTo>
                  <a:pt x="5527551" y="353818"/>
                  <a:pt x="5418949" y="403148"/>
                  <a:pt x="5299256" y="396265"/>
                </a:cubicBezTo>
                <a:cubicBezTo>
                  <a:pt x="5447247" y="409649"/>
                  <a:pt x="5572292" y="464333"/>
                  <a:pt x="5703073" y="500661"/>
                </a:cubicBezTo>
                <a:cubicBezTo>
                  <a:pt x="5697720" y="543490"/>
                  <a:pt x="5644949" y="526282"/>
                  <a:pt x="5629652" y="556874"/>
                </a:cubicBezTo>
                <a:cubicBezTo>
                  <a:pt x="5713398" y="578288"/>
                  <a:pt x="5793703" y="603527"/>
                  <a:pt x="5862918" y="645591"/>
                </a:cubicBezTo>
                <a:cubicBezTo>
                  <a:pt x="5925250" y="683449"/>
                  <a:pt x="5984521" y="725131"/>
                  <a:pt x="6052207" y="756106"/>
                </a:cubicBezTo>
                <a:cubicBezTo>
                  <a:pt x="6123334" y="788611"/>
                  <a:pt x="6166545" y="830293"/>
                  <a:pt x="6158515" y="901419"/>
                </a:cubicBezTo>
                <a:cubicBezTo>
                  <a:pt x="6155073" y="930482"/>
                  <a:pt x="6164251" y="954955"/>
                  <a:pt x="6195990" y="966427"/>
                </a:cubicBezTo>
                <a:cubicBezTo>
                  <a:pt x="6235378" y="980576"/>
                  <a:pt x="6231172" y="1001990"/>
                  <a:pt x="6229642" y="1034878"/>
                </a:cubicBezTo>
                <a:cubicBezTo>
                  <a:pt x="6227347" y="1074265"/>
                  <a:pt x="6207080" y="1089562"/>
                  <a:pt x="6171516" y="1102946"/>
                </a:cubicBezTo>
                <a:cubicBezTo>
                  <a:pt x="6120657" y="1121682"/>
                  <a:pt x="6120274" y="1150745"/>
                  <a:pt x="6133659" y="1185545"/>
                </a:cubicBezTo>
                <a:cubicBezTo>
                  <a:pt x="6140925" y="1204664"/>
                  <a:pt x="6152014" y="1219961"/>
                  <a:pt x="6168458" y="1234110"/>
                </a:cubicBezTo>
                <a:cubicBezTo>
                  <a:pt x="6225435" y="1283439"/>
                  <a:pt x="6225053" y="1284204"/>
                  <a:pt x="6169222" y="1342712"/>
                </a:cubicBezTo>
                <a:cubicBezTo>
                  <a:pt x="6154308" y="1358390"/>
                  <a:pt x="6138247" y="1368715"/>
                  <a:pt x="6145131" y="1393954"/>
                </a:cubicBezTo>
                <a:cubicBezTo>
                  <a:pt x="6168458" y="1477700"/>
                  <a:pt x="6165398" y="1477700"/>
                  <a:pt x="6071709" y="1505233"/>
                </a:cubicBezTo>
                <a:cubicBezTo>
                  <a:pt x="6050295" y="1511734"/>
                  <a:pt x="6021615" y="1505998"/>
                  <a:pt x="6009378" y="1530089"/>
                </a:cubicBezTo>
                <a:cubicBezTo>
                  <a:pt x="6017026" y="1547680"/>
                  <a:pt x="5999053" y="1972146"/>
                  <a:pt x="6015879" y="1979030"/>
                </a:cubicBezTo>
                <a:cubicBezTo>
                  <a:pt x="6147425" y="2032948"/>
                  <a:pt x="6163868" y="2096427"/>
                  <a:pt x="6061385" y="2196234"/>
                </a:cubicBezTo>
                <a:cubicBezTo>
                  <a:pt x="5992552" y="2263155"/>
                  <a:pt x="6000582" y="2372522"/>
                  <a:pt x="6029263" y="2440972"/>
                </a:cubicBezTo>
                <a:cubicBezTo>
                  <a:pt x="6137482" y="2471182"/>
                  <a:pt x="6113774" y="2551486"/>
                  <a:pt x="6135571" y="2621848"/>
                </a:cubicBezTo>
                <a:cubicBezTo>
                  <a:pt x="6151632" y="2674620"/>
                  <a:pt x="6088535" y="2667354"/>
                  <a:pt x="6091594" y="2691446"/>
                </a:cubicBezTo>
                <a:cubicBezTo>
                  <a:pt x="6131364" y="2720508"/>
                  <a:pt x="6184518" y="2729686"/>
                  <a:pt x="6215493" y="2769456"/>
                </a:cubicBezTo>
                <a:cubicBezTo>
                  <a:pt x="6159662" y="2798518"/>
                  <a:pt x="6131364" y="2839435"/>
                  <a:pt x="6100389" y="2880352"/>
                </a:cubicBezTo>
                <a:cubicBezTo>
                  <a:pt x="6050295" y="2946890"/>
                  <a:pt x="5982227" y="3003103"/>
                  <a:pt x="5909953" y="3053963"/>
                </a:cubicBezTo>
                <a:cubicBezTo>
                  <a:pt x="5873243" y="3408068"/>
                  <a:pt x="5754698" y="3779763"/>
                  <a:pt x="5741696" y="3798118"/>
                </a:cubicBezTo>
                <a:cubicBezTo>
                  <a:pt x="5688160" y="3792764"/>
                  <a:pt x="5584146" y="4006910"/>
                  <a:pt x="5493899" y="4026795"/>
                </a:cubicBezTo>
                <a:cubicBezTo>
                  <a:pt x="5399063" y="4048592"/>
                  <a:pt x="3988763" y="4249736"/>
                  <a:pt x="3773471" y="4239028"/>
                </a:cubicBezTo>
                <a:cubicBezTo>
                  <a:pt x="2603319" y="4182050"/>
                  <a:pt x="2569285" y="4103275"/>
                  <a:pt x="2569285" y="4103275"/>
                </a:cubicBezTo>
                <a:cubicBezTo>
                  <a:pt x="2569285" y="4103275"/>
                  <a:pt x="2635823" y="4083773"/>
                  <a:pt x="2693948" y="4061593"/>
                </a:cubicBezTo>
                <a:cubicBezTo>
                  <a:pt x="2658767" y="4062741"/>
                  <a:pt x="2623587" y="4063505"/>
                  <a:pt x="2588788" y="4062358"/>
                </a:cubicBezTo>
                <a:cubicBezTo>
                  <a:pt x="2319193" y="4054328"/>
                  <a:pt x="2565461" y="4039414"/>
                  <a:pt x="2300073" y="4008822"/>
                </a:cubicBezTo>
                <a:cubicBezTo>
                  <a:pt x="1852280" y="3957198"/>
                  <a:pt x="1919582" y="3943813"/>
                  <a:pt x="1508500" y="3798118"/>
                </a:cubicBezTo>
                <a:cubicBezTo>
                  <a:pt x="1472171" y="3785116"/>
                  <a:pt x="1217109" y="3706342"/>
                  <a:pt x="1061089" y="3697546"/>
                </a:cubicBezTo>
                <a:cubicBezTo>
                  <a:pt x="1019790" y="3695252"/>
                  <a:pt x="974667" y="3696017"/>
                  <a:pt x="939102" y="3648216"/>
                </a:cubicBezTo>
                <a:cubicBezTo>
                  <a:pt x="1048088" y="3649746"/>
                  <a:pt x="1141776" y="3649746"/>
                  <a:pt x="1243495" y="3624890"/>
                </a:cubicBezTo>
                <a:cubicBezTo>
                  <a:pt x="1189194" y="3590473"/>
                  <a:pt x="1126862" y="3619919"/>
                  <a:pt x="1083651" y="3595827"/>
                </a:cubicBezTo>
                <a:cubicBezTo>
                  <a:pt x="1043116" y="3573648"/>
                  <a:pt x="1007935" y="3570589"/>
                  <a:pt x="966636" y="3605770"/>
                </a:cubicBezTo>
                <a:cubicBezTo>
                  <a:pt x="945221" y="3624125"/>
                  <a:pt x="907363" y="3620683"/>
                  <a:pt x="885566" y="3609976"/>
                </a:cubicBezTo>
                <a:cubicBezTo>
                  <a:pt x="768933" y="3552233"/>
                  <a:pt x="771610" y="3552998"/>
                  <a:pt x="641976" y="3567912"/>
                </a:cubicBezTo>
                <a:cubicBezTo>
                  <a:pt x="559377" y="3577089"/>
                  <a:pt x="475248" y="3593533"/>
                  <a:pt x="399533" y="3583590"/>
                </a:cubicBezTo>
                <a:cubicBezTo>
                  <a:pt x="389973" y="3561793"/>
                  <a:pt x="398385" y="3551851"/>
                  <a:pt x="409093" y="3548792"/>
                </a:cubicBezTo>
                <a:cubicBezTo>
                  <a:pt x="583468" y="3501374"/>
                  <a:pt x="615972" y="3447073"/>
                  <a:pt x="792642" y="3417628"/>
                </a:cubicBezTo>
                <a:cubicBezTo>
                  <a:pt x="805644" y="3384359"/>
                  <a:pt x="741400" y="3378622"/>
                  <a:pt x="771610" y="3345736"/>
                </a:cubicBezTo>
                <a:cubicBezTo>
                  <a:pt x="826676" y="3320115"/>
                  <a:pt x="891302" y="3350325"/>
                  <a:pt x="945986" y="3317056"/>
                </a:cubicBezTo>
                <a:cubicBezTo>
                  <a:pt x="936426" y="3293347"/>
                  <a:pt x="890537" y="3310555"/>
                  <a:pt x="892449" y="3285316"/>
                </a:cubicBezTo>
                <a:cubicBezTo>
                  <a:pt x="894744" y="3256254"/>
                  <a:pt x="926866" y="3260843"/>
                  <a:pt x="949045" y="3262755"/>
                </a:cubicBezTo>
                <a:cubicBezTo>
                  <a:pt x="1056500" y="3272697"/>
                  <a:pt x="1149806" y="3218396"/>
                  <a:pt x="1252673" y="3200041"/>
                </a:cubicBezTo>
                <a:cubicBezTo>
                  <a:pt x="1142923" y="3154152"/>
                  <a:pt x="503164" y="3190863"/>
                  <a:pt x="388825" y="3176714"/>
                </a:cubicBezTo>
                <a:cubicBezTo>
                  <a:pt x="269133" y="3162183"/>
                  <a:pt x="78697" y="3123560"/>
                  <a:pt x="127644" y="3111323"/>
                </a:cubicBezTo>
                <a:cubicBezTo>
                  <a:pt x="183093" y="3097175"/>
                  <a:pt x="380795" y="2929300"/>
                  <a:pt x="437008" y="2921652"/>
                </a:cubicBezTo>
                <a:cubicBezTo>
                  <a:pt x="502399" y="2912857"/>
                  <a:pt x="515401" y="2901002"/>
                  <a:pt x="601441" y="2840965"/>
                </a:cubicBezTo>
                <a:cubicBezTo>
                  <a:pt x="658037" y="2801577"/>
                  <a:pt x="422477" y="2887235"/>
                  <a:pt x="330700" y="2859320"/>
                </a:cubicBezTo>
                <a:cubicBezTo>
                  <a:pt x="297049" y="2848995"/>
                  <a:pt x="534521" y="2740010"/>
                  <a:pt x="534521" y="2720126"/>
                </a:cubicBezTo>
                <a:cubicBezTo>
                  <a:pt x="534521" y="2699093"/>
                  <a:pt x="513106" y="2694505"/>
                  <a:pt x="492839" y="2694505"/>
                </a:cubicBezTo>
                <a:cubicBezTo>
                  <a:pt x="447715" y="2694505"/>
                  <a:pt x="461482" y="2676149"/>
                  <a:pt x="416358" y="2677297"/>
                </a:cubicBezTo>
                <a:cubicBezTo>
                  <a:pt x="548670" y="2624143"/>
                  <a:pt x="630504" y="2638292"/>
                  <a:pt x="761285" y="2589726"/>
                </a:cubicBezTo>
                <a:cubicBezTo>
                  <a:pt x="825147" y="2566017"/>
                  <a:pt x="599147" y="2487242"/>
                  <a:pt x="664920" y="2466593"/>
                </a:cubicBezTo>
                <a:cubicBezTo>
                  <a:pt x="689776" y="2458562"/>
                  <a:pt x="723045" y="2466975"/>
                  <a:pt x="740253" y="2438677"/>
                </a:cubicBezTo>
                <a:cubicBezTo>
                  <a:pt x="713103" y="2416116"/>
                  <a:pt x="677157" y="2426058"/>
                  <a:pt x="650006" y="2435236"/>
                </a:cubicBezTo>
                <a:cubicBezTo>
                  <a:pt x="580791" y="2458945"/>
                  <a:pt x="585763" y="2453209"/>
                  <a:pt x="578879" y="2435618"/>
                </a:cubicBezTo>
                <a:cubicBezTo>
                  <a:pt x="556318" y="2375581"/>
                  <a:pt x="500487" y="2394701"/>
                  <a:pt x="451157" y="2404644"/>
                </a:cubicBezTo>
                <a:cubicBezTo>
                  <a:pt x="302020" y="2434471"/>
                  <a:pt x="150971" y="2426058"/>
                  <a:pt x="2216" y="2456650"/>
                </a:cubicBezTo>
                <a:cubicBezTo>
                  <a:pt x="-13844" y="2460092"/>
                  <a:pt x="61489" y="2391642"/>
                  <a:pt x="97052" y="2383611"/>
                </a:cubicBezTo>
                <a:cubicBezTo>
                  <a:pt x="135675" y="2375199"/>
                  <a:pt x="183093" y="2381317"/>
                  <a:pt x="210626" y="2341930"/>
                </a:cubicBezTo>
                <a:cubicBezTo>
                  <a:pt x="161678" y="2331987"/>
                  <a:pt x="105848" y="2351107"/>
                  <a:pt x="57282" y="2319750"/>
                </a:cubicBezTo>
                <a:cubicBezTo>
                  <a:pt x="165120" y="2276539"/>
                  <a:pt x="272575" y="2278068"/>
                  <a:pt x="365499" y="2250153"/>
                </a:cubicBezTo>
                <a:cubicBezTo>
                  <a:pt x="373912" y="2198529"/>
                  <a:pt x="312727" y="2217266"/>
                  <a:pt x="290548" y="2187821"/>
                </a:cubicBezTo>
                <a:cubicBezTo>
                  <a:pt x="990345" y="2137344"/>
                  <a:pt x="599529" y="1988207"/>
                  <a:pt x="482896" y="1906755"/>
                </a:cubicBezTo>
                <a:cubicBezTo>
                  <a:pt x="443891" y="1879605"/>
                  <a:pt x="853827" y="1750735"/>
                  <a:pt x="867211" y="1747294"/>
                </a:cubicBezTo>
                <a:cubicBezTo>
                  <a:pt x="901245" y="1739263"/>
                  <a:pt x="1036233" y="1744999"/>
                  <a:pt x="1063766" y="1734674"/>
                </a:cubicBezTo>
                <a:cubicBezTo>
                  <a:pt x="1098947" y="1721673"/>
                  <a:pt x="982696" y="1699111"/>
                  <a:pt x="1008701" y="1683432"/>
                </a:cubicBezTo>
                <a:cubicBezTo>
                  <a:pt x="1191107" y="1572918"/>
                  <a:pt x="1204107" y="1406573"/>
                  <a:pt x="1152865" y="1394719"/>
                </a:cubicBezTo>
                <a:cubicBezTo>
                  <a:pt x="1099712" y="1382482"/>
                  <a:pt x="1047706" y="1392042"/>
                  <a:pt x="998376" y="1411927"/>
                </a:cubicBezTo>
                <a:cubicBezTo>
                  <a:pt x="918070" y="1444431"/>
                  <a:pt x="362057" y="1398160"/>
                  <a:pt x="206419" y="1424164"/>
                </a:cubicBezTo>
                <a:cubicBezTo>
                  <a:pt x="182710" y="1427988"/>
                  <a:pt x="150589" y="1445196"/>
                  <a:pt x="128027" y="1413074"/>
                </a:cubicBezTo>
                <a:cubicBezTo>
                  <a:pt x="288254" y="1309060"/>
                  <a:pt x="493986" y="1338888"/>
                  <a:pt x="672950" y="1268143"/>
                </a:cubicBezTo>
                <a:cubicBezTo>
                  <a:pt x="602588" y="1219578"/>
                  <a:pt x="531079" y="1221873"/>
                  <a:pt x="457658" y="1229138"/>
                </a:cubicBezTo>
                <a:cubicBezTo>
                  <a:pt x="438538" y="1231050"/>
                  <a:pt x="412534" y="1233727"/>
                  <a:pt x="407945" y="1213459"/>
                </a:cubicBezTo>
                <a:cubicBezTo>
                  <a:pt x="402209" y="1187838"/>
                  <a:pt x="433184" y="1183250"/>
                  <a:pt x="453451" y="1172924"/>
                </a:cubicBezTo>
                <a:cubicBezTo>
                  <a:pt x="484426" y="1156863"/>
                  <a:pt x="530314" y="1175984"/>
                  <a:pt x="568172" y="1132007"/>
                </a:cubicBezTo>
                <a:cubicBezTo>
                  <a:pt x="453451" y="1142333"/>
                  <a:pt x="356704" y="1160305"/>
                  <a:pt x="255367" y="1190898"/>
                </a:cubicBezTo>
                <a:cubicBezTo>
                  <a:pt x="264162" y="1163747"/>
                  <a:pt x="294754" y="1151128"/>
                  <a:pt x="277546" y="1128567"/>
                </a:cubicBezTo>
                <a:cubicBezTo>
                  <a:pt x="264545" y="1111740"/>
                  <a:pt x="227452" y="1103709"/>
                  <a:pt x="246572" y="1072353"/>
                </a:cubicBezTo>
                <a:cubicBezTo>
                  <a:pt x="300490" y="1039083"/>
                  <a:pt x="376971" y="1047879"/>
                  <a:pt x="422859" y="1000078"/>
                </a:cubicBezTo>
                <a:cubicBezTo>
                  <a:pt x="487868" y="932012"/>
                  <a:pt x="588822" y="908684"/>
                  <a:pt x="668362" y="858972"/>
                </a:cubicBezTo>
                <a:cubicBezTo>
                  <a:pt x="694747" y="842911"/>
                  <a:pt x="867976" y="786699"/>
                  <a:pt x="914629" y="768725"/>
                </a:cubicBezTo>
                <a:cubicBezTo>
                  <a:pt x="979637" y="743486"/>
                  <a:pt x="1053823" y="734691"/>
                  <a:pt x="1117684" y="688420"/>
                </a:cubicBezTo>
                <a:cubicBezTo>
                  <a:pt x="1054970" y="678860"/>
                  <a:pt x="1004112" y="722072"/>
                  <a:pt x="928778" y="701040"/>
                </a:cubicBezTo>
                <a:cubicBezTo>
                  <a:pt x="1048088" y="656299"/>
                  <a:pt x="1157454" y="636031"/>
                  <a:pt x="1243877" y="574464"/>
                </a:cubicBezTo>
                <a:cubicBezTo>
                  <a:pt x="1254585" y="566816"/>
                  <a:pt x="1275617" y="569111"/>
                  <a:pt x="1291678" y="566434"/>
                </a:cubicBezTo>
                <a:cubicBezTo>
                  <a:pt x="1460699" y="539283"/>
                  <a:pt x="1630486" y="516339"/>
                  <a:pt x="1797596" y="476952"/>
                </a:cubicBezTo>
                <a:cubicBezTo>
                  <a:pt x="1835454" y="467774"/>
                  <a:pt x="1902374" y="465480"/>
                  <a:pt x="1895491" y="432593"/>
                </a:cubicBezTo>
                <a:cubicBezTo>
                  <a:pt x="1885166" y="383263"/>
                  <a:pt x="1822835" y="418444"/>
                  <a:pt x="1782682" y="423033"/>
                </a:cubicBezTo>
                <a:cubicBezTo>
                  <a:pt x="1658019" y="437947"/>
                  <a:pt x="1533356" y="463950"/>
                  <a:pt x="1406781" y="449419"/>
                </a:cubicBezTo>
                <a:cubicBezTo>
                  <a:pt x="1492056" y="431064"/>
                  <a:pt x="1576950" y="412326"/>
                  <a:pt x="1662226" y="393970"/>
                </a:cubicBezTo>
                <a:cubicBezTo>
                  <a:pt x="1564330" y="400471"/>
                  <a:pt x="1479055" y="357642"/>
                  <a:pt x="1383837" y="376762"/>
                </a:cubicBezTo>
                <a:cubicBezTo>
                  <a:pt x="1353244" y="382881"/>
                  <a:pt x="1321123" y="363378"/>
                  <a:pt x="1318063" y="333168"/>
                </a:cubicBezTo>
                <a:cubicBezTo>
                  <a:pt x="1314622" y="309077"/>
                  <a:pt x="1343302" y="298370"/>
                  <a:pt x="1365099" y="290722"/>
                </a:cubicBezTo>
                <a:cubicBezTo>
                  <a:pt x="1420930" y="271219"/>
                  <a:pt x="1465288" y="213477"/>
                  <a:pt x="1536798" y="244069"/>
                </a:cubicBezTo>
                <a:cubicBezTo>
                  <a:pt x="1581921" y="195886"/>
                  <a:pt x="1653813" y="188238"/>
                  <a:pt x="1711938" y="175619"/>
                </a:cubicBezTo>
                <a:cubicBezTo>
                  <a:pt x="1897403" y="135849"/>
                  <a:pt x="2085546" y="104874"/>
                  <a:pt x="2273687" y="78488"/>
                </a:cubicBezTo>
                <a:cubicBezTo>
                  <a:pt x="2397204" y="61280"/>
                  <a:pt x="2524544" y="68546"/>
                  <a:pt x="2646913" y="46749"/>
                </a:cubicBezTo>
                <a:cubicBezTo>
                  <a:pt x="2886297" y="4302"/>
                  <a:pt x="3124151" y="5450"/>
                  <a:pt x="3362388" y="861"/>
                </a:cubicBezTo>
                <a:close/>
              </a:path>
            </a:pathLst>
          </a:custGeom>
          <a:solidFill>
            <a:schemeClr val="bg1">
              <a:lumMod val="8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C8B57D8-1210-440D-AA21-0A7ED32190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95426"/>
            <a:ext cx="3220880" cy="4024310"/>
          </a:xfrm>
        </p:spPr>
        <p:txBody>
          <a:bodyPr>
            <a:normAutofit/>
          </a:bodyPr>
          <a:lstStyle/>
          <a:p>
            <a:r>
              <a:rPr lang="en-US" sz="3600" i="0" dirty="0"/>
              <a:t>Do you know what are the various </a:t>
            </a:r>
            <a:r>
              <a:rPr lang="en-US" sz="3600" i="0" dirty="0" smtClean="0"/>
              <a:t>forms </a:t>
            </a:r>
            <a:r>
              <a:rPr lang="en-US" sz="3600" i="0" dirty="0"/>
              <a:t>of media?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F6716DB-C04D-4DEA-BF4F-552BB874011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6238596"/>
              </p:ext>
            </p:extLst>
          </p:nvPr>
        </p:nvGraphicFramePr>
        <p:xfrm>
          <a:off x="4702547" y="838199"/>
          <a:ext cx="6651253" cy="53387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Modern Languages Unit, CPDD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017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9CCD9-B4BE-4093-8976-44C3DED537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65106" y="1318100"/>
            <a:ext cx="5705856" cy="3264408"/>
          </a:xfrm>
        </p:spPr>
        <p:txBody>
          <a:bodyPr/>
          <a:lstStyle/>
          <a:p>
            <a:r>
              <a:rPr lang="en-US" i="0" dirty="0"/>
              <a:t>How did you do? That was easy wasn’t </a:t>
            </a:r>
            <a:r>
              <a:rPr lang="en-US" i="0" dirty="0" smtClean="0"/>
              <a:t>it?</a:t>
            </a:r>
            <a:endParaRPr lang="en-US" i="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9B19D17-0FB1-4219-8FF0-133C4496E3D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 dirty="0"/>
              <a:t>if you have any of these items at home, label them in Spanish and practice saying them.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Modern Languages Unit, CPDD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567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All </a:t>
            </a:r>
            <a:r>
              <a:rPr lang="en-US" sz="2000" dirty="0"/>
              <a:t>video links were sourced from:</a:t>
            </a:r>
          </a:p>
          <a:p>
            <a:r>
              <a:rPr lang="en-US" sz="2000" dirty="0">
                <a:hlinkClick r:id="rId2"/>
              </a:rPr>
              <a:t>https://www.youtube.com</a:t>
            </a:r>
            <a:r>
              <a:rPr lang="en-US" sz="2000" dirty="0"/>
              <a:t> </a:t>
            </a:r>
          </a:p>
          <a:p>
            <a:endParaRPr lang="en-US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Modern Languages Unit, CPDD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4443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0EC997-FDD2-4BBA-805D-9D95F562CC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28378" y="1181623"/>
            <a:ext cx="5705856" cy="3264408"/>
          </a:xfrm>
        </p:spPr>
        <p:txBody>
          <a:bodyPr/>
          <a:lstStyle/>
          <a:p>
            <a:r>
              <a:rPr lang="en-US" i="0" dirty="0"/>
              <a:t>Now lets learn about the forms of media in Spanish!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Modern Languages Unit, CPDD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554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raphic 1">
            <a:extLst>
              <a:ext uri="{FF2B5EF4-FFF2-40B4-BE49-F238E27FC236}">
                <a16:creationId xmlns:a16="http://schemas.microsoft.com/office/drawing/2014/main" id="{0D57E7FA-E8FC-45AC-868F-CDC8144939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2599854" y="527562"/>
            <a:ext cx="6992292" cy="5102484"/>
          </a:xfrm>
          <a:custGeom>
            <a:avLst/>
            <a:gdLst/>
            <a:ahLst/>
            <a:cxnLst/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9C867835-A917-4A2B-8424-3AFAF743639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344152" y="387180"/>
            <a:ext cx="3850317" cy="6538623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rgbClr val="20B6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999E6B5-C995-4F19-B905-7A272D441B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387" y="2248263"/>
            <a:ext cx="3768917" cy="16061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i="0" dirty="0">
                <a:solidFill>
                  <a:srgbClr val="FFFFFF"/>
                </a:solidFill>
              </a:rPr>
              <a:t>¿</a:t>
            </a:r>
            <a:r>
              <a:rPr lang="en-US" sz="4000" i="0" dirty="0" err="1">
                <a:solidFill>
                  <a:srgbClr val="FFFFFF"/>
                </a:solidFill>
              </a:rPr>
              <a:t>Qué</a:t>
            </a:r>
            <a:r>
              <a:rPr lang="en-US" sz="4000" i="0" dirty="0">
                <a:solidFill>
                  <a:srgbClr val="FFFFFF"/>
                </a:solidFill>
              </a:rPr>
              <a:t> media </a:t>
            </a:r>
            <a:r>
              <a:rPr lang="en-US" sz="4000" i="0" dirty="0" err="1">
                <a:solidFill>
                  <a:srgbClr val="FFFFFF"/>
                </a:solidFill>
              </a:rPr>
              <a:t>es</a:t>
            </a:r>
            <a:r>
              <a:rPr lang="en-US" sz="4000" i="0" dirty="0">
                <a:solidFill>
                  <a:srgbClr val="FFFFFF"/>
                </a:solidFill>
              </a:rPr>
              <a:t>?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48C0C3D-B1EF-41BB-92B0-50D190A5F6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8754" y="3915808"/>
            <a:ext cx="3665550" cy="77549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400" cap="all" dirty="0">
                <a:solidFill>
                  <a:srgbClr val="FFFFFF"/>
                </a:solidFill>
              </a:rPr>
              <a:t>La </a:t>
            </a:r>
            <a:r>
              <a:rPr lang="en-US" sz="2400" cap="all" dirty="0" err="1">
                <a:solidFill>
                  <a:srgbClr val="FFFFFF"/>
                </a:solidFill>
              </a:rPr>
              <a:t>computadora</a:t>
            </a:r>
            <a:endParaRPr lang="en-US" sz="2400" cap="all" dirty="0">
              <a:solidFill>
                <a:srgbClr val="FFFFFF"/>
              </a:solidFill>
            </a:endParaRPr>
          </a:p>
        </p:txBody>
      </p:sp>
      <p:pic>
        <p:nvPicPr>
          <p:cNvPr id="3" name="que media es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810245" y="2135742"/>
            <a:ext cx="609600" cy="609600"/>
          </a:xfrm>
          <a:prstGeom prst="rect">
            <a:avLst/>
          </a:prstGeom>
        </p:spPr>
      </p:pic>
      <p:pic>
        <p:nvPicPr>
          <p:cNvPr id="5" name="la computadora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810245" y="4371357"/>
            <a:ext cx="609600" cy="609600"/>
          </a:xfrm>
          <a:prstGeom prst="rect">
            <a:avLst/>
          </a:prstGeom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Modern Languages Unit, CPDD</a:t>
            </a:r>
            <a:endParaRPr lang="en-US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9613" y="1941248"/>
            <a:ext cx="4489450" cy="2992966"/>
          </a:xfrm>
        </p:spPr>
      </p:pic>
    </p:spTree>
    <p:extLst>
      <p:ext uri="{BB962C8B-B14F-4D97-AF65-F5344CB8AC3E}">
        <p14:creationId xmlns:p14="http://schemas.microsoft.com/office/powerpoint/2010/main" val="2299615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459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459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raphic 1">
            <a:extLst>
              <a:ext uri="{FF2B5EF4-FFF2-40B4-BE49-F238E27FC236}">
                <a16:creationId xmlns:a16="http://schemas.microsoft.com/office/drawing/2014/main" id="{0D57E7FA-E8FC-45AC-868F-CDC8144939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2599854" y="527562"/>
            <a:ext cx="6992292" cy="5102484"/>
          </a:xfrm>
          <a:custGeom>
            <a:avLst/>
            <a:gdLst/>
            <a:ahLst/>
            <a:cxnLst/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9C867835-A917-4A2B-8424-3AFAF743639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344152" y="387180"/>
            <a:ext cx="3850317" cy="6538623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rgbClr val="20B6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999E6B5-C995-4F19-B905-7A272D441B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387" y="2248263"/>
            <a:ext cx="3768917" cy="16061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i="0" dirty="0">
                <a:solidFill>
                  <a:srgbClr val="FFFFFF"/>
                </a:solidFill>
              </a:rPr>
              <a:t>¿</a:t>
            </a:r>
            <a:r>
              <a:rPr lang="en-US" sz="4000" i="0" dirty="0" err="1">
                <a:solidFill>
                  <a:srgbClr val="FFFFFF"/>
                </a:solidFill>
              </a:rPr>
              <a:t>Qué</a:t>
            </a:r>
            <a:r>
              <a:rPr lang="en-US" sz="4000" i="0" dirty="0">
                <a:solidFill>
                  <a:srgbClr val="FFFFFF"/>
                </a:solidFill>
              </a:rPr>
              <a:t> media </a:t>
            </a:r>
            <a:r>
              <a:rPr lang="en-US" sz="4000" i="0" dirty="0" err="1">
                <a:solidFill>
                  <a:srgbClr val="FFFFFF"/>
                </a:solidFill>
              </a:rPr>
              <a:t>es</a:t>
            </a:r>
            <a:r>
              <a:rPr lang="en-US" sz="4000" i="0" dirty="0">
                <a:solidFill>
                  <a:srgbClr val="FFFFFF"/>
                </a:solidFill>
              </a:rPr>
              <a:t>?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48C0C3D-B1EF-41BB-92B0-50D190A5F6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8754" y="3915808"/>
            <a:ext cx="3665550" cy="77549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400" cap="all" dirty="0">
                <a:solidFill>
                  <a:srgbClr val="FFFFFF"/>
                </a:solidFill>
              </a:rPr>
              <a:t>La </a:t>
            </a:r>
            <a:r>
              <a:rPr lang="en-US" sz="2400" cap="all" dirty="0" err="1">
                <a:solidFill>
                  <a:srgbClr val="FFFFFF"/>
                </a:solidFill>
              </a:rPr>
              <a:t>televisiÓn</a:t>
            </a:r>
          </a:p>
        </p:txBody>
      </p:sp>
      <p:pic>
        <p:nvPicPr>
          <p:cNvPr id="3" name="que media es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722561" y="2029858"/>
            <a:ext cx="609600" cy="609600"/>
          </a:xfrm>
          <a:prstGeom prst="rect">
            <a:avLst/>
          </a:prstGeom>
        </p:spPr>
      </p:pic>
      <p:pic>
        <p:nvPicPr>
          <p:cNvPr id="4" name="la television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729759" y="4533506"/>
            <a:ext cx="609600" cy="609600"/>
          </a:xfrm>
          <a:prstGeom prst="rect">
            <a:avLst/>
          </a:prstGeom>
        </p:spPr>
      </p:pic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Modern Languages Unit, CPDD</a:t>
            </a:r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9613" y="1513932"/>
            <a:ext cx="4489450" cy="3847598"/>
          </a:xfrm>
        </p:spPr>
      </p:pic>
    </p:spTree>
    <p:extLst>
      <p:ext uri="{BB962C8B-B14F-4D97-AF65-F5344CB8AC3E}">
        <p14:creationId xmlns:p14="http://schemas.microsoft.com/office/powerpoint/2010/main" val="1143952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459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42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8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raphic 1">
            <a:extLst>
              <a:ext uri="{FF2B5EF4-FFF2-40B4-BE49-F238E27FC236}">
                <a16:creationId xmlns:a16="http://schemas.microsoft.com/office/drawing/2014/main" id="{0D57E7FA-E8FC-45AC-868F-CDC8144939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2599854" y="527562"/>
            <a:ext cx="6992292" cy="5102484"/>
          </a:xfrm>
          <a:custGeom>
            <a:avLst/>
            <a:gdLst/>
            <a:ahLst/>
            <a:cxnLst/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9C867835-A917-4A2B-8424-3AFAF743639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344152" y="387180"/>
            <a:ext cx="3850317" cy="6538623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rgbClr val="20B6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999E6B5-C995-4F19-B905-7A272D441B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387" y="2248263"/>
            <a:ext cx="3768917" cy="16061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i="0" dirty="0">
                <a:solidFill>
                  <a:srgbClr val="FFFFFF"/>
                </a:solidFill>
              </a:rPr>
              <a:t>¿</a:t>
            </a:r>
            <a:r>
              <a:rPr lang="en-US" sz="4000" i="0" dirty="0" err="1">
                <a:solidFill>
                  <a:srgbClr val="FFFFFF"/>
                </a:solidFill>
              </a:rPr>
              <a:t>Qué</a:t>
            </a:r>
            <a:r>
              <a:rPr lang="en-US" sz="4000" i="0" dirty="0">
                <a:solidFill>
                  <a:srgbClr val="FFFFFF"/>
                </a:solidFill>
              </a:rPr>
              <a:t> media </a:t>
            </a:r>
            <a:r>
              <a:rPr lang="en-US" sz="4000" i="0" dirty="0" err="1">
                <a:solidFill>
                  <a:srgbClr val="FFFFFF"/>
                </a:solidFill>
              </a:rPr>
              <a:t>es</a:t>
            </a:r>
            <a:r>
              <a:rPr lang="en-US" sz="4000" i="0" dirty="0">
                <a:solidFill>
                  <a:srgbClr val="FFFFFF"/>
                </a:solidFill>
              </a:rPr>
              <a:t>?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48C0C3D-B1EF-41BB-92B0-50D190A5F6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8754" y="3915808"/>
            <a:ext cx="3665550" cy="77549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400" cap="all" dirty="0">
                <a:solidFill>
                  <a:srgbClr val="FFFFFF"/>
                </a:solidFill>
              </a:rPr>
              <a:t>La radio</a:t>
            </a:r>
          </a:p>
        </p:txBody>
      </p:sp>
      <p:pic>
        <p:nvPicPr>
          <p:cNvPr id="3" name="que media es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924195" y="2075711"/>
            <a:ext cx="609600" cy="609600"/>
          </a:xfrm>
          <a:prstGeom prst="rect">
            <a:avLst/>
          </a:prstGeom>
        </p:spPr>
      </p:pic>
      <p:pic>
        <p:nvPicPr>
          <p:cNvPr id="4" name="la radio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924195" y="4371357"/>
            <a:ext cx="609600" cy="609600"/>
          </a:xfrm>
          <a:prstGeom prst="rect">
            <a:avLst/>
          </a:prstGeom>
        </p:spPr>
      </p:pic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Modern Languages Unit, CPDD</a:t>
            </a:r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9613" y="1909682"/>
            <a:ext cx="4489450" cy="3056099"/>
          </a:xfrm>
        </p:spPr>
      </p:pic>
    </p:spTree>
    <p:extLst>
      <p:ext uri="{BB962C8B-B14F-4D97-AF65-F5344CB8AC3E}">
        <p14:creationId xmlns:p14="http://schemas.microsoft.com/office/powerpoint/2010/main" val="3058011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59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91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8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raphic 1">
            <a:extLst>
              <a:ext uri="{FF2B5EF4-FFF2-40B4-BE49-F238E27FC236}">
                <a16:creationId xmlns:a16="http://schemas.microsoft.com/office/drawing/2014/main" id="{0D57E7FA-E8FC-45AC-868F-CDC8144939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2599854" y="527562"/>
            <a:ext cx="6992292" cy="5102484"/>
          </a:xfrm>
          <a:custGeom>
            <a:avLst/>
            <a:gdLst/>
            <a:ahLst/>
            <a:cxnLst/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9C867835-A917-4A2B-8424-3AFAF743639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344152" y="387180"/>
            <a:ext cx="3850317" cy="6538623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rgbClr val="20B6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999E6B5-C995-4F19-B905-7A272D441B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387" y="2248263"/>
            <a:ext cx="3768917" cy="16061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i="0" dirty="0">
                <a:solidFill>
                  <a:srgbClr val="FFFFFF"/>
                </a:solidFill>
              </a:rPr>
              <a:t>¿</a:t>
            </a:r>
            <a:r>
              <a:rPr lang="en-US" sz="4000" i="0" dirty="0" err="1">
                <a:solidFill>
                  <a:srgbClr val="FFFFFF"/>
                </a:solidFill>
              </a:rPr>
              <a:t>Qué</a:t>
            </a:r>
            <a:r>
              <a:rPr lang="en-US" sz="4000" i="0" dirty="0">
                <a:solidFill>
                  <a:srgbClr val="FFFFFF"/>
                </a:solidFill>
              </a:rPr>
              <a:t> media </a:t>
            </a:r>
            <a:r>
              <a:rPr lang="en-US" sz="4000" i="0" dirty="0" err="1">
                <a:solidFill>
                  <a:srgbClr val="FFFFFF"/>
                </a:solidFill>
              </a:rPr>
              <a:t>es</a:t>
            </a:r>
            <a:r>
              <a:rPr lang="en-US" sz="4000" i="0" dirty="0">
                <a:solidFill>
                  <a:srgbClr val="FFFFFF"/>
                </a:solidFill>
              </a:rPr>
              <a:t>?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48C0C3D-B1EF-41BB-92B0-50D190A5F6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8754" y="3915808"/>
            <a:ext cx="3665550" cy="77549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400" cap="all" dirty="0">
                <a:solidFill>
                  <a:srgbClr val="FFFFFF"/>
                </a:solidFill>
              </a:rPr>
              <a:t>El internet</a:t>
            </a:r>
          </a:p>
        </p:txBody>
      </p:sp>
      <p:pic>
        <p:nvPicPr>
          <p:cNvPr id="3" name="que media es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959965" y="2135742"/>
            <a:ext cx="609600" cy="609600"/>
          </a:xfrm>
          <a:prstGeom prst="rect">
            <a:avLst/>
          </a:prstGeom>
        </p:spPr>
      </p:pic>
      <p:pic>
        <p:nvPicPr>
          <p:cNvPr id="4" name="el internet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959965" y="4410700"/>
            <a:ext cx="609600" cy="609600"/>
          </a:xfrm>
          <a:prstGeom prst="rect">
            <a:avLst/>
          </a:prstGeom>
        </p:spPr>
      </p:pic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Modern Languages Unit, CPDD</a:t>
            </a:r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9613" y="1193006"/>
            <a:ext cx="4489450" cy="4489450"/>
          </a:xfrm>
        </p:spPr>
      </p:pic>
    </p:spTree>
    <p:extLst>
      <p:ext uri="{BB962C8B-B14F-4D97-AF65-F5344CB8AC3E}">
        <p14:creationId xmlns:p14="http://schemas.microsoft.com/office/powerpoint/2010/main" val="1285295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59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417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8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raphic 1">
            <a:extLst>
              <a:ext uri="{FF2B5EF4-FFF2-40B4-BE49-F238E27FC236}">
                <a16:creationId xmlns:a16="http://schemas.microsoft.com/office/drawing/2014/main" id="{0D57E7FA-E8FC-45AC-868F-CDC8144939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2599854" y="527562"/>
            <a:ext cx="6992292" cy="5102484"/>
          </a:xfrm>
          <a:custGeom>
            <a:avLst/>
            <a:gdLst/>
            <a:ahLst/>
            <a:cxnLst/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9C867835-A917-4A2B-8424-3AFAF743639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EED8D03E-F375-4E67-B932-FF9B007BB42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344152" y="387180"/>
            <a:ext cx="3850317" cy="6538623"/>
          </a:xfrm>
          <a:custGeom>
            <a:avLst/>
            <a:gdLst>
              <a:gd name="connsiteX0" fmla="*/ 0 w 3850317"/>
              <a:gd name="connsiteY0" fmla="*/ 0 h 5978116"/>
              <a:gd name="connsiteX1" fmla="*/ 3850317 w 3850317"/>
              <a:gd name="connsiteY1" fmla="*/ 0 h 5978116"/>
              <a:gd name="connsiteX2" fmla="*/ 3840373 w 3850317"/>
              <a:gd name="connsiteY2" fmla="*/ 258313 h 5978116"/>
              <a:gd name="connsiteX3" fmla="*/ 3755448 w 3850317"/>
              <a:gd name="connsiteY3" fmla="*/ 1537847 h 5978116"/>
              <a:gd name="connsiteX4" fmla="*/ 3150490 w 3850317"/>
              <a:gd name="connsiteY4" fmla="*/ 3989537 h 5978116"/>
              <a:gd name="connsiteX5" fmla="*/ 3089544 w 3850317"/>
              <a:gd name="connsiteY5" fmla="*/ 3606200 h 5978116"/>
              <a:gd name="connsiteX6" fmla="*/ 2922635 w 3850317"/>
              <a:gd name="connsiteY6" fmla="*/ 4519351 h 5978116"/>
              <a:gd name="connsiteX7" fmla="*/ 2904628 w 3850317"/>
              <a:gd name="connsiteY7" fmla="*/ 4466023 h 5978116"/>
              <a:gd name="connsiteX8" fmla="*/ 2825329 w 3850317"/>
              <a:gd name="connsiteY8" fmla="*/ 4562983 h 5978116"/>
              <a:gd name="connsiteX9" fmla="*/ 2695127 w 3850317"/>
              <a:gd name="connsiteY9" fmla="*/ 4973329 h 5978116"/>
              <a:gd name="connsiteX10" fmla="*/ 2501208 w 3850317"/>
              <a:gd name="connsiteY10" fmla="*/ 4457366 h 5978116"/>
              <a:gd name="connsiteX11" fmla="*/ 2209291 w 3850317"/>
              <a:gd name="connsiteY11" fmla="*/ 5028388 h 5978116"/>
              <a:gd name="connsiteX12" fmla="*/ 2135532 w 3850317"/>
              <a:gd name="connsiteY12" fmla="*/ 5321344 h 5978116"/>
              <a:gd name="connsiteX13" fmla="*/ 2009139 w 3850317"/>
              <a:gd name="connsiteY13" fmla="*/ 4714655 h 5978116"/>
              <a:gd name="connsiteX14" fmla="*/ 1918759 w 3850317"/>
              <a:gd name="connsiteY14" fmla="*/ 4486454 h 5978116"/>
              <a:gd name="connsiteX15" fmla="*/ 1800676 w 3850317"/>
              <a:gd name="connsiteY15" fmla="*/ 4608346 h 5978116"/>
              <a:gd name="connsiteX16" fmla="*/ 1614721 w 3850317"/>
              <a:gd name="connsiteY16" fmla="*/ 5319612 h 5978116"/>
              <a:gd name="connsiteX17" fmla="*/ 1530921 w 3850317"/>
              <a:gd name="connsiteY17" fmla="*/ 5433540 h 5978116"/>
              <a:gd name="connsiteX18" fmla="*/ 1569705 w 3850317"/>
              <a:gd name="connsiteY18" fmla="*/ 4803650 h 5978116"/>
              <a:gd name="connsiteX19" fmla="*/ 1517416 w 3850317"/>
              <a:gd name="connsiteY19" fmla="*/ 4640204 h 5978116"/>
              <a:gd name="connsiteX20" fmla="*/ 1425997 w 3850317"/>
              <a:gd name="connsiteY20" fmla="*/ 4800187 h 5978116"/>
              <a:gd name="connsiteX21" fmla="*/ 1348083 w 3850317"/>
              <a:gd name="connsiteY21" fmla="*/ 5363245 h 5978116"/>
              <a:gd name="connsiteX22" fmla="*/ 1200566 w 3850317"/>
              <a:gd name="connsiteY22" fmla="*/ 5526691 h 5978116"/>
              <a:gd name="connsiteX23" fmla="*/ 1027770 w 3850317"/>
              <a:gd name="connsiteY23" fmla="*/ 5803718 h 5978116"/>
              <a:gd name="connsiteX24" fmla="*/ 892373 w 3850317"/>
              <a:gd name="connsiteY24" fmla="*/ 5604950 h 5978116"/>
              <a:gd name="connsiteX25" fmla="*/ 681487 w 3850317"/>
              <a:gd name="connsiteY25" fmla="*/ 5914528 h 5978116"/>
              <a:gd name="connsiteX26" fmla="*/ 414155 w 3850317"/>
              <a:gd name="connsiteY26" fmla="*/ 5817569 h 5978116"/>
              <a:gd name="connsiteX27" fmla="*/ 360135 w 3850317"/>
              <a:gd name="connsiteY27" fmla="*/ 5287062 h 5978116"/>
              <a:gd name="connsiteX28" fmla="*/ 281875 w 3850317"/>
              <a:gd name="connsiteY28" fmla="*/ 4677256 h 5978116"/>
              <a:gd name="connsiteX29" fmla="*/ 237897 w 3850317"/>
              <a:gd name="connsiteY29" fmla="*/ 4207696 h 5978116"/>
              <a:gd name="connsiteX30" fmla="*/ 145093 w 3850317"/>
              <a:gd name="connsiteY30" fmla="*/ 3878379 h 5978116"/>
              <a:gd name="connsiteX31" fmla="*/ 72373 w 3850317"/>
              <a:gd name="connsiteY31" fmla="*/ 2447189 h 5978116"/>
              <a:gd name="connsiteX32" fmla="*/ 0 w 3850317"/>
              <a:gd name="connsiteY32" fmla="*/ 0 h 5978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850317" h="5978116">
                <a:moveTo>
                  <a:pt x="0" y="0"/>
                </a:moveTo>
                <a:lnTo>
                  <a:pt x="3850317" y="0"/>
                </a:lnTo>
                <a:lnTo>
                  <a:pt x="3840373" y="258313"/>
                </a:lnTo>
                <a:cubicBezTo>
                  <a:pt x="3816350" y="852957"/>
                  <a:pt x="3786959" y="1372106"/>
                  <a:pt x="3755448" y="1537847"/>
                </a:cubicBezTo>
                <a:cubicBezTo>
                  <a:pt x="3300085" y="3936555"/>
                  <a:pt x="3150490" y="3989537"/>
                  <a:pt x="3150490" y="3989537"/>
                </a:cubicBezTo>
                <a:cubicBezTo>
                  <a:pt x="3150490" y="3989537"/>
                  <a:pt x="3124172" y="3732940"/>
                  <a:pt x="3089544" y="3606200"/>
                </a:cubicBezTo>
                <a:cubicBezTo>
                  <a:pt x="3082618" y="3784537"/>
                  <a:pt x="2946529" y="4491302"/>
                  <a:pt x="2922635" y="4519351"/>
                </a:cubicBezTo>
                <a:cubicBezTo>
                  <a:pt x="2916749" y="4502729"/>
                  <a:pt x="2910515" y="4484030"/>
                  <a:pt x="2904628" y="4466023"/>
                </a:cubicBezTo>
                <a:cubicBezTo>
                  <a:pt x="2884890" y="4501344"/>
                  <a:pt x="2859958" y="4534241"/>
                  <a:pt x="2825329" y="4562983"/>
                </a:cubicBezTo>
                <a:cubicBezTo>
                  <a:pt x="2706208" y="4662020"/>
                  <a:pt x="2743260" y="4833430"/>
                  <a:pt x="2695127" y="4973329"/>
                </a:cubicBezTo>
                <a:cubicBezTo>
                  <a:pt x="2446495" y="4877408"/>
                  <a:pt x="2545186" y="4641589"/>
                  <a:pt x="2501208" y="4457366"/>
                </a:cubicBezTo>
                <a:cubicBezTo>
                  <a:pt x="2341225" y="4936277"/>
                  <a:pt x="2267120" y="4837932"/>
                  <a:pt x="2209291" y="5028388"/>
                </a:cubicBezTo>
                <a:cubicBezTo>
                  <a:pt x="2137610" y="5264900"/>
                  <a:pt x="2135532" y="5321344"/>
                  <a:pt x="2135532" y="5321344"/>
                </a:cubicBezTo>
                <a:cubicBezTo>
                  <a:pt x="2004983" y="5137467"/>
                  <a:pt x="2054502" y="4933506"/>
                  <a:pt x="2009139" y="4714655"/>
                </a:cubicBezTo>
                <a:cubicBezTo>
                  <a:pt x="1956503" y="4642281"/>
                  <a:pt x="1932264" y="4565753"/>
                  <a:pt x="1918759" y="4486454"/>
                </a:cubicBezTo>
                <a:cubicBezTo>
                  <a:pt x="1889671" y="4439359"/>
                  <a:pt x="1848463" y="4656479"/>
                  <a:pt x="1800676" y="4608346"/>
                </a:cubicBezTo>
                <a:cubicBezTo>
                  <a:pt x="1760507" y="4832391"/>
                  <a:pt x="1681208" y="5047087"/>
                  <a:pt x="1614721" y="5319612"/>
                </a:cubicBezTo>
                <a:cubicBezTo>
                  <a:pt x="1580786" y="5457780"/>
                  <a:pt x="1530574" y="5446352"/>
                  <a:pt x="1530921" y="5433540"/>
                </a:cubicBezTo>
                <a:cubicBezTo>
                  <a:pt x="1532998" y="5109418"/>
                  <a:pt x="1600177" y="5128464"/>
                  <a:pt x="1569705" y="4803650"/>
                </a:cubicBezTo>
                <a:cubicBezTo>
                  <a:pt x="1566242" y="4746167"/>
                  <a:pt x="1596022" y="4651631"/>
                  <a:pt x="1517416" y="4640204"/>
                </a:cubicBezTo>
                <a:cubicBezTo>
                  <a:pt x="1415608" y="4628430"/>
                  <a:pt x="1436385" y="4747898"/>
                  <a:pt x="1425997" y="4800187"/>
                </a:cubicBezTo>
                <a:cubicBezTo>
                  <a:pt x="1389291" y="5009342"/>
                  <a:pt x="1370938" y="5149241"/>
                  <a:pt x="1348083" y="5363245"/>
                </a:cubicBezTo>
                <a:cubicBezTo>
                  <a:pt x="1336655" y="5453625"/>
                  <a:pt x="1352931" y="5563743"/>
                  <a:pt x="1200566" y="5526691"/>
                </a:cubicBezTo>
                <a:cubicBezTo>
                  <a:pt x="1051664" y="5551623"/>
                  <a:pt x="1099105" y="5719570"/>
                  <a:pt x="1027770" y="5803718"/>
                </a:cubicBezTo>
                <a:cubicBezTo>
                  <a:pt x="945009" y="5758701"/>
                  <a:pt x="1003184" y="5640964"/>
                  <a:pt x="892373" y="5604950"/>
                </a:cubicBezTo>
                <a:cubicBezTo>
                  <a:pt x="925963" y="5772552"/>
                  <a:pt x="680448" y="5747619"/>
                  <a:pt x="681487" y="5914528"/>
                </a:cubicBezTo>
                <a:cubicBezTo>
                  <a:pt x="534662" y="6049233"/>
                  <a:pt x="467137" y="5947425"/>
                  <a:pt x="414155" y="5817569"/>
                </a:cubicBezTo>
                <a:cubicBezTo>
                  <a:pt x="348015" y="5648929"/>
                  <a:pt x="370177" y="5468515"/>
                  <a:pt x="360135" y="5287062"/>
                </a:cubicBezTo>
                <a:cubicBezTo>
                  <a:pt x="338319" y="5059207"/>
                  <a:pt x="278758" y="4907881"/>
                  <a:pt x="281875" y="4677256"/>
                </a:cubicBezTo>
                <a:cubicBezTo>
                  <a:pt x="237204" y="4527316"/>
                  <a:pt x="250017" y="4367332"/>
                  <a:pt x="237897" y="4207696"/>
                </a:cubicBezTo>
                <a:cubicBezTo>
                  <a:pt x="210194" y="3969452"/>
                  <a:pt x="176258" y="4119047"/>
                  <a:pt x="145093" y="3878379"/>
                </a:cubicBezTo>
                <a:cubicBezTo>
                  <a:pt x="114274" y="3641175"/>
                  <a:pt x="72720" y="2448920"/>
                  <a:pt x="72373" y="2447189"/>
                </a:cubicBezTo>
                <a:cubicBezTo>
                  <a:pt x="72720" y="2447189"/>
                  <a:pt x="12120" y="1233809"/>
                  <a:pt x="0" y="0"/>
                </a:cubicBezTo>
                <a:close/>
              </a:path>
            </a:pathLst>
          </a:custGeom>
          <a:solidFill>
            <a:srgbClr val="20B6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999E6B5-C995-4F19-B905-7A272D441B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387" y="2248263"/>
            <a:ext cx="3768917" cy="16061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i="0" dirty="0">
                <a:solidFill>
                  <a:srgbClr val="FFFFFF"/>
                </a:solidFill>
              </a:rPr>
              <a:t>¿</a:t>
            </a:r>
            <a:r>
              <a:rPr lang="en-US" sz="4000" i="0" dirty="0" err="1">
                <a:solidFill>
                  <a:srgbClr val="FFFFFF"/>
                </a:solidFill>
              </a:rPr>
              <a:t>Qué</a:t>
            </a:r>
            <a:r>
              <a:rPr lang="en-US" sz="4000" i="0" dirty="0">
                <a:solidFill>
                  <a:srgbClr val="FFFFFF"/>
                </a:solidFill>
              </a:rPr>
              <a:t> media </a:t>
            </a:r>
            <a:r>
              <a:rPr lang="en-US" sz="4000" i="0" dirty="0" err="1">
                <a:solidFill>
                  <a:srgbClr val="FFFFFF"/>
                </a:solidFill>
              </a:rPr>
              <a:t>es</a:t>
            </a:r>
            <a:r>
              <a:rPr lang="en-US" sz="4000" i="0" dirty="0">
                <a:solidFill>
                  <a:srgbClr val="FFFFFF"/>
                </a:solidFill>
              </a:rPr>
              <a:t>?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48C0C3D-B1EF-41BB-92B0-50D190A5F6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8754" y="3915808"/>
            <a:ext cx="3665550" cy="77549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400" cap="all" dirty="0">
                <a:solidFill>
                  <a:srgbClr val="FFFFFF"/>
                </a:solidFill>
              </a:rPr>
              <a:t>los </a:t>
            </a:r>
            <a:r>
              <a:rPr lang="en-US" sz="2400" cap="all" dirty="0" err="1">
                <a:solidFill>
                  <a:srgbClr val="FFFFFF"/>
                </a:solidFill>
              </a:rPr>
              <a:t>diarios</a:t>
            </a:r>
          </a:p>
        </p:txBody>
      </p:sp>
      <p:pic>
        <p:nvPicPr>
          <p:cNvPr id="3" name="que media es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990254" y="2186881"/>
            <a:ext cx="609600" cy="609600"/>
          </a:xfrm>
          <a:prstGeom prst="rect">
            <a:avLst/>
          </a:prstGeom>
        </p:spPr>
      </p:pic>
      <p:pic>
        <p:nvPicPr>
          <p:cNvPr id="4" name="los diarios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115045" y="4323292"/>
            <a:ext cx="609600" cy="609600"/>
          </a:xfrm>
          <a:prstGeom prst="rect">
            <a:avLst/>
          </a:prstGeom>
        </p:spPr>
      </p:pic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Modern Languages Unit, CPDD</a:t>
            </a:r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9613" y="1193006"/>
            <a:ext cx="4489450" cy="4489450"/>
          </a:xfrm>
        </p:spPr>
      </p:pic>
    </p:spTree>
    <p:extLst>
      <p:ext uri="{BB962C8B-B14F-4D97-AF65-F5344CB8AC3E}">
        <p14:creationId xmlns:p14="http://schemas.microsoft.com/office/powerpoint/2010/main" val="1392379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59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44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8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4810A4-7DFC-4363-B014-3F909A5835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55673" y="1249862"/>
            <a:ext cx="5705856" cy="3264408"/>
          </a:xfrm>
        </p:spPr>
        <p:txBody>
          <a:bodyPr/>
          <a:lstStyle/>
          <a:p>
            <a:r>
              <a:rPr lang="en-US" i="0" dirty="0"/>
              <a:t>Unscramble the words to </a:t>
            </a:r>
            <a:r>
              <a:rPr lang="en-US" i="0" dirty="0" smtClean="0"/>
              <a:t>name a form of </a:t>
            </a:r>
            <a:r>
              <a:rPr lang="en-US" i="0" dirty="0"/>
              <a:t>media.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Modern Languages Unit, CPDD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127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rushVTI">
  <a:themeElements>
    <a:clrScheme name="AnalogousFromRegularSeedRightStep">
      <a:dk1>
        <a:srgbClr val="000000"/>
      </a:dk1>
      <a:lt1>
        <a:srgbClr val="FFFFFF"/>
      </a:lt1>
      <a:dk2>
        <a:srgbClr val="242F41"/>
      </a:dk2>
      <a:lt2>
        <a:srgbClr val="E8E2E5"/>
      </a:lt2>
      <a:accent1>
        <a:srgbClr val="20B66F"/>
      </a:accent1>
      <a:accent2>
        <a:srgbClr val="14B4AA"/>
      </a:accent2>
      <a:accent3>
        <a:srgbClr val="29A3E7"/>
      </a:accent3>
      <a:accent4>
        <a:srgbClr val="2850D8"/>
      </a:accent4>
      <a:accent5>
        <a:srgbClr val="5A38E8"/>
      </a:accent5>
      <a:accent6>
        <a:srgbClr val="8B17D5"/>
      </a:accent6>
      <a:hlink>
        <a:srgbClr val="C34D86"/>
      </a:hlink>
      <a:folHlink>
        <a:srgbClr val="7F7F7F"/>
      </a:folHlink>
    </a:clrScheme>
    <a:fontScheme name="Custom 3">
      <a:majorFont>
        <a:latin typeface="Elephant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ushVTI" id="{7102FA3A-9D7B-4497-8C4B-FB535AAFDE06}" vid="{C6D41F62-6FAB-440A-BEC7-CB7BF190811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74</TotalTime>
  <Words>331</Words>
  <Application>Microsoft Office PowerPoint</Application>
  <PresentationFormat>Widescreen</PresentationFormat>
  <Paragraphs>58</Paragraphs>
  <Slides>21</Slides>
  <Notes>0</Notes>
  <HiddenSlides>0</HiddenSlides>
  <MMClips>20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Calibri</vt:lpstr>
      <vt:lpstr>Century Gothic</vt:lpstr>
      <vt:lpstr>Elephant</vt:lpstr>
      <vt:lpstr>BrushVTI</vt:lpstr>
      <vt:lpstr>Basic Forms of Media</vt:lpstr>
      <vt:lpstr>Do you know what are the various forms of media?</vt:lpstr>
      <vt:lpstr>Now lets learn about the forms of media in Spanish!</vt:lpstr>
      <vt:lpstr>¿Qué media es?</vt:lpstr>
      <vt:lpstr>¿Qué media es?</vt:lpstr>
      <vt:lpstr>¿Qué media es?</vt:lpstr>
      <vt:lpstr>¿Qué media es?</vt:lpstr>
      <vt:lpstr>¿Qué media es?</vt:lpstr>
      <vt:lpstr>Unscramble the words to name a form of media.</vt:lpstr>
      <vt:lpstr>(la)  ra-com-pu-ta-do</vt:lpstr>
      <vt:lpstr>(la) computadora</vt:lpstr>
      <vt:lpstr>(los) rios-dia</vt:lpstr>
      <vt:lpstr>(los) diarios</vt:lpstr>
      <vt:lpstr>(la) le-te-sión-vi</vt:lpstr>
      <vt:lpstr>(la) televisión</vt:lpstr>
      <vt:lpstr>(la) dio-ra</vt:lpstr>
      <vt:lpstr>(la) radio</vt:lpstr>
      <vt:lpstr>(el) net-in-ter</vt:lpstr>
      <vt:lpstr>(el) internet</vt:lpstr>
      <vt:lpstr>How did you do? That was easy wasn’t it?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MOECurriculum</dc:creator>
  <cp:lastModifiedBy>Dev  Pooma</cp:lastModifiedBy>
  <cp:revision>196</cp:revision>
  <dcterms:created xsi:type="dcterms:W3CDTF">2020-04-03T19:04:34Z</dcterms:created>
  <dcterms:modified xsi:type="dcterms:W3CDTF">2021-05-28T15:08:44Z</dcterms:modified>
</cp:coreProperties>
</file>