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4"/>
  </p:notesMasterIdLst>
  <p:handoutMasterIdLst>
    <p:handoutMasterId r:id="rId35"/>
  </p:handoutMasterIdLst>
  <p:sldIdLst>
    <p:sldId id="259" r:id="rId2"/>
    <p:sldId id="264" r:id="rId3"/>
    <p:sldId id="405" r:id="rId4"/>
    <p:sldId id="544" r:id="rId5"/>
    <p:sldId id="545" r:id="rId6"/>
    <p:sldId id="546" r:id="rId7"/>
    <p:sldId id="547" r:id="rId8"/>
    <p:sldId id="552" r:id="rId9"/>
    <p:sldId id="523" r:id="rId10"/>
    <p:sldId id="525" r:id="rId11"/>
    <p:sldId id="529" r:id="rId12"/>
    <p:sldId id="543" r:id="rId13"/>
    <p:sldId id="553" r:id="rId14"/>
    <p:sldId id="557" r:id="rId15"/>
    <p:sldId id="554" r:id="rId16"/>
    <p:sldId id="528" r:id="rId17"/>
    <p:sldId id="559" r:id="rId18"/>
    <p:sldId id="561" r:id="rId19"/>
    <p:sldId id="560" r:id="rId20"/>
    <p:sldId id="558" r:id="rId21"/>
    <p:sldId id="563" r:id="rId22"/>
    <p:sldId id="564" r:id="rId23"/>
    <p:sldId id="562" r:id="rId24"/>
    <p:sldId id="565" r:id="rId25"/>
    <p:sldId id="566" r:id="rId26"/>
    <p:sldId id="567" r:id="rId27"/>
    <p:sldId id="568" r:id="rId28"/>
    <p:sldId id="569" r:id="rId29"/>
    <p:sldId id="570" r:id="rId30"/>
    <p:sldId id="571" r:id="rId31"/>
    <p:sldId id="572" r:id="rId32"/>
    <p:sldId id="573" r:id="rId3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1152">
          <p15:clr>
            <a:srgbClr val="A4A3A4"/>
          </p15:clr>
        </p15:guide>
        <p15:guide id="5" orient="horz" pos="3360">
          <p15:clr>
            <a:srgbClr val="A4A3A4"/>
          </p15:clr>
        </p15:guide>
        <p15:guide id="6" orient="horz" pos="3072">
          <p15:clr>
            <a:srgbClr val="A4A3A4"/>
          </p15:clr>
        </p15:guide>
        <p15:guide id="7" orient="horz" pos="864">
          <p15:clr>
            <a:srgbClr val="A4A3A4"/>
          </p15:clr>
        </p15:guide>
        <p15:guide id="8" orient="horz" pos="528">
          <p15:clr>
            <a:srgbClr val="A4A3A4"/>
          </p15:clr>
        </p15:guide>
        <p15:guide id="9" orient="horz" pos="2784">
          <p15:clr>
            <a:srgbClr val="A4A3A4"/>
          </p15:clr>
        </p15:guide>
        <p15:guide id="10" pos="3839">
          <p15:clr>
            <a:srgbClr val="A4A3A4"/>
          </p15:clr>
        </p15:guide>
        <p15:guide id="11" pos="959">
          <p15:clr>
            <a:srgbClr val="A4A3A4"/>
          </p15:clr>
        </p15:guide>
        <p15:guide id="12" pos="7007">
          <p15:clr>
            <a:srgbClr val="A4A3A4"/>
          </p15:clr>
        </p15:guide>
        <p15:guide id="13" pos="6719">
          <p15:clr>
            <a:srgbClr val="A4A3A4"/>
          </p15:clr>
        </p15:guide>
        <p15:guide id="14" pos="6143">
          <p15:clr>
            <a:srgbClr val="A4A3A4"/>
          </p15:clr>
        </p15:guide>
        <p15:guide id="15" pos="3983">
          <p15:clr>
            <a:srgbClr val="A4A3A4"/>
          </p15:clr>
        </p15:guide>
        <p15:guide id="16" pos="527">
          <p15:clr>
            <a:srgbClr val="A4A3A4"/>
          </p15:clr>
        </p15:guide>
        <p15:guide id="17" pos="71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896663-3668-4466-9A40-D978A84E3EF4}" v="123" dt="2020-01-17T22:37:55.6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37" autoAdjust="0"/>
  </p:normalViewPr>
  <p:slideViewPr>
    <p:cSldViewPr>
      <p:cViewPr varScale="1">
        <p:scale>
          <a:sx n="73" d="100"/>
          <a:sy n="73" d="100"/>
        </p:scale>
        <p:origin x="498" y="66"/>
      </p:cViewPr>
      <p:guideLst>
        <p:guide orient="horz" pos="2160"/>
        <p:guide orient="horz" pos="1008"/>
        <p:guide orient="horz" pos="3792"/>
        <p:guide orient="horz" pos="1152"/>
        <p:guide orient="horz" pos="3360"/>
        <p:guide orient="horz" pos="3072"/>
        <p:guide orient="horz" pos="864"/>
        <p:guide orient="horz" pos="528"/>
        <p:guide orient="horz" pos="2784"/>
        <p:guide pos="3839"/>
        <p:guide pos="959"/>
        <p:guide pos="7007"/>
        <p:guide pos="6719"/>
        <p:guide pos="6143"/>
        <p:guide pos="3983"/>
        <p:guide pos="527"/>
        <p:guide pos="7151"/>
      </p:guideLst>
    </p:cSldViewPr>
  </p:slideViewPr>
  <p:notesTextViewPr>
    <p:cViewPr>
      <p:scale>
        <a:sx n="66" d="100"/>
        <a:sy n="66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1680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lian Pilgrim" userId="404f1874-de40-43b4-bdcb-594583818c34" providerId="ADAL" clId="{E5896663-3668-4466-9A40-D978A84E3EF4}"/>
    <pc:docChg chg="undo custSel addSld delSld modSld sldOrd modMainMaster">
      <pc:chgData name="Gillian Pilgrim" userId="404f1874-de40-43b4-bdcb-594583818c34" providerId="ADAL" clId="{E5896663-3668-4466-9A40-D978A84E3EF4}" dt="2020-01-17T22:37:55.673" v="1042" actId="20577"/>
      <pc:docMkLst>
        <pc:docMk/>
      </pc:docMkLst>
      <pc:sldChg chg="add del">
        <pc:chgData name="Gillian Pilgrim" userId="404f1874-de40-43b4-bdcb-594583818c34" providerId="ADAL" clId="{E5896663-3668-4466-9A40-D978A84E3EF4}" dt="2020-01-17T22:02:03.564" v="593" actId="47"/>
        <pc:sldMkLst>
          <pc:docMk/>
          <pc:sldMk cId="2979529215" sldId="257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805899210" sldId="257"/>
        </pc:sldMkLst>
      </pc:sldChg>
      <pc:sldChg chg="add del">
        <pc:chgData name="Gillian Pilgrim" userId="404f1874-de40-43b4-bdcb-594583818c34" providerId="ADAL" clId="{E5896663-3668-4466-9A40-D978A84E3EF4}" dt="2020-01-17T22:02:03.564" v="593" actId="47"/>
        <pc:sldMkLst>
          <pc:docMk/>
          <pc:sldMk cId="1900327003" sldId="258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874869403" sldId="258"/>
        </pc:sldMkLst>
      </pc:sldChg>
      <pc:sldChg chg="modSp">
        <pc:chgData name="Gillian Pilgrim" userId="404f1874-de40-43b4-bdcb-594583818c34" providerId="ADAL" clId="{E5896663-3668-4466-9A40-D978A84E3EF4}" dt="2020-01-17T21:29:48.068" v="22" actId="20577"/>
        <pc:sldMkLst>
          <pc:docMk/>
          <pc:sldMk cId="2967266695" sldId="259"/>
        </pc:sldMkLst>
        <pc:spChg chg="mod">
          <ac:chgData name="Gillian Pilgrim" userId="404f1874-de40-43b4-bdcb-594583818c34" providerId="ADAL" clId="{E5896663-3668-4466-9A40-D978A84E3EF4}" dt="2020-01-17T21:29:48.068" v="22" actId="20577"/>
          <ac:spMkLst>
            <pc:docMk/>
            <pc:sldMk cId="2967266695" sldId="259"/>
            <ac:spMk id="3" creationId="{00000000-0000-0000-0000-000000000000}"/>
          </ac:spMkLst>
        </pc:spChg>
      </pc:sldChg>
      <pc:sldChg chg="add del">
        <pc:chgData name="Gillian Pilgrim" userId="404f1874-de40-43b4-bdcb-594583818c34" providerId="ADAL" clId="{E5896663-3668-4466-9A40-D978A84E3EF4}" dt="2020-01-17T22:02:03.564" v="593" actId="47"/>
        <pc:sldMkLst>
          <pc:docMk/>
          <pc:sldMk cId="140389483" sldId="260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1661089059" sldId="260"/>
        </pc:sldMkLst>
      </pc:sldChg>
      <pc:sldChg chg="modSp">
        <pc:chgData name="Gillian Pilgrim" userId="404f1874-de40-43b4-bdcb-594583818c34" providerId="ADAL" clId="{E5896663-3668-4466-9A40-D978A84E3EF4}" dt="2020-01-17T22:34:07.382" v="1001" actId="27636"/>
        <pc:sldMkLst>
          <pc:docMk/>
          <pc:sldMk cId="4011406518" sldId="264"/>
        </pc:sldMkLst>
        <pc:spChg chg="mod">
          <ac:chgData name="Gillian Pilgrim" userId="404f1874-de40-43b4-bdcb-594583818c34" providerId="ADAL" clId="{E5896663-3668-4466-9A40-D978A84E3EF4}" dt="2020-01-17T22:34:07.382" v="1001" actId="27636"/>
          <ac:spMkLst>
            <pc:docMk/>
            <pc:sldMk cId="4011406518" sldId="264"/>
            <ac:spMk id="3" creationId="{82DB496E-9081-430C-ACD6-89A2BE281DC0}"/>
          </ac:spMkLst>
        </pc:spChg>
      </pc:sldChg>
      <pc:sldChg chg="modSp">
        <pc:chgData name="Gillian Pilgrim" userId="404f1874-de40-43b4-bdcb-594583818c34" providerId="ADAL" clId="{E5896663-3668-4466-9A40-D978A84E3EF4}" dt="2020-01-17T21:31:42.459" v="58" actId="20577"/>
        <pc:sldMkLst>
          <pc:docMk/>
          <pc:sldMk cId="2898995123" sldId="268"/>
        </pc:sldMkLst>
        <pc:spChg chg="mod">
          <ac:chgData name="Gillian Pilgrim" userId="404f1874-de40-43b4-bdcb-594583818c34" providerId="ADAL" clId="{E5896663-3668-4466-9A40-D978A84E3EF4}" dt="2020-01-17T21:31:42.459" v="58" actId="20577"/>
          <ac:spMkLst>
            <pc:docMk/>
            <pc:sldMk cId="2898995123" sldId="268"/>
            <ac:spMk id="2" creationId="{B2217783-EF98-434C-9832-5F49B0B7BD96}"/>
          </ac:spMkLst>
        </pc:sp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036479948" sldId="271"/>
        </pc:sldMkLst>
      </pc:sldChg>
      <pc:sldChg chg="modSp add">
        <pc:chgData name="Gillian Pilgrim" userId="404f1874-de40-43b4-bdcb-594583818c34" providerId="ADAL" clId="{E5896663-3668-4466-9A40-D978A84E3EF4}" dt="2020-01-17T22:07:57.311" v="708" actId="20577"/>
        <pc:sldMkLst>
          <pc:docMk/>
          <pc:sldMk cId="4049830277" sldId="271"/>
        </pc:sldMkLst>
        <pc:spChg chg="mod">
          <ac:chgData name="Gillian Pilgrim" userId="404f1874-de40-43b4-bdcb-594583818c34" providerId="ADAL" clId="{E5896663-3668-4466-9A40-D978A84E3EF4}" dt="2020-01-17T22:07:57.311" v="708" actId="20577"/>
          <ac:spMkLst>
            <pc:docMk/>
            <pc:sldMk cId="4049830277" sldId="271"/>
            <ac:spMk id="2" creationId="{30A51F99-920D-48D7-A203-48322828051B}"/>
          </ac:spMkLst>
        </pc:spChg>
        <pc:spChg chg="mod">
          <ac:chgData name="Gillian Pilgrim" userId="404f1874-de40-43b4-bdcb-594583818c34" providerId="ADAL" clId="{E5896663-3668-4466-9A40-D978A84E3EF4}" dt="2020-01-17T22:07:39.560" v="692" actId="27636"/>
          <ac:spMkLst>
            <pc:docMk/>
            <pc:sldMk cId="4049830277" sldId="271"/>
            <ac:spMk id="3" creationId="{47F0B169-15A5-4ADF-8782-CF3745C63ED5}"/>
          </ac:spMkLst>
        </pc:spChg>
      </pc:sldChg>
      <pc:sldChg chg="modSp">
        <pc:chgData name="Gillian Pilgrim" userId="404f1874-de40-43b4-bdcb-594583818c34" providerId="ADAL" clId="{E5896663-3668-4466-9A40-D978A84E3EF4}" dt="2020-01-17T22:24:20.316" v="905" actId="20577"/>
        <pc:sldMkLst>
          <pc:docMk/>
          <pc:sldMk cId="2564005540" sldId="272"/>
        </pc:sldMkLst>
        <pc:spChg chg="mod">
          <ac:chgData name="Gillian Pilgrim" userId="404f1874-de40-43b4-bdcb-594583818c34" providerId="ADAL" clId="{E5896663-3668-4466-9A40-D978A84E3EF4}" dt="2020-01-17T22:24:20.316" v="905" actId="20577"/>
          <ac:spMkLst>
            <pc:docMk/>
            <pc:sldMk cId="2564005540" sldId="272"/>
            <ac:spMk id="26" creationId="{148D93C0-3F9E-491D-8AE4-E9C9FEF46707}"/>
          </ac:spMkLst>
        </pc:spChg>
      </pc:sldChg>
      <pc:sldChg chg="del">
        <pc:chgData name="Gillian Pilgrim" userId="404f1874-de40-43b4-bdcb-594583818c34" providerId="ADAL" clId="{E5896663-3668-4466-9A40-D978A84E3EF4}" dt="2020-01-17T21:36:08.418" v="64" actId="2696"/>
        <pc:sldMkLst>
          <pc:docMk/>
          <pc:sldMk cId="1276491503" sldId="278"/>
        </pc:sldMkLst>
      </pc:sldChg>
      <pc:sldChg chg="add">
        <pc:chgData name="Gillian Pilgrim" userId="404f1874-de40-43b4-bdcb-594583818c34" providerId="ADAL" clId="{E5896663-3668-4466-9A40-D978A84E3EF4}" dt="2020-01-17T21:36:27.501" v="65"/>
        <pc:sldMkLst>
          <pc:docMk/>
          <pc:sldMk cId="3938598397" sldId="278"/>
        </pc:sldMkLst>
      </pc:sldChg>
      <pc:sldChg chg="addSp delSp modSp delAnim">
        <pc:chgData name="Gillian Pilgrim" userId="404f1874-de40-43b4-bdcb-594583818c34" providerId="ADAL" clId="{E5896663-3668-4466-9A40-D978A84E3EF4}" dt="2020-01-17T21:44:21.741" v="356" actId="20577"/>
        <pc:sldMkLst>
          <pc:docMk/>
          <pc:sldMk cId="4282804200" sldId="279"/>
        </pc:sldMkLst>
        <pc:spChg chg="del">
          <ac:chgData name="Gillian Pilgrim" userId="404f1874-de40-43b4-bdcb-594583818c34" providerId="ADAL" clId="{E5896663-3668-4466-9A40-D978A84E3EF4}" dt="2020-01-17T21:38:11.702" v="66" actId="478"/>
          <ac:spMkLst>
            <pc:docMk/>
            <pc:sldMk cId="4282804200" sldId="279"/>
            <ac:spMk id="2" creationId="{0BF5458B-0CDF-49E7-9792-BD7CFD7E0C0C}"/>
          </ac:spMkLst>
        </pc:spChg>
        <pc:spChg chg="del mod">
          <ac:chgData name="Gillian Pilgrim" userId="404f1874-de40-43b4-bdcb-594583818c34" providerId="ADAL" clId="{E5896663-3668-4466-9A40-D978A84E3EF4}" dt="2020-01-17T21:38:33.010" v="71" actId="478"/>
          <ac:spMkLst>
            <pc:docMk/>
            <pc:sldMk cId="4282804200" sldId="279"/>
            <ac:spMk id="3" creationId="{F433C3DE-5449-4EF2-9A63-DEC23C227C7A}"/>
          </ac:spMkLst>
        </pc:spChg>
        <pc:spChg chg="del mod">
          <ac:chgData name="Gillian Pilgrim" userId="404f1874-de40-43b4-bdcb-594583818c34" providerId="ADAL" clId="{E5896663-3668-4466-9A40-D978A84E3EF4}" dt="2020-01-17T21:40:17.500" v="90" actId="478"/>
          <ac:spMkLst>
            <pc:docMk/>
            <pc:sldMk cId="4282804200" sldId="279"/>
            <ac:spMk id="6" creationId="{269067B8-E087-4485-8726-EAC3D6E1F23E}"/>
          </ac:spMkLst>
        </pc:spChg>
        <pc:spChg chg="add del mod">
          <ac:chgData name="Gillian Pilgrim" userId="404f1874-de40-43b4-bdcb-594583818c34" providerId="ADAL" clId="{E5896663-3668-4466-9A40-D978A84E3EF4}" dt="2020-01-17T21:38:15.703" v="67" actId="478"/>
          <ac:spMkLst>
            <pc:docMk/>
            <pc:sldMk cId="4282804200" sldId="279"/>
            <ac:spMk id="7" creationId="{288775B3-FCA3-4DE1-9705-F6DA88872B68}"/>
          </ac:spMkLst>
        </pc:spChg>
        <pc:spChg chg="add del mod">
          <ac:chgData name="Gillian Pilgrim" userId="404f1874-de40-43b4-bdcb-594583818c34" providerId="ADAL" clId="{E5896663-3668-4466-9A40-D978A84E3EF4}" dt="2020-01-17T21:39:10.645" v="74"/>
          <ac:spMkLst>
            <pc:docMk/>
            <pc:sldMk cId="4282804200" sldId="279"/>
            <ac:spMk id="9" creationId="{BD390437-4B24-4693-A8BD-C02CBD36C631}"/>
          </ac:spMkLst>
        </pc:spChg>
        <pc:spChg chg="add mod">
          <ac:chgData name="Gillian Pilgrim" userId="404f1874-de40-43b4-bdcb-594583818c34" providerId="ADAL" clId="{E5896663-3668-4466-9A40-D978A84E3EF4}" dt="2020-01-17T21:41:24.430" v="152" actId="20577"/>
          <ac:spMkLst>
            <pc:docMk/>
            <pc:sldMk cId="4282804200" sldId="279"/>
            <ac:spMk id="10" creationId="{8D49A1E8-867A-4547-9E62-1A2CB16E875E}"/>
          </ac:spMkLst>
        </pc:spChg>
        <pc:spChg chg="add del mod">
          <ac:chgData name="Gillian Pilgrim" userId="404f1874-de40-43b4-bdcb-594583818c34" providerId="ADAL" clId="{E5896663-3668-4466-9A40-D978A84E3EF4}" dt="2020-01-17T21:40:13.797" v="88" actId="478"/>
          <ac:spMkLst>
            <pc:docMk/>
            <pc:sldMk cId="4282804200" sldId="279"/>
            <ac:spMk id="11" creationId="{D146D861-C393-4F54-A791-84F594DA5026}"/>
          </ac:spMkLst>
        </pc:spChg>
        <pc:spChg chg="add del mod">
          <ac:chgData name="Gillian Pilgrim" userId="404f1874-de40-43b4-bdcb-594583818c34" providerId="ADAL" clId="{E5896663-3668-4466-9A40-D978A84E3EF4}" dt="2020-01-17T21:40:56.177" v="92" actId="3680"/>
          <ac:spMkLst>
            <pc:docMk/>
            <pc:sldMk cId="4282804200" sldId="279"/>
            <ac:spMk id="12" creationId="{0FEF3A9C-D95B-4F4A-8C62-00E94DEC0873}"/>
          </ac:spMkLst>
        </pc:spChg>
        <pc:graphicFrameChg chg="del modGraphic">
          <ac:chgData name="Gillian Pilgrim" userId="404f1874-de40-43b4-bdcb-594583818c34" providerId="ADAL" clId="{E5896663-3668-4466-9A40-D978A84E3EF4}" dt="2020-01-17T21:38:54.482" v="73" actId="478"/>
          <ac:graphicFrameMkLst>
            <pc:docMk/>
            <pc:sldMk cId="4282804200" sldId="279"/>
            <ac:graphicFrameMk id="4" creationId="{CA5F2563-33DC-4D89-ADD8-3043473FCAC8}"/>
          </ac:graphicFrameMkLst>
        </pc:graphicFrameChg>
        <pc:graphicFrameChg chg="add mod ord modGraphic">
          <ac:chgData name="Gillian Pilgrim" userId="404f1874-de40-43b4-bdcb-594583818c34" providerId="ADAL" clId="{E5896663-3668-4466-9A40-D978A84E3EF4}" dt="2020-01-17T21:44:21.741" v="356" actId="20577"/>
          <ac:graphicFrameMkLst>
            <pc:docMk/>
            <pc:sldMk cId="4282804200" sldId="279"/>
            <ac:graphicFrameMk id="13" creationId="{A8BA9FDE-0822-4467-8501-8C2BA925BC15}"/>
          </ac:graphicFrameMkLst>
        </pc:graphicFrameChg>
      </pc:sldChg>
      <pc:sldChg chg="del">
        <pc:chgData name="Gillian Pilgrim" userId="404f1874-de40-43b4-bdcb-594583818c34" providerId="ADAL" clId="{E5896663-3668-4466-9A40-D978A84E3EF4}" dt="2020-01-17T22:18:09.022" v="847" actId="2696"/>
        <pc:sldMkLst>
          <pc:docMk/>
          <pc:sldMk cId="2430706795" sldId="280"/>
        </pc:sldMkLst>
      </pc:sldChg>
      <pc:sldChg chg="modSp add">
        <pc:chgData name="Gillian Pilgrim" userId="404f1874-de40-43b4-bdcb-594583818c34" providerId="ADAL" clId="{E5896663-3668-4466-9A40-D978A84E3EF4}" dt="2020-01-17T22:18:48.626" v="852" actId="27636"/>
        <pc:sldMkLst>
          <pc:docMk/>
          <pc:sldMk cId="2745530731" sldId="280"/>
        </pc:sldMkLst>
        <pc:spChg chg="mod">
          <ac:chgData name="Gillian Pilgrim" userId="404f1874-de40-43b4-bdcb-594583818c34" providerId="ADAL" clId="{E5896663-3668-4466-9A40-D978A84E3EF4}" dt="2020-01-17T22:18:48.626" v="852" actId="27636"/>
          <ac:spMkLst>
            <pc:docMk/>
            <pc:sldMk cId="2745530731" sldId="280"/>
            <ac:spMk id="4" creationId="{DEC49AD1-C197-4159-9555-71F03958156A}"/>
          </ac:spMkLst>
        </pc:spChg>
        <pc:spChg chg="mod">
          <ac:chgData name="Gillian Pilgrim" userId="404f1874-de40-43b4-bdcb-594583818c34" providerId="ADAL" clId="{E5896663-3668-4466-9A40-D978A84E3EF4}" dt="2020-01-17T22:18:48.610" v="851" actId="27636"/>
          <ac:spMkLst>
            <pc:docMk/>
            <pc:sldMk cId="2745530731" sldId="280"/>
            <ac:spMk id="17" creationId="{013BD91E-76AD-4DF7-A0B9-BB17342A2AD7}"/>
          </ac:spMkLst>
        </pc:spChg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663418143" sldId="282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936778069" sldId="282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36837800" sldId="283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727080143" sldId="283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501664640" sldId="284"/>
        </pc:sldMkLst>
      </pc:sldChg>
      <pc:sldChg chg="modSp add">
        <pc:chgData name="Gillian Pilgrim" userId="404f1874-de40-43b4-bdcb-594583818c34" providerId="ADAL" clId="{E5896663-3668-4466-9A40-D978A84E3EF4}" dt="2020-01-17T21:45:36.745" v="374" actId="6549"/>
        <pc:sldMkLst>
          <pc:docMk/>
          <pc:sldMk cId="3933494614" sldId="284"/>
        </pc:sldMkLst>
        <pc:spChg chg="mod">
          <ac:chgData name="Gillian Pilgrim" userId="404f1874-de40-43b4-bdcb-594583818c34" providerId="ADAL" clId="{E5896663-3668-4466-9A40-D978A84E3EF4}" dt="2020-01-17T21:45:34.120" v="373" actId="20577"/>
          <ac:spMkLst>
            <pc:docMk/>
            <pc:sldMk cId="3933494614" sldId="284"/>
            <ac:spMk id="4" creationId="{51E19E70-E757-4A02-9EDA-A953190C8453}"/>
          </ac:spMkLst>
        </pc:spChg>
        <pc:spChg chg="mod">
          <ac:chgData name="Gillian Pilgrim" userId="404f1874-de40-43b4-bdcb-594583818c34" providerId="ADAL" clId="{E5896663-3668-4466-9A40-D978A84E3EF4}" dt="2020-01-17T21:45:36.745" v="374" actId="6549"/>
          <ac:spMkLst>
            <pc:docMk/>
            <pc:sldMk cId="3933494614" sldId="284"/>
            <ac:spMk id="5" creationId="{9D4A55D3-B876-41E4-ACE4-73B9CD094609}"/>
          </ac:spMkLst>
        </pc:spChg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1593538489" sldId="285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051692050" sldId="285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110880809" sldId="286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590093234" sldId="286"/>
        </pc:sldMkLst>
      </pc:sldChg>
      <pc:sldChg chg="del">
        <pc:chgData name="Gillian Pilgrim" userId="404f1874-de40-43b4-bdcb-594583818c34" providerId="ADAL" clId="{E5896663-3668-4466-9A40-D978A84E3EF4}" dt="2020-01-17T21:30:38.778" v="23" actId="47"/>
        <pc:sldMkLst>
          <pc:docMk/>
          <pc:sldMk cId="2664974834" sldId="387"/>
        </pc:sldMkLst>
      </pc:sldChg>
      <pc:sldChg chg="modSp">
        <pc:chgData name="Gillian Pilgrim" userId="404f1874-de40-43b4-bdcb-594583818c34" providerId="ADAL" clId="{E5896663-3668-4466-9A40-D978A84E3EF4}" dt="2020-01-17T22:37:16.384" v="1026" actId="20577"/>
        <pc:sldMkLst>
          <pc:docMk/>
          <pc:sldMk cId="237721287" sldId="389"/>
        </pc:sldMkLst>
        <pc:spChg chg="mod">
          <ac:chgData name="Gillian Pilgrim" userId="404f1874-de40-43b4-bdcb-594583818c34" providerId="ADAL" clId="{E5896663-3668-4466-9A40-D978A84E3EF4}" dt="2020-01-17T22:37:16.384" v="1026" actId="20577"/>
          <ac:spMkLst>
            <pc:docMk/>
            <pc:sldMk cId="237721287" sldId="389"/>
            <ac:spMk id="3" creationId="{2D0F47ED-3B98-4FA8-A461-904C9544A180}"/>
          </ac:spMkLst>
        </pc:spChg>
      </pc:sldChg>
      <pc:sldChg chg="addSp delSp modSp">
        <pc:chgData name="Gillian Pilgrim" userId="404f1874-de40-43b4-bdcb-594583818c34" providerId="ADAL" clId="{E5896663-3668-4466-9A40-D978A84E3EF4}" dt="2020-01-17T22:29:03.493" v="942" actId="1076"/>
        <pc:sldMkLst>
          <pc:docMk/>
          <pc:sldMk cId="2604471728" sldId="390"/>
        </pc:sldMkLst>
        <pc:spChg chg="add del mod">
          <ac:chgData name="Gillian Pilgrim" userId="404f1874-de40-43b4-bdcb-594583818c34" providerId="ADAL" clId="{E5896663-3668-4466-9A40-D978A84E3EF4}" dt="2020-01-17T22:28:34.548" v="930" actId="478"/>
          <ac:spMkLst>
            <pc:docMk/>
            <pc:sldMk cId="2604471728" sldId="390"/>
            <ac:spMk id="12" creationId="{C3B93E79-753A-49D4-BAE3-FB930DAF8F64}"/>
          </ac:spMkLst>
        </pc:spChg>
        <pc:picChg chg="del">
          <ac:chgData name="Gillian Pilgrim" userId="404f1874-de40-43b4-bdcb-594583818c34" providerId="ADAL" clId="{E5896663-3668-4466-9A40-D978A84E3EF4}" dt="2020-01-17T22:28:30.782" v="929" actId="478"/>
          <ac:picMkLst>
            <pc:docMk/>
            <pc:sldMk cId="2604471728" sldId="390"/>
            <ac:picMk id="4" creationId="{00000000-0000-0000-0000-000000000000}"/>
          </ac:picMkLst>
        </pc:picChg>
        <pc:picChg chg="add mod">
          <ac:chgData name="Gillian Pilgrim" userId="404f1874-de40-43b4-bdcb-594583818c34" providerId="ADAL" clId="{E5896663-3668-4466-9A40-D978A84E3EF4}" dt="2020-01-17T22:29:03.493" v="942" actId="1076"/>
          <ac:picMkLst>
            <pc:docMk/>
            <pc:sldMk cId="2604471728" sldId="390"/>
            <ac:picMk id="17" creationId="{45BD41D9-313A-4BAB-B575-1EFFC4F42410}"/>
          </ac:picMkLst>
        </pc:picChg>
        <pc:cxnChg chg="del">
          <ac:chgData name="Gillian Pilgrim" userId="404f1874-de40-43b4-bdcb-594583818c34" providerId="ADAL" clId="{E5896663-3668-4466-9A40-D978A84E3EF4}" dt="2020-01-17T22:28:35.517" v="931" actId="478"/>
          <ac:cxnSpMkLst>
            <pc:docMk/>
            <pc:sldMk cId="2604471728" sldId="390"/>
            <ac:cxnSpMk id="5" creationId="{00000000-0000-0000-0000-000000000000}"/>
          </ac:cxnSpMkLst>
        </pc:cxnChg>
        <pc:cxnChg chg="del">
          <ac:chgData name="Gillian Pilgrim" userId="404f1874-de40-43b4-bdcb-594583818c34" providerId="ADAL" clId="{E5896663-3668-4466-9A40-D978A84E3EF4}" dt="2020-01-17T22:28:39.658" v="933" actId="478"/>
          <ac:cxnSpMkLst>
            <pc:docMk/>
            <pc:sldMk cId="2604471728" sldId="390"/>
            <ac:cxnSpMk id="8" creationId="{00000000-0000-0000-0000-000000000000}"/>
          </ac:cxnSpMkLst>
        </pc:cxnChg>
        <pc:cxnChg chg="del">
          <ac:chgData name="Gillian Pilgrim" userId="404f1874-de40-43b4-bdcb-594583818c34" providerId="ADAL" clId="{E5896663-3668-4466-9A40-D978A84E3EF4}" dt="2020-01-17T22:28:38.111" v="932" actId="478"/>
          <ac:cxnSpMkLst>
            <pc:docMk/>
            <pc:sldMk cId="2604471728" sldId="390"/>
            <ac:cxnSpMk id="11" creationId="{00000000-0000-0000-0000-000000000000}"/>
          </ac:cxnSpMkLst>
        </pc:cxnChg>
        <pc:cxnChg chg="del">
          <ac:chgData name="Gillian Pilgrim" userId="404f1874-de40-43b4-bdcb-594583818c34" providerId="ADAL" clId="{E5896663-3668-4466-9A40-D978A84E3EF4}" dt="2020-01-17T22:28:42.283" v="935" actId="478"/>
          <ac:cxnSpMkLst>
            <pc:docMk/>
            <pc:sldMk cId="2604471728" sldId="390"/>
            <ac:cxnSpMk id="13" creationId="{00000000-0000-0000-0000-000000000000}"/>
          </ac:cxnSpMkLst>
        </pc:cxnChg>
        <pc:cxnChg chg="del">
          <ac:chgData name="Gillian Pilgrim" userId="404f1874-de40-43b4-bdcb-594583818c34" providerId="ADAL" clId="{E5896663-3668-4466-9A40-D978A84E3EF4}" dt="2020-01-17T22:28:40.986" v="934" actId="478"/>
          <ac:cxnSpMkLst>
            <pc:docMk/>
            <pc:sldMk cId="2604471728" sldId="390"/>
            <ac:cxnSpMk id="16" creationId="{00000000-0000-0000-0000-000000000000}"/>
          </ac:cxnSpMkLst>
        </pc:cxnChg>
        <pc:cxnChg chg="del">
          <ac:chgData name="Gillian Pilgrim" userId="404f1874-de40-43b4-bdcb-594583818c34" providerId="ADAL" clId="{E5896663-3668-4466-9A40-D978A84E3EF4}" dt="2020-01-17T22:28:43.549" v="936" actId="478"/>
          <ac:cxnSpMkLst>
            <pc:docMk/>
            <pc:sldMk cId="2604471728" sldId="390"/>
            <ac:cxnSpMk id="18" creationId="{00000000-0000-0000-0000-000000000000}"/>
          </ac:cxnSpMkLst>
        </pc:cxnChg>
      </pc:sldChg>
      <pc:sldChg chg="modSp modAnim">
        <pc:chgData name="Gillian Pilgrim" userId="404f1874-de40-43b4-bdcb-594583818c34" providerId="ADAL" clId="{E5896663-3668-4466-9A40-D978A84E3EF4}" dt="2020-01-17T22:37:55.673" v="1042" actId="20577"/>
        <pc:sldMkLst>
          <pc:docMk/>
          <pc:sldMk cId="2537789129" sldId="391"/>
        </pc:sldMkLst>
        <pc:spChg chg="mod">
          <ac:chgData name="Gillian Pilgrim" userId="404f1874-de40-43b4-bdcb-594583818c34" providerId="ADAL" clId="{E5896663-3668-4466-9A40-D978A84E3EF4}" dt="2020-01-17T22:37:55.673" v="1042" actId="20577"/>
          <ac:spMkLst>
            <pc:docMk/>
            <pc:sldMk cId="2537789129" sldId="391"/>
            <ac:spMk id="3" creationId="{8B70FE66-E663-4809-A9DB-2316FE32408F}"/>
          </ac:spMkLst>
        </pc:sp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728541787" sldId="394"/>
        </pc:sldMkLst>
      </pc:sldChg>
      <pc:sldChg chg="add del">
        <pc:chgData name="Gillian Pilgrim" userId="404f1874-de40-43b4-bdcb-594583818c34" providerId="ADAL" clId="{E5896663-3668-4466-9A40-D978A84E3EF4}" dt="2020-01-17T21:52:40.398" v="410" actId="47"/>
        <pc:sldMkLst>
          <pc:docMk/>
          <pc:sldMk cId="2609287228" sldId="394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708832616" sldId="395"/>
        </pc:sldMkLst>
      </pc:sldChg>
      <pc:sldChg chg="modSp add">
        <pc:chgData name="Gillian Pilgrim" userId="404f1874-de40-43b4-bdcb-594583818c34" providerId="ADAL" clId="{E5896663-3668-4466-9A40-D978A84E3EF4}" dt="2020-01-17T21:47:02.310" v="389" actId="1076"/>
        <pc:sldMkLst>
          <pc:docMk/>
          <pc:sldMk cId="4294417995" sldId="395"/>
        </pc:sldMkLst>
        <pc:spChg chg="mod">
          <ac:chgData name="Gillian Pilgrim" userId="404f1874-de40-43b4-bdcb-594583818c34" providerId="ADAL" clId="{E5896663-3668-4466-9A40-D978A84E3EF4}" dt="2020-01-17T21:47:02.310" v="389" actId="1076"/>
          <ac:spMkLst>
            <pc:docMk/>
            <pc:sldMk cId="4294417995" sldId="395"/>
            <ac:spMk id="3" creationId="{00000000-0000-0000-0000-000000000000}"/>
          </ac:spMkLst>
        </pc:spChg>
        <pc:spChg chg="mod">
          <ac:chgData name="Gillian Pilgrim" userId="404f1874-de40-43b4-bdcb-594583818c34" providerId="ADAL" clId="{E5896663-3668-4466-9A40-D978A84E3EF4}" dt="2020-01-17T21:46:51.168" v="388" actId="1076"/>
          <ac:spMkLst>
            <pc:docMk/>
            <pc:sldMk cId="4294417995" sldId="395"/>
            <ac:spMk id="4" creationId="{FCEE04A9-8850-4582-86F7-D9FD01F3AE41}"/>
          </ac:spMkLst>
        </pc:sp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17804482" sldId="399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1275795496" sldId="399"/>
        </pc:sldMkLst>
      </pc:sldChg>
      <pc:sldChg chg="modSp add">
        <pc:chgData name="Gillian Pilgrim" userId="404f1874-de40-43b4-bdcb-594583818c34" providerId="ADAL" clId="{E5896663-3668-4466-9A40-D978A84E3EF4}" dt="2020-01-17T22:36:10.970" v="1022" actId="20577"/>
        <pc:sldMkLst>
          <pc:docMk/>
          <pc:sldMk cId="3416373781" sldId="400"/>
        </pc:sldMkLst>
        <pc:spChg chg="mod">
          <ac:chgData name="Gillian Pilgrim" userId="404f1874-de40-43b4-bdcb-594583818c34" providerId="ADAL" clId="{E5896663-3668-4466-9A40-D978A84E3EF4}" dt="2020-01-17T22:36:10.970" v="1022" actId="20577"/>
          <ac:spMkLst>
            <pc:docMk/>
            <pc:sldMk cId="3416373781" sldId="400"/>
            <ac:spMk id="26" creationId="{148D93C0-3F9E-491D-8AE4-E9C9FEF46707}"/>
          </ac:spMkLst>
        </pc:spChg>
        <pc:picChg chg="mod">
          <ac:chgData name="Gillian Pilgrim" userId="404f1874-de40-43b4-bdcb-594583818c34" providerId="ADAL" clId="{E5896663-3668-4466-9A40-D978A84E3EF4}" dt="2020-01-17T22:08:46.506" v="727" actId="1076"/>
          <ac:picMkLst>
            <pc:docMk/>
            <pc:sldMk cId="3416373781" sldId="400"/>
            <ac:picMk id="9" creationId="{8C9E4430-87B6-4D51-B049-263CA7CD50E7}"/>
          </ac:picMkLst>
        </pc:pic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423691287" sldId="400"/>
        </pc:sldMkLst>
      </pc:sldChg>
      <pc:sldChg chg="delSp add">
        <pc:chgData name="Gillian Pilgrim" userId="404f1874-de40-43b4-bdcb-594583818c34" providerId="ADAL" clId="{E5896663-3668-4466-9A40-D978A84E3EF4}" dt="2020-01-17T22:09:11.276" v="729" actId="478"/>
        <pc:sldMkLst>
          <pc:docMk/>
          <pc:sldMk cId="109694533" sldId="401"/>
        </pc:sldMkLst>
        <pc:spChg chg="del">
          <ac:chgData name="Gillian Pilgrim" userId="404f1874-de40-43b4-bdcb-594583818c34" providerId="ADAL" clId="{E5896663-3668-4466-9A40-D978A84E3EF4}" dt="2020-01-17T22:09:11.276" v="729" actId="478"/>
          <ac:spMkLst>
            <pc:docMk/>
            <pc:sldMk cId="109694533" sldId="401"/>
            <ac:spMk id="11" creationId="{83915830-7BD0-416A-A8B7-FAB218A6FD58}"/>
          </ac:spMkLst>
        </pc:sp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1291498800" sldId="401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108179376" sldId="405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440286048" sldId="405"/>
        </pc:sldMkLst>
      </pc:sldChg>
      <pc:sldChg chg="add ord">
        <pc:chgData name="Gillian Pilgrim" userId="404f1874-de40-43b4-bdcb-594583818c34" providerId="ADAL" clId="{E5896663-3668-4466-9A40-D978A84E3EF4}" dt="2020-01-17T22:06:36.676" v="680"/>
        <pc:sldMkLst>
          <pc:docMk/>
          <pc:sldMk cId="1194668154" sldId="407"/>
        </pc:sldMkLst>
      </pc:sldChg>
      <pc:sldChg chg="del">
        <pc:chgData name="Gillian Pilgrim" userId="404f1874-de40-43b4-bdcb-594583818c34" providerId="ADAL" clId="{E5896663-3668-4466-9A40-D978A84E3EF4}" dt="2020-01-17T22:06:14.401" v="677" actId="2696"/>
        <pc:sldMkLst>
          <pc:docMk/>
          <pc:sldMk cId="4281611862" sldId="407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715340077" sldId="408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1754020822" sldId="408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1361587535" sldId="409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2981230713" sldId="409"/>
        </pc:sldMkLst>
      </pc:sldChg>
      <pc:sldChg chg="modSp add modAnim">
        <pc:chgData name="Gillian Pilgrim" userId="404f1874-de40-43b4-bdcb-594583818c34" providerId="ADAL" clId="{E5896663-3668-4466-9A40-D978A84E3EF4}" dt="2020-01-17T22:01:01.454" v="590" actId="403"/>
        <pc:sldMkLst>
          <pc:docMk/>
          <pc:sldMk cId="1302335734" sldId="491"/>
        </pc:sldMkLst>
        <pc:spChg chg="mod">
          <ac:chgData name="Gillian Pilgrim" userId="404f1874-de40-43b4-bdcb-594583818c34" providerId="ADAL" clId="{E5896663-3668-4466-9A40-D978A84E3EF4}" dt="2020-01-17T22:01:01.454" v="590" actId="403"/>
          <ac:spMkLst>
            <pc:docMk/>
            <pc:sldMk cId="1302335734" sldId="491"/>
            <ac:spMk id="3" creationId="{A4464A58-A40B-4437-8EB8-7069DE1269BB}"/>
          </ac:spMkLst>
        </pc:sp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492848495" sldId="491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1613964523" sldId="492"/>
        </pc:sldMkLst>
      </pc:sldChg>
      <pc:sldChg chg="addSp delSp modSp add del">
        <pc:chgData name="Gillian Pilgrim" userId="404f1874-de40-43b4-bdcb-594583818c34" providerId="ADAL" clId="{E5896663-3668-4466-9A40-D978A84E3EF4}" dt="2020-01-17T21:55:36.315" v="560" actId="47"/>
        <pc:sldMkLst>
          <pc:docMk/>
          <pc:sldMk cId="1649586438" sldId="492"/>
        </pc:sldMkLst>
        <pc:spChg chg="del mod">
          <ac:chgData name="Gillian Pilgrim" userId="404f1874-de40-43b4-bdcb-594583818c34" providerId="ADAL" clId="{E5896663-3668-4466-9A40-D978A84E3EF4}" dt="2020-01-17T21:52:05.374" v="405" actId="478"/>
          <ac:spMkLst>
            <pc:docMk/>
            <pc:sldMk cId="1649586438" sldId="492"/>
            <ac:spMk id="2" creationId="{4516DD08-D571-47FC-8802-A29275553526}"/>
          </ac:spMkLst>
        </pc:spChg>
        <pc:spChg chg="del mod">
          <ac:chgData name="Gillian Pilgrim" userId="404f1874-de40-43b4-bdcb-594583818c34" providerId="ADAL" clId="{E5896663-3668-4466-9A40-D978A84E3EF4}" dt="2020-01-17T21:50:38.515" v="391" actId="931"/>
          <ac:spMkLst>
            <pc:docMk/>
            <pc:sldMk cId="1649586438" sldId="492"/>
            <ac:spMk id="3" creationId="{2D0F47ED-3B98-4FA8-A461-904C9544A180}"/>
          </ac:spMkLst>
        </pc:spChg>
        <pc:spChg chg="add del mod">
          <ac:chgData name="Gillian Pilgrim" userId="404f1874-de40-43b4-bdcb-594583818c34" providerId="ADAL" clId="{E5896663-3668-4466-9A40-D978A84E3EF4}" dt="2020-01-17T21:52:08.282" v="406" actId="478"/>
          <ac:spMkLst>
            <pc:docMk/>
            <pc:sldMk cId="1649586438" sldId="492"/>
            <ac:spMk id="7" creationId="{B30FF3C7-0955-4919-957F-0F33400D5919}"/>
          </ac:spMkLst>
        </pc:spChg>
        <pc:spChg chg="add del mod">
          <ac:chgData name="Gillian Pilgrim" userId="404f1874-de40-43b4-bdcb-594583818c34" providerId="ADAL" clId="{E5896663-3668-4466-9A40-D978A84E3EF4}" dt="2020-01-17T21:53:30.423" v="414"/>
          <ac:spMkLst>
            <pc:docMk/>
            <pc:sldMk cId="1649586438" sldId="492"/>
            <ac:spMk id="9" creationId="{A661CE4F-DDE3-468B-98B6-8196F1B9CA9C}"/>
          </ac:spMkLst>
        </pc:spChg>
        <pc:spChg chg="add mod">
          <ac:chgData name="Gillian Pilgrim" userId="404f1874-de40-43b4-bdcb-594583818c34" providerId="ADAL" clId="{E5896663-3668-4466-9A40-D978A84E3EF4}" dt="2020-01-17T21:53:37.236" v="425" actId="20577"/>
          <ac:spMkLst>
            <pc:docMk/>
            <pc:sldMk cId="1649586438" sldId="492"/>
            <ac:spMk id="10" creationId="{097E00C8-5D45-4EF6-9C52-2210B63F21BB}"/>
          </ac:spMkLst>
        </pc:spChg>
        <pc:spChg chg="add mod">
          <ac:chgData name="Gillian Pilgrim" userId="404f1874-de40-43b4-bdcb-594583818c34" providerId="ADAL" clId="{E5896663-3668-4466-9A40-D978A84E3EF4}" dt="2020-01-17T21:54:08.572" v="509" actId="20577"/>
          <ac:spMkLst>
            <pc:docMk/>
            <pc:sldMk cId="1649586438" sldId="492"/>
            <ac:spMk id="11" creationId="{EC69F76D-5E94-4AFF-8413-26D958EA5827}"/>
          </ac:spMkLst>
        </pc:spChg>
        <pc:picChg chg="add del mod modCrop">
          <ac:chgData name="Gillian Pilgrim" userId="404f1874-de40-43b4-bdcb-594583818c34" providerId="ADAL" clId="{E5896663-3668-4466-9A40-D978A84E3EF4}" dt="2020-01-17T21:53:24.058" v="413" actId="478"/>
          <ac:picMkLst>
            <pc:docMk/>
            <pc:sldMk cId="1649586438" sldId="492"/>
            <ac:picMk id="5" creationId="{0AD2942C-BD32-4A89-B38A-8C3A638552F2}"/>
          </ac:picMkLst>
        </pc:picChg>
      </pc:sldChg>
      <pc:sldChg chg="addSp delSp modSp add">
        <pc:chgData name="Gillian Pilgrim" userId="404f1874-de40-43b4-bdcb-594583818c34" providerId="ADAL" clId="{E5896663-3668-4466-9A40-D978A84E3EF4}" dt="2020-01-17T22:35:26.846" v="1018" actId="208"/>
        <pc:sldMkLst>
          <pc:docMk/>
          <pc:sldMk cId="1900756298" sldId="493"/>
        </pc:sldMkLst>
        <pc:spChg chg="add del mod">
          <ac:chgData name="Gillian Pilgrim" userId="404f1874-de40-43b4-bdcb-594583818c34" providerId="ADAL" clId="{E5896663-3668-4466-9A40-D978A84E3EF4}" dt="2020-01-17T21:59:07.980" v="573" actId="931"/>
          <ac:spMkLst>
            <pc:docMk/>
            <pc:sldMk cId="1900756298" sldId="493"/>
            <ac:spMk id="4" creationId="{0CDA02A0-BB8E-42B5-9EAD-3225E2F6797D}"/>
          </ac:spMkLst>
        </pc:spChg>
        <pc:spChg chg="add mod">
          <ac:chgData name="Gillian Pilgrim" userId="404f1874-de40-43b4-bdcb-594583818c34" providerId="ADAL" clId="{E5896663-3668-4466-9A40-D978A84E3EF4}" dt="2020-01-17T22:35:26.846" v="1018" actId="208"/>
          <ac:spMkLst>
            <pc:docMk/>
            <pc:sldMk cId="1900756298" sldId="493"/>
            <ac:spMk id="12" creationId="{234E0C27-BE51-4EF8-8BDC-3366746543AB}"/>
          </ac:spMkLst>
        </pc:spChg>
        <pc:picChg chg="add mod modCrop">
          <ac:chgData name="Gillian Pilgrim" userId="404f1874-de40-43b4-bdcb-594583818c34" providerId="ADAL" clId="{E5896663-3668-4466-9A40-D978A84E3EF4}" dt="2020-01-17T22:00:17.553" v="586" actId="1076"/>
          <ac:picMkLst>
            <pc:docMk/>
            <pc:sldMk cId="1900756298" sldId="493"/>
            <ac:picMk id="6" creationId="{B7647109-0FC4-4BEB-9BF3-EED96D1B46B6}"/>
          </ac:picMkLst>
        </pc:picChg>
        <pc:picChg chg="del">
          <ac:chgData name="Gillian Pilgrim" userId="404f1874-de40-43b4-bdcb-594583818c34" providerId="ADAL" clId="{E5896663-3668-4466-9A40-D978A84E3EF4}" dt="2020-01-17T21:57:39.685" v="572" actId="478"/>
          <ac:picMkLst>
            <pc:docMk/>
            <pc:sldMk cId="1900756298" sldId="493"/>
            <ac:picMk id="8" creationId="{00000000-0000-0000-0000-000000000000}"/>
          </ac:picMkLst>
        </pc:picChg>
        <pc:cxnChg chg="add mod">
          <ac:chgData name="Gillian Pilgrim" userId="404f1874-de40-43b4-bdcb-594583818c34" providerId="ADAL" clId="{E5896663-3668-4466-9A40-D978A84E3EF4}" dt="2020-01-17T22:01:22.402" v="592" actId="13822"/>
          <ac:cxnSpMkLst>
            <pc:docMk/>
            <pc:sldMk cId="1900756298" sldId="493"/>
            <ac:cxnSpMk id="11" creationId="{8F9939DF-0283-44AD-A89A-477A47139804}"/>
          </ac:cxnSpMkLst>
        </pc:cxn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283988859" sldId="493"/>
        </pc:sldMkLst>
      </pc:sldChg>
      <pc:sldChg chg="del">
        <pc:chgData name="Gillian Pilgrim" userId="404f1874-de40-43b4-bdcb-594583818c34" providerId="ADAL" clId="{E5896663-3668-4466-9A40-D978A84E3EF4}" dt="2020-01-17T22:33:29.938" v="982" actId="47"/>
        <pc:sldMkLst>
          <pc:docMk/>
          <pc:sldMk cId="2113668323" sldId="497"/>
        </pc:sldMkLst>
      </pc:sldChg>
      <pc:sldChg chg="modSp add">
        <pc:chgData name="Gillian Pilgrim" userId="404f1874-de40-43b4-bdcb-594583818c34" providerId="ADAL" clId="{E5896663-3668-4466-9A40-D978A84E3EF4}" dt="2020-01-17T22:09:26.075" v="753" actId="20577"/>
        <pc:sldMkLst>
          <pc:docMk/>
          <pc:sldMk cId="3812046466" sldId="498"/>
        </pc:sldMkLst>
        <pc:spChg chg="mod">
          <ac:chgData name="Gillian Pilgrim" userId="404f1874-de40-43b4-bdcb-594583818c34" providerId="ADAL" clId="{E5896663-3668-4466-9A40-D978A84E3EF4}" dt="2020-01-17T22:09:26.075" v="753" actId="20577"/>
          <ac:spMkLst>
            <pc:docMk/>
            <pc:sldMk cId="3812046466" sldId="498"/>
            <ac:spMk id="3" creationId="{2D0F47ED-3B98-4FA8-A461-904C9544A180}"/>
          </ac:spMkLst>
        </pc:sp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4023087824" sldId="498"/>
        </pc:sldMkLst>
      </pc:sldChg>
      <pc:sldChg chg="modSp add modAnim">
        <pc:chgData name="Gillian Pilgrim" userId="404f1874-de40-43b4-bdcb-594583818c34" providerId="ADAL" clId="{E5896663-3668-4466-9A40-D978A84E3EF4}" dt="2020-01-17T22:16:21.388" v="834" actId="20577"/>
        <pc:sldMkLst>
          <pc:docMk/>
          <pc:sldMk cId="3239271599" sldId="502"/>
        </pc:sldMkLst>
        <pc:spChg chg="mod">
          <ac:chgData name="Gillian Pilgrim" userId="404f1874-de40-43b4-bdcb-594583818c34" providerId="ADAL" clId="{E5896663-3668-4466-9A40-D978A84E3EF4}" dt="2020-01-17T22:14:42.584" v="781" actId="1076"/>
          <ac:spMkLst>
            <pc:docMk/>
            <pc:sldMk cId="3239271599" sldId="502"/>
            <ac:spMk id="2" creationId="{44AB3E39-81B6-435C-BAD2-304E930F6E1A}"/>
          </ac:spMkLst>
        </pc:spChg>
        <pc:spChg chg="mod">
          <ac:chgData name="Gillian Pilgrim" userId="404f1874-de40-43b4-bdcb-594583818c34" providerId="ADAL" clId="{E5896663-3668-4466-9A40-D978A84E3EF4}" dt="2020-01-17T22:16:21.388" v="834" actId="20577"/>
          <ac:spMkLst>
            <pc:docMk/>
            <pc:sldMk cId="3239271599" sldId="502"/>
            <ac:spMk id="3" creationId="{A4464A58-A40B-4437-8EB8-7069DE1269BB}"/>
          </ac:spMkLst>
        </pc:sp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568503316" sldId="502"/>
        </pc:sldMkLst>
      </pc:sldChg>
      <pc:sldChg chg="add ord">
        <pc:chgData name="Gillian Pilgrim" userId="404f1874-de40-43b4-bdcb-594583818c34" providerId="ADAL" clId="{E5896663-3668-4466-9A40-D978A84E3EF4}" dt="2020-01-17T22:36:36.887" v="1025"/>
        <pc:sldMkLst>
          <pc:docMk/>
          <pc:sldMk cId="2397126123" sldId="503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264013314" sldId="503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706145464" sldId="504"/>
        </pc:sldMkLst>
      </pc:sldChg>
      <pc:sldChg chg="add del">
        <pc:chgData name="Gillian Pilgrim" userId="404f1874-de40-43b4-bdcb-594583818c34" providerId="ADAL" clId="{E5896663-3668-4466-9A40-D978A84E3EF4}" dt="2020-01-17T22:02:03.564" v="593" actId="47"/>
        <pc:sldMkLst>
          <pc:docMk/>
          <pc:sldMk cId="4065615326" sldId="504"/>
        </pc:sldMkLst>
      </pc:sldChg>
      <pc:sldChg chg="add del">
        <pc:chgData name="Gillian Pilgrim" userId="404f1874-de40-43b4-bdcb-594583818c34" providerId="ADAL" clId="{E5896663-3668-4466-9A40-D978A84E3EF4}" dt="2020-01-17T22:02:03.564" v="593" actId="47"/>
        <pc:sldMkLst>
          <pc:docMk/>
          <pc:sldMk cId="1093359474" sldId="505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777295032" sldId="505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1612117050" sldId="506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1723975943" sldId="506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2530494927" sldId="510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161074827" sldId="510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522343491" sldId="511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2761265914" sldId="511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593557898" sldId="513"/>
        </pc:sldMkLst>
      </pc:sldChg>
      <pc:sldChg chg="add ord">
        <pc:chgData name="Gillian Pilgrim" userId="404f1874-de40-43b4-bdcb-594583818c34" providerId="ADAL" clId="{E5896663-3668-4466-9A40-D978A84E3EF4}" dt="2020-01-17T22:16:51.490" v="836"/>
        <pc:sldMkLst>
          <pc:docMk/>
          <pc:sldMk cId="996607718" sldId="513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614203061" sldId="518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1714460766" sldId="518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2315200884" sldId="519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944285834" sldId="519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527115445" sldId="521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011884156" sldId="521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2716166822" sldId="522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346511006" sldId="522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4088429696" sldId="523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4275843364" sldId="523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92078810" sldId="525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2440180853" sldId="525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498581690" sldId="526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3042159598" sldId="526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1552435378" sldId="528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136222459" sldId="528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921705017" sldId="529"/>
        </pc:sldMkLst>
      </pc:sldChg>
      <pc:sldChg chg="add">
        <pc:chgData name="Gillian Pilgrim" userId="404f1874-de40-43b4-bdcb-594583818c34" providerId="ADAL" clId="{E5896663-3668-4466-9A40-D978A84E3EF4}" dt="2020-01-17T21:35:55.729" v="60"/>
        <pc:sldMkLst>
          <pc:docMk/>
          <pc:sldMk cId="2334131607" sldId="529"/>
        </pc:sldMkLst>
      </pc:sldChg>
      <pc:sldChg chg="modSp add">
        <pc:chgData name="Gillian Pilgrim" userId="404f1874-de40-43b4-bdcb-594583818c34" providerId="ADAL" clId="{E5896663-3668-4466-9A40-D978A84E3EF4}" dt="2020-01-17T21:45:52.081" v="375" actId="6549"/>
        <pc:sldMkLst>
          <pc:docMk/>
          <pc:sldMk cId="1203384795" sldId="530"/>
        </pc:sldMkLst>
        <pc:spChg chg="mod">
          <ac:chgData name="Gillian Pilgrim" userId="404f1874-de40-43b4-bdcb-594583818c34" providerId="ADAL" clId="{E5896663-3668-4466-9A40-D978A84E3EF4}" dt="2020-01-17T21:45:52.081" v="375" actId="6549"/>
          <ac:spMkLst>
            <pc:docMk/>
            <pc:sldMk cId="1203384795" sldId="530"/>
            <ac:spMk id="5" creationId="{9D4A55D3-B876-41E4-ACE4-73B9CD094609}"/>
          </ac:spMkLst>
        </pc:sp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170122587" sldId="530"/>
        </pc:sldMkLst>
      </pc:sldChg>
      <pc:sldChg chg="del">
        <pc:chgData name="Gillian Pilgrim" userId="404f1874-de40-43b4-bdcb-594583818c34" providerId="ADAL" clId="{E5896663-3668-4466-9A40-D978A84E3EF4}" dt="2020-01-17T22:33:24.688" v="981" actId="47"/>
        <pc:sldMkLst>
          <pc:docMk/>
          <pc:sldMk cId="1778146122" sldId="531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1913942427" sldId="532"/>
        </pc:sldMkLst>
      </pc:sldChg>
      <pc:sldChg chg="add del">
        <pc:chgData name="Gillian Pilgrim" userId="404f1874-de40-43b4-bdcb-594583818c34" providerId="ADAL" clId="{E5896663-3668-4466-9A40-D978A84E3EF4}" dt="2020-01-17T21:54:22.595" v="510" actId="47"/>
        <pc:sldMkLst>
          <pc:docMk/>
          <pc:sldMk cId="2551722630" sldId="532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1927956671" sldId="533"/>
        </pc:sldMkLst>
      </pc:sldChg>
      <pc:sldChg chg="modSp add del">
        <pc:chgData name="Gillian Pilgrim" userId="404f1874-de40-43b4-bdcb-594583818c34" providerId="ADAL" clId="{E5896663-3668-4466-9A40-D978A84E3EF4}" dt="2020-01-17T22:36:29.553" v="1023" actId="47"/>
        <pc:sldMkLst>
          <pc:docMk/>
          <pc:sldMk cId="2187233900" sldId="533"/>
        </pc:sldMkLst>
        <pc:spChg chg="mod">
          <ac:chgData name="Gillian Pilgrim" userId="404f1874-de40-43b4-bdcb-594583818c34" providerId="ADAL" clId="{E5896663-3668-4466-9A40-D978A84E3EF4}" dt="2020-01-17T22:04:02.558" v="650" actId="20577"/>
          <ac:spMkLst>
            <pc:docMk/>
            <pc:sldMk cId="2187233900" sldId="533"/>
            <ac:spMk id="2" creationId="{3ED3860D-C54D-442F-A1DC-D96FB40D1C2D}"/>
          </ac:spMkLst>
        </pc:spChg>
        <pc:spChg chg="mod">
          <ac:chgData name="Gillian Pilgrim" userId="404f1874-de40-43b4-bdcb-594583818c34" providerId="ADAL" clId="{E5896663-3668-4466-9A40-D978A84E3EF4}" dt="2020-01-17T22:05:56.064" v="676" actId="1076"/>
          <ac:spMkLst>
            <pc:docMk/>
            <pc:sldMk cId="2187233900" sldId="533"/>
            <ac:spMk id="5" creationId="{7812DCFC-29A4-4FA1-93CD-E67A495DC9CF}"/>
          </ac:spMkLst>
        </pc:spChg>
      </pc:sldChg>
      <pc:sldChg chg="del">
        <pc:chgData name="Gillian Pilgrim" userId="404f1874-de40-43b4-bdcb-594583818c34" providerId="ADAL" clId="{E5896663-3668-4466-9A40-D978A84E3EF4}" dt="2020-01-17T22:33:31.091" v="983" actId="47"/>
        <pc:sldMkLst>
          <pc:docMk/>
          <pc:sldMk cId="28407372" sldId="534"/>
        </pc:sldMkLst>
      </pc:sldChg>
      <pc:sldChg chg="del">
        <pc:chgData name="Gillian Pilgrim" userId="404f1874-de40-43b4-bdcb-594583818c34" providerId="ADAL" clId="{E5896663-3668-4466-9A40-D978A84E3EF4}" dt="2020-01-17T22:33:33.377" v="984" actId="47"/>
        <pc:sldMkLst>
          <pc:docMk/>
          <pc:sldMk cId="541401883" sldId="535"/>
        </pc:sldMkLst>
      </pc:sldChg>
      <pc:sldChg chg="modSp">
        <pc:chgData name="Gillian Pilgrim" userId="404f1874-de40-43b4-bdcb-594583818c34" providerId="ADAL" clId="{E5896663-3668-4466-9A40-D978A84E3EF4}" dt="2020-01-17T22:33:55.840" v="999" actId="20577"/>
        <pc:sldMkLst>
          <pc:docMk/>
          <pc:sldMk cId="4044248453" sldId="537"/>
        </pc:sldMkLst>
        <pc:spChg chg="mod">
          <ac:chgData name="Gillian Pilgrim" userId="404f1874-de40-43b4-bdcb-594583818c34" providerId="ADAL" clId="{E5896663-3668-4466-9A40-D978A84E3EF4}" dt="2020-01-17T22:33:55.840" v="999" actId="20577"/>
          <ac:spMkLst>
            <pc:docMk/>
            <pc:sldMk cId="4044248453" sldId="537"/>
            <ac:spMk id="3" creationId="{00000000-0000-0000-0000-000000000000}"/>
          </ac:spMkLst>
        </pc:spChg>
      </pc:sldChg>
      <pc:sldChg chg="addSp delSp modSp add">
        <pc:chgData name="Gillian Pilgrim" userId="404f1874-de40-43b4-bdcb-594583818c34" providerId="ADAL" clId="{E5896663-3668-4466-9A40-D978A84E3EF4}" dt="2020-01-17T22:13:02.949" v="773" actId="14100"/>
        <pc:sldMkLst>
          <pc:docMk/>
          <pc:sldMk cId="976886590" sldId="539"/>
        </pc:sldMkLst>
        <pc:spChg chg="del mod">
          <ac:chgData name="Gillian Pilgrim" userId="404f1874-de40-43b4-bdcb-594583818c34" providerId="ADAL" clId="{E5896663-3668-4466-9A40-D978A84E3EF4}" dt="2020-01-17T22:11:07.689" v="759" actId="478"/>
          <ac:spMkLst>
            <pc:docMk/>
            <pc:sldMk cId="976886590" sldId="539"/>
            <ac:spMk id="2" creationId="{00000000-0000-0000-0000-000000000000}"/>
          </ac:spMkLst>
        </pc:spChg>
        <pc:spChg chg="del">
          <ac:chgData name="Gillian Pilgrim" userId="404f1874-de40-43b4-bdcb-594583818c34" providerId="ADAL" clId="{E5896663-3668-4466-9A40-D978A84E3EF4}" dt="2020-01-17T22:10:57.265" v="755" actId="931"/>
          <ac:spMkLst>
            <pc:docMk/>
            <pc:sldMk cId="976886590" sldId="539"/>
            <ac:spMk id="3" creationId="{00000000-0000-0000-0000-000000000000}"/>
          </ac:spMkLst>
        </pc:spChg>
        <pc:spChg chg="add del mod">
          <ac:chgData name="Gillian Pilgrim" userId="404f1874-de40-43b4-bdcb-594583818c34" providerId="ADAL" clId="{E5896663-3668-4466-9A40-D978A84E3EF4}" dt="2020-01-17T22:11:18.764" v="760" actId="478"/>
          <ac:spMkLst>
            <pc:docMk/>
            <pc:sldMk cId="976886590" sldId="539"/>
            <ac:spMk id="7" creationId="{29F3BE09-C664-497E-BC15-91A0E6C7916F}"/>
          </ac:spMkLst>
        </pc:spChg>
        <pc:picChg chg="add mod modCrop">
          <ac:chgData name="Gillian Pilgrim" userId="404f1874-de40-43b4-bdcb-594583818c34" providerId="ADAL" clId="{E5896663-3668-4466-9A40-D978A84E3EF4}" dt="2020-01-17T22:13:02.949" v="773" actId="14100"/>
          <ac:picMkLst>
            <pc:docMk/>
            <pc:sldMk cId="976886590" sldId="539"/>
            <ac:picMk id="5" creationId="{8B98B4E2-D6EF-4C43-AD1B-C5F336987765}"/>
          </ac:picMkLst>
        </pc:picChg>
        <pc:picChg chg="add del mod">
          <ac:chgData name="Gillian Pilgrim" userId="404f1874-de40-43b4-bdcb-594583818c34" providerId="ADAL" clId="{E5896663-3668-4466-9A40-D978A84E3EF4}" dt="2020-01-17T22:12:25.837" v="764" actId="478"/>
          <ac:picMkLst>
            <pc:docMk/>
            <pc:sldMk cId="976886590" sldId="539"/>
            <ac:picMk id="9" creationId="{FB6BA4DA-1E25-4E3E-A731-5349962A3FDB}"/>
          </ac:picMkLst>
        </pc:picChg>
        <pc:picChg chg="add mod modCrop">
          <ac:chgData name="Gillian Pilgrim" userId="404f1874-de40-43b4-bdcb-594583818c34" providerId="ADAL" clId="{E5896663-3668-4466-9A40-D978A84E3EF4}" dt="2020-01-17T22:12:45.340" v="770" actId="1076"/>
          <ac:picMkLst>
            <pc:docMk/>
            <pc:sldMk cId="976886590" sldId="539"/>
            <ac:picMk id="11" creationId="{E2BD5167-D5D2-4DC5-8162-7F903DF89C16}"/>
          </ac:picMkLst>
        </pc:pic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3680285912" sldId="539"/>
        </pc:sldMkLst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934501652" sldId="540"/>
        </pc:sldMkLst>
      </pc:sldChg>
      <pc:sldChg chg="addSp delSp modSp add">
        <pc:chgData name="Gillian Pilgrim" userId="404f1874-de40-43b4-bdcb-594583818c34" providerId="ADAL" clId="{E5896663-3668-4466-9A40-D978A84E3EF4}" dt="2020-01-17T22:14:30.259" v="780" actId="732"/>
        <pc:sldMkLst>
          <pc:docMk/>
          <pc:sldMk cId="963022696" sldId="540"/>
        </pc:sldMkLst>
        <pc:spChg chg="add del mod">
          <ac:chgData name="Gillian Pilgrim" userId="404f1874-de40-43b4-bdcb-594583818c34" providerId="ADAL" clId="{E5896663-3668-4466-9A40-D978A84E3EF4}" dt="2020-01-17T22:14:18.457" v="775" actId="931"/>
          <ac:spMkLst>
            <pc:docMk/>
            <pc:sldMk cId="963022696" sldId="540"/>
            <ac:spMk id="4" creationId="{B5BCCCE2-E72D-4292-8366-2B19387C6341}"/>
          </ac:spMkLst>
        </pc:spChg>
        <pc:picChg chg="del">
          <ac:chgData name="Gillian Pilgrim" userId="404f1874-de40-43b4-bdcb-594583818c34" providerId="ADAL" clId="{E5896663-3668-4466-9A40-D978A84E3EF4}" dt="2020-01-17T22:13:27.153" v="774" actId="478"/>
          <ac:picMkLst>
            <pc:docMk/>
            <pc:sldMk cId="963022696" sldId="540"/>
            <ac:picMk id="6" creationId="{6BD917B1-1C3F-4DCD-83F4-E77721CA3D13}"/>
          </ac:picMkLst>
        </pc:picChg>
        <pc:picChg chg="add mod modCrop">
          <ac:chgData name="Gillian Pilgrim" userId="404f1874-de40-43b4-bdcb-594583818c34" providerId="ADAL" clId="{E5896663-3668-4466-9A40-D978A84E3EF4}" dt="2020-01-17T22:14:30.259" v="780" actId="732"/>
          <ac:picMkLst>
            <pc:docMk/>
            <pc:sldMk cId="963022696" sldId="540"/>
            <ac:picMk id="8" creationId="{B02145D1-B2B3-4BE4-A0F2-5381E1E5E7D6}"/>
          </ac:picMkLst>
        </pc:picChg>
      </pc:sldChg>
      <pc:sldChg chg="modSp add">
        <pc:chgData name="Gillian Pilgrim" userId="404f1874-de40-43b4-bdcb-594583818c34" providerId="ADAL" clId="{E5896663-3668-4466-9A40-D978A84E3EF4}" dt="2020-01-17T21:35:55.885" v="63" actId="27636"/>
        <pc:sldMkLst>
          <pc:docMk/>
          <pc:sldMk cId="1704712139" sldId="543"/>
        </pc:sldMkLst>
        <pc:spChg chg="mod">
          <ac:chgData name="Gillian Pilgrim" userId="404f1874-de40-43b4-bdcb-594583818c34" providerId="ADAL" clId="{E5896663-3668-4466-9A40-D978A84E3EF4}" dt="2020-01-17T21:35:55.885" v="63" actId="27636"/>
          <ac:spMkLst>
            <pc:docMk/>
            <pc:sldMk cId="1704712139" sldId="543"/>
            <ac:spMk id="3" creationId="{00000000-0000-0000-0000-000000000000}"/>
          </ac:spMkLst>
        </pc:spChg>
      </pc:sldChg>
      <pc:sldChg chg="del">
        <pc:chgData name="Gillian Pilgrim" userId="404f1874-de40-43b4-bdcb-594583818c34" providerId="ADAL" clId="{E5896663-3668-4466-9A40-D978A84E3EF4}" dt="2020-01-17T21:35:28.898" v="59" actId="2696"/>
        <pc:sldMkLst>
          <pc:docMk/>
          <pc:sldMk cId="2294290087" sldId="543"/>
        </pc:sldMkLst>
      </pc:sldChg>
      <pc:sldChg chg="addSp modSp add ord">
        <pc:chgData name="Gillian Pilgrim" userId="404f1874-de40-43b4-bdcb-594583818c34" providerId="ADAL" clId="{E5896663-3668-4466-9A40-D978A84E3EF4}" dt="2020-01-17T22:35:51.504" v="1020" actId="1076"/>
        <pc:sldMkLst>
          <pc:docMk/>
          <pc:sldMk cId="1632410037" sldId="544"/>
        </pc:sldMkLst>
        <pc:spChg chg="add mod">
          <ac:chgData name="Gillian Pilgrim" userId="404f1874-de40-43b4-bdcb-594583818c34" providerId="ADAL" clId="{E5896663-3668-4466-9A40-D978A84E3EF4}" dt="2020-01-17T22:35:51.504" v="1020" actId="1076"/>
          <ac:spMkLst>
            <pc:docMk/>
            <pc:sldMk cId="1632410037" sldId="544"/>
            <ac:spMk id="4" creationId="{D020B59F-5BFC-4CBE-A02A-2C8CDE41976C}"/>
          </ac:spMkLst>
        </pc:spChg>
        <pc:picChg chg="add mod modCrop">
          <ac:chgData name="Gillian Pilgrim" userId="404f1874-de40-43b4-bdcb-594583818c34" providerId="ADAL" clId="{E5896663-3668-4466-9A40-D978A84E3EF4}" dt="2020-01-17T21:57:29.130" v="571" actId="1076"/>
          <ac:picMkLst>
            <pc:docMk/>
            <pc:sldMk cId="1632410037" sldId="544"/>
            <ac:picMk id="3" creationId="{7478E560-B2D4-42A7-84A1-77605B90CF7C}"/>
          </ac:picMkLst>
        </pc:picChg>
        <pc:picChg chg="mod modCrop">
          <ac:chgData name="Gillian Pilgrim" userId="404f1874-de40-43b4-bdcb-594583818c34" providerId="ADAL" clId="{E5896663-3668-4466-9A40-D978A84E3EF4}" dt="2020-01-17T21:57:20.118" v="570" actId="1076"/>
          <ac:picMkLst>
            <pc:docMk/>
            <pc:sldMk cId="1632410037" sldId="544"/>
            <ac:picMk id="5" creationId="{0AD2942C-BD32-4A89-B38A-8C3A638552F2}"/>
          </ac:picMkLst>
        </pc:picChg>
      </pc:sldChg>
      <pc:sldChg chg="modSp add ord">
        <pc:chgData name="Gillian Pilgrim" userId="404f1874-de40-43b4-bdcb-594583818c34" providerId="ADAL" clId="{E5896663-3668-4466-9A40-D978A84E3EF4}" dt="2020-01-17T22:34:47.098" v="1014" actId="20577"/>
        <pc:sldMkLst>
          <pc:docMk/>
          <pc:sldMk cId="9523848" sldId="545"/>
        </pc:sldMkLst>
        <pc:spChg chg="mod">
          <ac:chgData name="Gillian Pilgrim" userId="404f1874-de40-43b4-bdcb-594583818c34" providerId="ADAL" clId="{E5896663-3668-4466-9A40-D978A84E3EF4}" dt="2020-01-17T22:34:47.098" v="1014" actId="20577"/>
          <ac:spMkLst>
            <pc:docMk/>
            <pc:sldMk cId="9523848" sldId="545"/>
            <ac:spMk id="3" creationId="{2D0F47ED-3B98-4FA8-A461-904C9544A180}"/>
          </ac:spMkLst>
        </pc:spChg>
      </pc:sldChg>
      <pc:sldChg chg="add ord">
        <pc:chgData name="Gillian Pilgrim" userId="404f1874-de40-43b4-bdcb-594583818c34" providerId="ADAL" clId="{E5896663-3668-4466-9A40-D978A84E3EF4}" dt="2020-01-17T22:19:15.268" v="855"/>
        <pc:sldMkLst>
          <pc:docMk/>
          <pc:sldMk cId="3512148047" sldId="546"/>
        </pc:sldMkLst>
      </pc:sldChg>
      <pc:sldChg chg="addSp delSp modSp add ord">
        <pc:chgData name="Gillian Pilgrim" userId="404f1874-de40-43b4-bdcb-594583818c34" providerId="ADAL" clId="{E5896663-3668-4466-9A40-D978A84E3EF4}" dt="2020-01-17T22:32:07.014" v="961" actId="170"/>
        <pc:sldMkLst>
          <pc:docMk/>
          <pc:sldMk cId="2628548189" sldId="547"/>
        </pc:sldMkLst>
        <pc:spChg chg="del">
          <ac:chgData name="Gillian Pilgrim" userId="404f1874-de40-43b4-bdcb-594583818c34" providerId="ADAL" clId="{E5896663-3668-4466-9A40-D978A84E3EF4}" dt="2020-01-17T22:26:21.581" v="925" actId="478"/>
          <ac:spMkLst>
            <pc:docMk/>
            <pc:sldMk cId="2628548189" sldId="547"/>
            <ac:spMk id="2" creationId="{E690C207-7C13-4CF7-9F26-DFA1BD352AEB}"/>
          </ac:spMkLst>
        </pc:spChg>
        <pc:spChg chg="del">
          <ac:chgData name="Gillian Pilgrim" userId="404f1874-de40-43b4-bdcb-594583818c34" providerId="ADAL" clId="{E5896663-3668-4466-9A40-D978A84E3EF4}" dt="2020-01-17T22:24:43.005" v="909" actId="931"/>
          <ac:spMkLst>
            <pc:docMk/>
            <pc:sldMk cId="2628548189" sldId="547"/>
            <ac:spMk id="3" creationId="{2F9F9837-E509-4766-AF82-13B1CA960E8D}"/>
          </ac:spMkLst>
        </pc:spChg>
        <pc:picChg chg="add mod ord">
          <ac:chgData name="Gillian Pilgrim" userId="404f1874-de40-43b4-bdcb-594583818c34" providerId="ADAL" clId="{E5896663-3668-4466-9A40-D978A84E3EF4}" dt="2020-01-17T22:32:07.014" v="961" actId="170"/>
          <ac:picMkLst>
            <pc:docMk/>
            <pc:sldMk cId="2628548189" sldId="547"/>
            <ac:picMk id="5" creationId="{9768320A-A621-46F2-89A7-D5CAB937428A}"/>
          </ac:picMkLst>
        </pc:picChg>
        <pc:picChg chg="add del mod modCrop">
          <ac:chgData name="Gillian Pilgrim" userId="404f1874-de40-43b4-bdcb-594583818c34" providerId="ADAL" clId="{E5896663-3668-4466-9A40-D978A84E3EF4}" dt="2020-01-17T22:26:37.216" v="928" actId="478"/>
          <ac:picMkLst>
            <pc:docMk/>
            <pc:sldMk cId="2628548189" sldId="547"/>
            <ac:picMk id="7" creationId="{A9FBFB76-F828-49C9-92ED-5B8EA597521B}"/>
          </ac:picMkLst>
        </pc:picChg>
        <pc:picChg chg="add del mod modCrop">
          <ac:chgData name="Gillian Pilgrim" userId="404f1874-de40-43b4-bdcb-594583818c34" providerId="ADAL" clId="{E5896663-3668-4466-9A40-D978A84E3EF4}" dt="2020-01-17T22:31:25.726" v="949" actId="478"/>
          <ac:picMkLst>
            <pc:docMk/>
            <pc:sldMk cId="2628548189" sldId="547"/>
            <ac:picMk id="9" creationId="{599A5A3C-F9B3-4EAE-8F79-6A0544737C86}"/>
          </ac:picMkLst>
        </pc:picChg>
        <pc:picChg chg="add del mod">
          <ac:chgData name="Gillian Pilgrim" userId="404f1874-de40-43b4-bdcb-594583818c34" providerId="ADAL" clId="{E5896663-3668-4466-9A40-D978A84E3EF4}" dt="2020-01-17T22:31:39.419" v="953" actId="478"/>
          <ac:picMkLst>
            <pc:docMk/>
            <pc:sldMk cId="2628548189" sldId="547"/>
            <ac:picMk id="11" creationId="{092655AD-0588-4F1D-B850-E9A7E72A5FDF}"/>
          </ac:picMkLst>
        </pc:picChg>
        <pc:picChg chg="add mod">
          <ac:chgData name="Gillian Pilgrim" userId="404f1874-de40-43b4-bdcb-594583818c34" providerId="ADAL" clId="{E5896663-3668-4466-9A40-D978A84E3EF4}" dt="2020-01-17T22:31:57.931" v="959" actId="1076"/>
          <ac:picMkLst>
            <pc:docMk/>
            <pc:sldMk cId="2628548189" sldId="547"/>
            <ac:picMk id="13" creationId="{7DFDB762-DD7A-4053-B869-999D11B781F5}"/>
          </ac:picMkLst>
        </pc:picChg>
      </pc:sldChg>
      <pc:sldMasterChg chg="modTransition modSldLayout">
        <pc:chgData name="Gillian Pilgrim" userId="404f1874-de40-43b4-bdcb-594583818c34" providerId="ADAL" clId="{E5896663-3668-4466-9A40-D978A84E3EF4}" dt="2020-01-17T22:09:05.198" v="728"/>
        <pc:sldMasterMkLst>
          <pc:docMk/>
          <pc:sldMasterMk cId="3411217899" sldId="2147483696"/>
        </pc:sldMasterMkLst>
        <pc:sldLayoutChg chg="modTransition">
          <pc:chgData name="Gillian Pilgrim" userId="404f1874-de40-43b4-bdcb-594583818c34" providerId="ADAL" clId="{E5896663-3668-4466-9A40-D978A84E3EF4}" dt="2020-01-17T22:09:05.198" v="728"/>
          <pc:sldLayoutMkLst>
            <pc:docMk/>
            <pc:sldMasterMk cId="3411217899" sldId="2147483696"/>
            <pc:sldLayoutMk cId="1414694108" sldId="2147483697"/>
          </pc:sldLayoutMkLst>
        </pc:sldLayoutChg>
        <pc:sldLayoutChg chg="modTransition">
          <pc:chgData name="Gillian Pilgrim" userId="404f1874-de40-43b4-bdcb-594583818c34" providerId="ADAL" clId="{E5896663-3668-4466-9A40-D978A84E3EF4}" dt="2020-01-17T22:09:05.198" v="728"/>
          <pc:sldLayoutMkLst>
            <pc:docMk/>
            <pc:sldMasterMk cId="3411217899" sldId="2147483696"/>
            <pc:sldLayoutMk cId="3723588976" sldId="2147483698"/>
          </pc:sldLayoutMkLst>
        </pc:sldLayoutChg>
        <pc:sldLayoutChg chg="modTransition">
          <pc:chgData name="Gillian Pilgrim" userId="404f1874-de40-43b4-bdcb-594583818c34" providerId="ADAL" clId="{E5896663-3668-4466-9A40-D978A84E3EF4}" dt="2020-01-17T22:09:05.198" v="728"/>
          <pc:sldLayoutMkLst>
            <pc:docMk/>
            <pc:sldMasterMk cId="3411217899" sldId="2147483696"/>
            <pc:sldLayoutMk cId="2699891184" sldId="2147483699"/>
          </pc:sldLayoutMkLst>
        </pc:sldLayoutChg>
        <pc:sldLayoutChg chg="modTransition">
          <pc:chgData name="Gillian Pilgrim" userId="404f1874-de40-43b4-bdcb-594583818c34" providerId="ADAL" clId="{E5896663-3668-4466-9A40-D978A84E3EF4}" dt="2020-01-17T22:09:05.198" v="728"/>
          <pc:sldLayoutMkLst>
            <pc:docMk/>
            <pc:sldMasterMk cId="3411217899" sldId="2147483696"/>
            <pc:sldLayoutMk cId="3330004624" sldId="2147483700"/>
          </pc:sldLayoutMkLst>
        </pc:sldLayoutChg>
        <pc:sldLayoutChg chg="modTransition">
          <pc:chgData name="Gillian Pilgrim" userId="404f1874-de40-43b4-bdcb-594583818c34" providerId="ADAL" clId="{E5896663-3668-4466-9A40-D978A84E3EF4}" dt="2020-01-17T22:09:05.198" v="728"/>
          <pc:sldLayoutMkLst>
            <pc:docMk/>
            <pc:sldMasterMk cId="3411217899" sldId="2147483696"/>
            <pc:sldLayoutMk cId="42609726" sldId="2147483701"/>
          </pc:sldLayoutMkLst>
        </pc:sldLayoutChg>
        <pc:sldLayoutChg chg="modTransition">
          <pc:chgData name="Gillian Pilgrim" userId="404f1874-de40-43b4-bdcb-594583818c34" providerId="ADAL" clId="{E5896663-3668-4466-9A40-D978A84E3EF4}" dt="2020-01-17T22:09:05.198" v="728"/>
          <pc:sldLayoutMkLst>
            <pc:docMk/>
            <pc:sldMasterMk cId="3411217899" sldId="2147483696"/>
            <pc:sldLayoutMk cId="1514079579" sldId="2147483702"/>
          </pc:sldLayoutMkLst>
        </pc:sldLayoutChg>
        <pc:sldLayoutChg chg="modTransition">
          <pc:chgData name="Gillian Pilgrim" userId="404f1874-de40-43b4-bdcb-594583818c34" providerId="ADAL" clId="{E5896663-3668-4466-9A40-D978A84E3EF4}" dt="2020-01-17T22:09:05.198" v="728"/>
          <pc:sldLayoutMkLst>
            <pc:docMk/>
            <pc:sldMasterMk cId="3411217899" sldId="2147483696"/>
            <pc:sldLayoutMk cId="3709278669" sldId="2147483703"/>
          </pc:sldLayoutMkLst>
        </pc:sldLayoutChg>
        <pc:sldLayoutChg chg="modTransition">
          <pc:chgData name="Gillian Pilgrim" userId="404f1874-de40-43b4-bdcb-594583818c34" providerId="ADAL" clId="{E5896663-3668-4466-9A40-D978A84E3EF4}" dt="2020-01-17T22:09:05.198" v="728"/>
          <pc:sldLayoutMkLst>
            <pc:docMk/>
            <pc:sldMasterMk cId="3411217899" sldId="2147483696"/>
            <pc:sldLayoutMk cId="3928924043" sldId="2147483704"/>
          </pc:sldLayoutMkLst>
        </pc:sldLayoutChg>
        <pc:sldLayoutChg chg="modTransition">
          <pc:chgData name="Gillian Pilgrim" userId="404f1874-de40-43b4-bdcb-594583818c34" providerId="ADAL" clId="{E5896663-3668-4466-9A40-D978A84E3EF4}" dt="2020-01-17T22:09:05.198" v="728"/>
          <pc:sldLayoutMkLst>
            <pc:docMk/>
            <pc:sldMasterMk cId="3411217899" sldId="2147483696"/>
            <pc:sldLayoutMk cId="1075874514" sldId="2147483705"/>
          </pc:sldLayoutMkLst>
        </pc:sldLayoutChg>
        <pc:sldLayoutChg chg="modTransition">
          <pc:chgData name="Gillian Pilgrim" userId="404f1874-de40-43b4-bdcb-594583818c34" providerId="ADAL" clId="{E5896663-3668-4466-9A40-D978A84E3EF4}" dt="2020-01-17T22:09:05.198" v="728"/>
          <pc:sldLayoutMkLst>
            <pc:docMk/>
            <pc:sldMasterMk cId="3411217899" sldId="2147483696"/>
            <pc:sldLayoutMk cId="1888525242" sldId="2147483706"/>
          </pc:sldLayoutMkLst>
        </pc:sldLayoutChg>
        <pc:sldLayoutChg chg="modTransition">
          <pc:chgData name="Gillian Pilgrim" userId="404f1874-de40-43b4-bdcb-594583818c34" providerId="ADAL" clId="{E5896663-3668-4466-9A40-D978A84E3EF4}" dt="2020-01-17T22:09:05.198" v="728"/>
          <pc:sldLayoutMkLst>
            <pc:docMk/>
            <pc:sldMasterMk cId="3411217899" sldId="2147483696"/>
            <pc:sldLayoutMk cId="2591470925" sldId="2147483707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E1A82F-140B-439D-A0E3-3E8CC0561B9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0357E2B-2ECE-4855-BC19-6452E413C1A1}">
      <dgm:prSet/>
      <dgm:spPr/>
      <dgm:t>
        <a:bodyPr/>
        <a:lstStyle/>
        <a:p>
          <a:r>
            <a:rPr lang="en-US"/>
            <a:t>Replace the colon with ‘that is’</a:t>
          </a:r>
        </a:p>
      </dgm:t>
    </dgm:pt>
    <dgm:pt modelId="{AA9975E7-63F9-4ECE-A93F-69B0CAE85DEF}" type="parTrans" cxnId="{965603FD-EF7F-48A8-83A7-6DAD36CF0F65}">
      <dgm:prSet/>
      <dgm:spPr/>
      <dgm:t>
        <a:bodyPr/>
        <a:lstStyle/>
        <a:p>
          <a:endParaRPr lang="en-US"/>
        </a:p>
      </dgm:t>
    </dgm:pt>
    <dgm:pt modelId="{739CBBCB-BAA5-44D5-A70A-E47314B1190A}" type="sibTrans" cxnId="{965603FD-EF7F-48A8-83A7-6DAD36CF0F65}">
      <dgm:prSet/>
      <dgm:spPr/>
      <dgm:t>
        <a:bodyPr/>
        <a:lstStyle/>
        <a:p>
          <a:endParaRPr lang="en-US"/>
        </a:p>
      </dgm:t>
    </dgm:pt>
    <dgm:pt modelId="{29F09BFD-49F1-46F8-936F-A474753AB2D8}">
      <dgm:prSet/>
      <dgm:spPr/>
      <dgm:t>
        <a:bodyPr/>
        <a:lstStyle/>
        <a:p>
          <a:r>
            <a:rPr lang="en-US"/>
            <a:t>If the meaning of the sentence is clear, then the use of the colon is correct. </a:t>
          </a:r>
        </a:p>
      </dgm:t>
    </dgm:pt>
    <dgm:pt modelId="{A1113F78-0F7A-43C1-AFC9-D3DF16603FC4}" type="parTrans" cxnId="{0A74E650-9AE3-4B4E-AABC-CC3A53D25A6F}">
      <dgm:prSet/>
      <dgm:spPr/>
      <dgm:t>
        <a:bodyPr/>
        <a:lstStyle/>
        <a:p>
          <a:endParaRPr lang="en-US"/>
        </a:p>
      </dgm:t>
    </dgm:pt>
    <dgm:pt modelId="{80268FD7-E532-420A-A75A-4691769FA582}" type="sibTrans" cxnId="{0A74E650-9AE3-4B4E-AABC-CC3A53D25A6F}">
      <dgm:prSet/>
      <dgm:spPr/>
      <dgm:t>
        <a:bodyPr/>
        <a:lstStyle/>
        <a:p>
          <a:endParaRPr lang="en-US"/>
        </a:p>
      </dgm:t>
    </dgm:pt>
    <dgm:pt modelId="{B39F86D4-00A3-43CC-8014-D91A6F5F1165}">
      <dgm:prSet/>
      <dgm:spPr/>
      <dgm:t>
        <a:bodyPr/>
        <a:lstStyle/>
        <a:p>
          <a:r>
            <a:rPr lang="en-US"/>
            <a:t>When using the colon in a list</a:t>
          </a:r>
        </a:p>
      </dgm:t>
    </dgm:pt>
    <dgm:pt modelId="{80AB333D-E917-4FC6-9A68-FBCCC86E7971}" type="parTrans" cxnId="{B1EB331D-D40C-41D4-B691-BCCAB1DCAC1A}">
      <dgm:prSet/>
      <dgm:spPr/>
      <dgm:t>
        <a:bodyPr/>
        <a:lstStyle/>
        <a:p>
          <a:endParaRPr lang="en-US"/>
        </a:p>
      </dgm:t>
    </dgm:pt>
    <dgm:pt modelId="{C9DD3621-BC78-4DDA-8BE0-CB5FDCAF262B}" type="sibTrans" cxnId="{B1EB331D-D40C-41D4-B691-BCCAB1DCAC1A}">
      <dgm:prSet/>
      <dgm:spPr/>
      <dgm:t>
        <a:bodyPr/>
        <a:lstStyle/>
        <a:p>
          <a:endParaRPr lang="en-US"/>
        </a:p>
      </dgm:t>
    </dgm:pt>
    <dgm:pt modelId="{F88C11AA-5DE7-4121-A119-E508737F69BF}">
      <dgm:prSet/>
      <dgm:spPr/>
      <dgm:t>
        <a:bodyPr/>
        <a:lstStyle/>
        <a:p>
          <a:r>
            <a:rPr lang="en-US"/>
            <a:t>If the phrase ‘the following’ can be used, then the use of the colon is correct.</a:t>
          </a:r>
        </a:p>
      </dgm:t>
    </dgm:pt>
    <dgm:pt modelId="{564B2FE1-3853-4F8F-B900-5AC972C84BDF}" type="parTrans" cxnId="{CED0FDC8-A9C8-4C60-8C1E-A5B3581F474B}">
      <dgm:prSet/>
      <dgm:spPr/>
      <dgm:t>
        <a:bodyPr/>
        <a:lstStyle/>
        <a:p>
          <a:endParaRPr lang="en-US"/>
        </a:p>
      </dgm:t>
    </dgm:pt>
    <dgm:pt modelId="{13FBCAFF-6EAE-4493-B93E-3D1A280B1486}" type="sibTrans" cxnId="{CED0FDC8-A9C8-4C60-8C1E-A5B3581F474B}">
      <dgm:prSet/>
      <dgm:spPr/>
      <dgm:t>
        <a:bodyPr/>
        <a:lstStyle/>
        <a:p>
          <a:endParaRPr lang="en-US"/>
        </a:p>
      </dgm:t>
    </dgm:pt>
    <dgm:pt modelId="{846D3E54-B2FD-42DC-A8F7-F79DE5BC102E}">
      <dgm:prSet/>
      <dgm:spPr/>
      <dgm:t>
        <a:bodyPr/>
        <a:lstStyle/>
        <a:p>
          <a:r>
            <a:rPr lang="en-US" b="1"/>
            <a:t>Remember that the colon comes at the end of  an independent clause.</a:t>
          </a:r>
          <a:endParaRPr lang="en-US"/>
        </a:p>
      </dgm:t>
    </dgm:pt>
    <dgm:pt modelId="{F940C1A9-4DF0-4DD6-88A9-82D59116D1CF}" type="parTrans" cxnId="{51BD5C39-F4D9-4C4F-B51D-3A732D6D4D86}">
      <dgm:prSet/>
      <dgm:spPr/>
      <dgm:t>
        <a:bodyPr/>
        <a:lstStyle/>
        <a:p>
          <a:endParaRPr lang="en-US"/>
        </a:p>
      </dgm:t>
    </dgm:pt>
    <dgm:pt modelId="{777EFADC-0540-44D3-9F4B-5BBF059B3F4A}" type="sibTrans" cxnId="{51BD5C39-F4D9-4C4F-B51D-3A732D6D4D86}">
      <dgm:prSet/>
      <dgm:spPr/>
      <dgm:t>
        <a:bodyPr/>
        <a:lstStyle/>
        <a:p>
          <a:endParaRPr lang="en-US"/>
        </a:p>
      </dgm:t>
    </dgm:pt>
    <dgm:pt modelId="{E4D185B3-06A1-4CB9-94E6-CCB3F97FA097}" type="pres">
      <dgm:prSet presAssocID="{00E1A82F-140B-439D-A0E3-3E8CC0561B93}" presName="linear" presStyleCnt="0">
        <dgm:presLayoutVars>
          <dgm:animLvl val="lvl"/>
          <dgm:resizeHandles val="exact"/>
        </dgm:presLayoutVars>
      </dgm:prSet>
      <dgm:spPr/>
    </dgm:pt>
    <dgm:pt modelId="{DF46DCFF-024A-4AA6-BA8B-DB4FEBE4CC8F}" type="pres">
      <dgm:prSet presAssocID="{90357E2B-2ECE-4855-BC19-6452E413C1A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74D11D1-E5CA-44D4-850F-6EAF8FD0D436}" type="pres">
      <dgm:prSet presAssocID="{90357E2B-2ECE-4855-BC19-6452E413C1A1}" presName="childText" presStyleLbl="revTx" presStyleIdx="0" presStyleCnt="2">
        <dgm:presLayoutVars>
          <dgm:bulletEnabled val="1"/>
        </dgm:presLayoutVars>
      </dgm:prSet>
      <dgm:spPr/>
    </dgm:pt>
    <dgm:pt modelId="{8B942614-5191-4997-BB77-C424F3BBBBCE}" type="pres">
      <dgm:prSet presAssocID="{B39F86D4-00A3-43CC-8014-D91A6F5F116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02F40A5-C31F-44D7-A9A9-03CB785062B0}" type="pres">
      <dgm:prSet presAssocID="{B39F86D4-00A3-43CC-8014-D91A6F5F1165}" presName="childText" presStyleLbl="revTx" presStyleIdx="1" presStyleCnt="2">
        <dgm:presLayoutVars>
          <dgm:bulletEnabled val="1"/>
        </dgm:presLayoutVars>
      </dgm:prSet>
      <dgm:spPr/>
    </dgm:pt>
    <dgm:pt modelId="{E208BC9C-3585-4AA4-BAF2-018167B1BA08}" type="pres">
      <dgm:prSet presAssocID="{846D3E54-B2FD-42DC-A8F7-F79DE5BC102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1EB331D-D40C-41D4-B691-BCCAB1DCAC1A}" srcId="{00E1A82F-140B-439D-A0E3-3E8CC0561B93}" destId="{B39F86D4-00A3-43CC-8014-D91A6F5F1165}" srcOrd="1" destOrd="0" parTransId="{80AB333D-E917-4FC6-9A68-FBCCC86E7971}" sibTransId="{C9DD3621-BC78-4DDA-8BE0-CB5FDCAF262B}"/>
    <dgm:cxn modelId="{C5540A27-3CCF-4D98-9E72-A6A94761D834}" type="presOf" srcId="{F88C11AA-5DE7-4121-A119-E508737F69BF}" destId="{B02F40A5-C31F-44D7-A9A9-03CB785062B0}" srcOrd="0" destOrd="0" presId="urn:microsoft.com/office/officeart/2005/8/layout/vList2"/>
    <dgm:cxn modelId="{54E9B534-2FAE-4C00-9FC7-24500995DB04}" type="presOf" srcId="{90357E2B-2ECE-4855-BC19-6452E413C1A1}" destId="{DF46DCFF-024A-4AA6-BA8B-DB4FEBE4CC8F}" srcOrd="0" destOrd="0" presId="urn:microsoft.com/office/officeart/2005/8/layout/vList2"/>
    <dgm:cxn modelId="{51BD5C39-F4D9-4C4F-B51D-3A732D6D4D86}" srcId="{00E1A82F-140B-439D-A0E3-3E8CC0561B93}" destId="{846D3E54-B2FD-42DC-A8F7-F79DE5BC102E}" srcOrd="2" destOrd="0" parTransId="{F940C1A9-4DF0-4DD6-88A9-82D59116D1CF}" sibTransId="{777EFADC-0540-44D3-9F4B-5BBF059B3F4A}"/>
    <dgm:cxn modelId="{0A74E650-9AE3-4B4E-AABC-CC3A53D25A6F}" srcId="{90357E2B-2ECE-4855-BC19-6452E413C1A1}" destId="{29F09BFD-49F1-46F8-936F-A474753AB2D8}" srcOrd="0" destOrd="0" parTransId="{A1113F78-0F7A-43C1-AFC9-D3DF16603FC4}" sibTransId="{80268FD7-E532-420A-A75A-4691769FA582}"/>
    <dgm:cxn modelId="{9B2EA171-F08F-4DAA-BE0D-BD8DB0A41A8E}" type="presOf" srcId="{29F09BFD-49F1-46F8-936F-A474753AB2D8}" destId="{D74D11D1-E5CA-44D4-850F-6EAF8FD0D436}" srcOrd="0" destOrd="0" presId="urn:microsoft.com/office/officeart/2005/8/layout/vList2"/>
    <dgm:cxn modelId="{57ACEE74-470A-4CA8-94AD-8889C15D6970}" type="presOf" srcId="{00E1A82F-140B-439D-A0E3-3E8CC0561B93}" destId="{E4D185B3-06A1-4CB9-94E6-CCB3F97FA097}" srcOrd="0" destOrd="0" presId="urn:microsoft.com/office/officeart/2005/8/layout/vList2"/>
    <dgm:cxn modelId="{B8022C78-5BD2-4690-BDAC-80D0CF9F6F50}" type="presOf" srcId="{846D3E54-B2FD-42DC-A8F7-F79DE5BC102E}" destId="{E208BC9C-3585-4AA4-BAF2-018167B1BA08}" srcOrd="0" destOrd="0" presId="urn:microsoft.com/office/officeart/2005/8/layout/vList2"/>
    <dgm:cxn modelId="{CED0FDC8-A9C8-4C60-8C1E-A5B3581F474B}" srcId="{B39F86D4-00A3-43CC-8014-D91A6F5F1165}" destId="{F88C11AA-5DE7-4121-A119-E508737F69BF}" srcOrd="0" destOrd="0" parTransId="{564B2FE1-3853-4F8F-B900-5AC972C84BDF}" sibTransId="{13FBCAFF-6EAE-4493-B93E-3D1A280B1486}"/>
    <dgm:cxn modelId="{7ED355D9-00D8-4314-B41F-002C84F214F3}" type="presOf" srcId="{B39F86D4-00A3-43CC-8014-D91A6F5F1165}" destId="{8B942614-5191-4997-BB77-C424F3BBBBCE}" srcOrd="0" destOrd="0" presId="urn:microsoft.com/office/officeart/2005/8/layout/vList2"/>
    <dgm:cxn modelId="{965603FD-EF7F-48A8-83A7-6DAD36CF0F65}" srcId="{00E1A82F-140B-439D-A0E3-3E8CC0561B93}" destId="{90357E2B-2ECE-4855-BC19-6452E413C1A1}" srcOrd="0" destOrd="0" parTransId="{AA9975E7-63F9-4ECE-A93F-69B0CAE85DEF}" sibTransId="{739CBBCB-BAA5-44D5-A70A-E47314B1190A}"/>
    <dgm:cxn modelId="{F73B99C7-36B2-423C-9DAD-6981DC35CA5C}" type="presParOf" srcId="{E4D185B3-06A1-4CB9-94E6-CCB3F97FA097}" destId="{DF46DCFF-024A-4AA6-BA8B-DB4FEBE4CC8F}" srcOrd="0" destOrd="0" presId="urn:microsoft.com/office/officeart/2005/8/layout/vList2"/>
    <dgm:cxn modelId="{E8978DF7-3CAE-4E89-8607-4EFC0E4F7DDB}" type="presParOf" srcId="{E4D185B3-06A1-4CB9-94E6-CCB3F97FA097}" destId="{D74D11D1-E5CA-44D4-850F-6EAF8FD0D436}" srcOrd="1" destOrd="0" presId="urn:microsoft.com/office/officeart/2005/8/layout/vList2"/>
    <dgm:cxn modelId="{F76F9185-398B-4268-B0AA-5797959F32BE}" type="presParOf" srcId="{E4D185B3-06A1-4CB9-94E6-CCB3F97FA097}" destId="{8B942614-5191-4997-BB77-C424F3BBBBCE}" srcOrd="2" destOrd="0" presId="urn:microsoft.com/office/officeart/2005/8/layout/vList2"/>
    <dgm:cxn modelId="{08EC7E4B-0802-48C4-A0A7-03B91AD65CDB}" type="presParOf" srcId="{E4D185B3-06A1-4CB9-94E6-CCB3F97FA097}" destId="{B02F40A5-C31F-44D7-A9A9-03CB785062B0}" srcOrd="3" destOrd="0" presId="urn:microsoft.com/office/officeart/2005/8/layout/vList2"/>
    <dgm:cxn modelId="{B74D1F84-DADC-4882-B774-CF152D42125D}" type="presParOf" srcId="{E4D185B3-06A1-4CB9-94E6-CCB3F97FA097}" destId="{E208BC9C-3585-4AA4-BAF2-018167B1BA0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6DCFF-024A-4AA6-BA8B-DB4FEBE4CC8F}">
      <dsp:nvSpPr>
        <dsp:cNvPr id="0" name=""/>
        <dsp:cNvSpPr/>
      </dsp:nvSpPr>
      <dsp:spPr>
        <a:xfrm>
          <a:off x="0" y="241025"/>
          <a:ext cx="6511908" cy="12712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Replace the colon with ‘that is’</a:t>
          </a:r>
        </a:p>
      </dsp:txBody>
      <dsp:txXfrm>
        <a:off x="62055" y="303080"/>
        <a:ext cx="6387798" cy="1147095"/>
      </dsp:txXfrm>
    </dsp:sp>
    <dsp:sp modelId="{D74D11D1-E5CA-44D4-850F-6EAF8FD0D436}">
      <dsp:nvSpPr>
        <dsp:cNvPr id="0" name=""/>
        <dsp:cNvSpPr/>
      </dsp:nvSpPr>
      <dsp:spPr>
        <a:xfrm>
          <a:off x="0" y="1512230"/>
          <a:ext cx="6511908" cy="79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753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If the meaning of the sentence is clear, then the use of the colon is correct. </a:t>
          </a:r>
        </a:p>
      </dsp:txBody>
      <dsp:txXfrm>
        <a:off x="0" y="1512230"/>
        <a:ext cx="6511908" cy="794880"/>
      </dsp:txXfrm>
    </dsp:sp>
    <dsp:sp modelId="{8B942614-5191-4997-BB77-C424F3BBBBCE}">
      <dsp:nvSpPr>
        <dsp:cNvPr id="0" name=""/>
        <dsp:cNvSpPr/>
      </dsp:nvSpPr>
      <dsp:spPr>
        <a:xfrm>
          <a:off x="0" y="2307110"/>
          <a:ext cx="6511908" cy="1271205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When using the colon in a list</a:t>
          </a:r>
        </a:p>
      </dsp:txBody>
      <dsp:txXfrm>
        <a:off x="62055" y="2369165"/>
        <a:ext cx="6387798" cy="1147095"/>
      </dsp:txXfrm>
    </dsp:sp>
    <dsp:sp modelId="{B02F40A5-C31F-44D7-A9A9-03CB785062B0}">
      <dsp:nvSpPr>
        <dsp:cNvPr id="0" name=""/>
        <dsp:cNvSpPr/>
      </dsp:nvSpPr>
      <dsp:spPr>
        <a:xfrm>
          <a:off x="0" y="3578315"/>
          <a:ext cx="6511908" cy="79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753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If the phrase ‘the following’ can be used, then the use of the colon is correct.</a:t>
          </a:r>
        </a:p>
      </dsp:txBody>
      <dsp:txXfrm>
        <a:off x="0" y="3578315"/>
        <a:ext cx="6511908" cy="794880"/>
      </dsp:txXfrm>
    </dsp:sp>
    <dsp:sp modelId="{E208BC9C-3585-4AA4-BAF2-018167B1BA08}">
      <dsp:nvSpPr>
        <dsp:cNvPr id="0" name=""/>
        <dsp:cNvSpPr/>
      </dsp:nvSpPr>
      <dsp:spPr>
        <a:xfrm>
          <a:off x="0" y="4373195"/>
          <a:ext cx="6511908" cy="1271205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Remember that the colon comes at the end of  an independent clause.</a:t>
          </a:r>
          <a:endParaRPr lang="en-US" sz="3200" kern="1200"/>
        </a:p>
      </dsp:txBody>
      <dsp:txXfrm>
        <a:off x="62055" y="4435250"/>
        <a:ext cx="6387798" cy="1147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A8D02-4E65-4CCD-8312-4AB164C6C77D}" type="datetimeFigureOut">
              <a:rPr lang="en-US"/>
              <a:t>4/9/2020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19DBA-4540-49B3-8FA9-6259387ECF9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76198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755D9-D361-47B8-9652-3B4EA9776CE5}" type="datetimeFigureOut">
              <a:rPr lang="en-US"/>
              <a:t>4/9/2020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36274-F2B9-4C45-BBB4-0EDF4CD651A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76885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36274-F2B9-4C45-BBB4-0EDF4CD651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441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36274-F2B9-4C45-BBB4-0EDF4CD651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29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56517-F548-4313-BCBD-81AA5FDE36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B2C6A2-5E66-48F5-8331-B5A64079B4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88F12-82D5-4478-A05B-96336384E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C86E-0902-4395-9FB2-C87A508313F1}" type="datetime1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EDDAC-DE96-4B22-A1C6-CB5BAF25F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6501E-37C1-438D-ABE7-E3C548318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95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5ED36-F134-49FC-B03E-1B687A902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88CF26-76F0-43D0-9F8B-72798DFDA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9059E-AF1A-4716-B582-64ACECB39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78D6-41C3-440E-9B54-6C15A03F23FC}" type="datetime1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4D835-1378-4377-B6DA-A8AED02E4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7C498-3E29-43EB-95A7-3E8C15CB9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2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2B5714-4CB2-4E31-9058-7E105F4E05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3DF8C1-0D9F-41E0-881A-CDBDE2432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DE606-216C-49B0-A6C1-96EBC2793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83C7-AB8B-4347-B04B-62710C6F5EAA}" type="datetime1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319C0-DFC1-43EC-9A0B-C8C15347B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F167D-F45D-4403-8864-BB41E2F9F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27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5D647-FBED-46FE-9C3B-1EF8F7B6D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286D4-5070-4698-B427-ABCD62A67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33FD0-E60E-4C33-B35F-6CAE87008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2327-FD40-404A-BA61-6335408529A7}" type="datetime1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911C4-A6B1-489E-BEEC-426C86020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D01F0-3355-4607-8B2D-6FB2CB936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9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8CFE7-56B1-4644-8AD6-4AC4521ED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6EFC0-01B5-4263-9D51-C510F7C8F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A3BD1-B110-49AB-A810-E7FDF0B15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02EC-69C9-4A0F-BBCF-43D523C07D0A}" type="datetime1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DDAA0-B568-47C5-9CFD-106AB8C94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052D9-8000-4675-9864-FE577B64C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1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A18B9-EF4E-4A10-B0B3-1196449F3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BAFFB-136E-4D9E-AAAB-1FCF4C6A44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69403-2066-4AFB-A967-A846663B2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F75829-FDE1-4F58-A199-9569EBBE4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B471-F507-4E0D-8C3B-A631115184C3}" type="datetime1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1499BB-CA2D-4172-BCF8-650C412EA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9441BB-EB6F-452E-A88C-FDDFDDAF5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9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04C5-C20B-4092-8E50-6650EBF11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5EE1F-A901-4095-8B6B-114203FD3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23FEE-6F9B-4C8E-BFFF-6F48B560D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1D3598-1D4A-4ABE-9BA0-CF0D9D145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994AC0-BB45-44B7-A8E8-195BEF24C9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5B6A7E-EB44-4EBC-A3CE-D38F18C1C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CBBD-D6A3-46B9-AF4D-3ACE8C098294}" type="datetime1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5944E3-578B-4B7F-BBE3-809735094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ADBFE2-49A5-48EC-B28D-6A66E0FFB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2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1AFA7-07A4-42D6-A585-E3AC5E827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44D36D-68E3-43A1-9852-0EDBE530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E0467-6713-419A-B5F3-96E2219EB7C0}" type="datetime1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097458-FCC4-42F9-991A-17C8AC2D1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BF155-AD61-49F9-AD72-8A8906DBD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1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2BFDAF-BD6C-4D3E-8E20-7610D3D7F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9EDE-7B70-4456-B069-7A577DC27D57}" type="datetime1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3DFCC4-BF0E-4D34-A8E2-FB494A7A8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636683-EFE1-4DD5-9501-67511A36A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54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5B671-03BE-4E4D-9336-EC83F7B97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0757F-9EFF-404E-971D-59CE13319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DF026-9826-4586-BA8C-D732497C3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EDD2A-B8E1-4CC2-A3E9-5C9C175F3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8D17E-5CEB-47E0-A007-FA659A677216}" type="datetime1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85094B-B57D-4341-8896-8B80CE5B1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2FA2F-8455-4D88-B514-37924CA5D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4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D4BBA-BED3-4940-BBED-42CBC7839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7A5A4E-2939-4B71-8B04-1948A993EC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764C3-60A5-4DEE-8E1C-F17D81B51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417982-1988-41B6-B52D-B74008FAA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16CFD-A7AB-4A1E-B2EA-0C50D24FCD27}" type="datetime1">
              <a:rPr lang="en-US" smtClean="0"/>
              <a:t>4/9/2020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1BAA1-0E0A-44C2-8BF7-719B7BA1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11026-2AEB-4C74-86DA-A7E35C23F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306B4-6896-4E4C-ACB8-A081DEF37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0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B6EE0A-0DCC-4A2A-967D-AE259B29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A797B-EC2C-4837-8F3D-FFF1C33C9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E682A-4FC3-4990-B3FA-03FF857D7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79268-676D-49C8-9A7A-B08F0E89C6BD}" type="datetime1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FCFDD-8A4C-48D5-A3FC-516DCCEF38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765D2-757B-4C7A-BE4B-B6193558E4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37D0E-4A4F-4307-8994-C1891D747D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letsgetphysical247.wikispaces.com/Student%27s+Pages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-nc-nd/3.0/" TargetMode="External"/><Relationship Id="rId3" Type="http://schemas.openxmlformats.org/officeDocument/2006/relationships/image" Target="../media/image10.gif"/><Relationship Id="rId7" Type="http://schemas.openxmlformats.org/officeDocument/2006/relationships/hyperlink" Target="https://creativecommons.org/licenses/by-sa/3.0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en.wikipedia.org/wiki/File:Apostrophe.svg" TargetMode="External"/><Relationship Id="rId5" Type="http://schemas.openxmlformats.org/officeDocument/2006/relationships/image" Target="../media/image11.png"/><Relationship Id="rId4" Type="http://schemas.openxmlformats.org/officeDocument/2006/relationships/hyperlink" Target="http://moraloutreach.wordpress.com/2011/08/04/qoutes-are-a-dime-a-dozen-unless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freestockphotos.biz/stockphoto/15227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palaeos-blog.blogspot.com/2014/06/dinotibios-y-el-rumor-de-la-sangre.html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oplematters.in/blog/watercooler/10-movies-every-hr-professional-must-watch-17440" TargetMode="Externa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heconversation.com/why-do-so-few-black-males-go-into-stem-areas-heres-what-made-deandre-give-up-40360" TargetMode="External"/><Relationship Id="rId4" Type="http://schemas.openxmlformats.org/officeDocument/2006/relationships/image" Target="../media/image15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fsymbols.com/generators/aboqe-flip/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-nd/3.0/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ell.stackexchange.com/questions/13678/why-does-harry-potter-put-everything-on-his-plate-except-peppermints-in-this-pas" TargetMode="External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-sa/3.0/" TargetMode="External"/><Relationship Id="rId3" Type="http://schemas.openxmlformats.org/officeDocument/2006/relationships/hyperlink" Target="http://pngimg.com/download/38110" TargetMode="External"/><Relationship Id="rId7" Type="http://schemas.openxmlformats.org/officeDocument/2006/relationships/hyperlink" Target="https://en.wiktionary.org/wiki/Unsupported_titles/Full_sto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hyperlink" Target="https://en.wikipedia.org/wiki/File:Blue_exclamation_mark.svg" TargetMode="Externa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badinertech.blogspot.com/2013/04/the-to-do-reminder-lists-i-use-google.html" TargetMode="External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dollarsandsense.sg/5-insurance-sales-tactics-that-singaporeans-keep-falling-for/" TargetMode="External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tionary.org/wiki/Doppelpunkt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simple.wikipedia.org/wiki/File:Comma.svg" TargetMode="Externa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EE39DFCF-9247-4DE5-BB93-074BFAF07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42B652E-D499-4CDA-8F7A-60469EDBC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0972" y="997295"/>
            <a:ext cx="4864676" cy="4863409"/>
          </a:xfrm>
          <a:custGeom>
            <a:avLst/>
            <a:gdLst>
              <a:gd name="connsiteX0" fmla="*/ 0 w 4864676"/>
              <a:gd name="connsiteY0" fmla="*/ 0 h 4864676"/>
              <a:gd name="connsiteX1" fmla="*/ 4864676 w 4864676"/>
              <a:gd name="connsiteY1" fmla="*/ 0 h 4864676"/>
              <a:gd name="connsiteX2" fmla="*/ 4864676 w 4864676"/>
              <a:gd name="connsiteY2" fmla="*/ 4864676 h 4864676"/>
              <a:gd name="connsiteX3" fmla="*/ 1281101 w 4864676"/>
              <a:gd name="connsiteY3" fmla="*/ 4864676 h 4864676"/>
              <a:gd name="connsiteX4" fmla="*/ 0 w 4864676"/>
              <a:gd name="connsiteY4" fmla="*/ 3583575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4864676" y="0"/>
                </a:lnTo>
                <a:lnTo>
                  <a:pt x="4864676" y="4864676"/>
                </a:lnTo>
                <a:lnTo>
                  <a:pt x="1281101" y="4864676"/>
                </a:lnTo>
                <a:lnTo>
                  <a:pt x="0" y="358357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484A22B8-F5B6-47C2-B88E-DADAF3791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3178" y="997295"/>
            <a:ext cx="4864676" cy="4863409"/>
          </a:xfrm>
          <a:custGeom>
            <a:avLst/>
            <a:gdLst>
              <a:gd name="connsiteX0" fmla="*/ 0 w 4864676"/>
              <a:gd name="connsiteY0" fmla="*/ 0 h 4864676"/>
              <a:gd name="connsiteX1" fmla="*/ 3583574 w 4864676"/>
              <a:gd name="connsiteY1" fmla="*/ 0 h 4864676"/>
              <a:gd name="connsiteX2" fmla="*/ 4864676 w 4864676"/>
              <a:gd name="connsiteY2" fmla="*/ 1281103 h 4864676"/>
              <a:gd name="connsiteX3" fmla="*/ 4864676 w 4864676"/>
              <a:gd name="connsiteY3" fmla="*/ 4864676 h 4864676"/>
              <a:gd name="connsiteX4" fmla="*/ 0 w 4864676"/>
              <a:gd name="connsiteY4" fmla="*/ 4864676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3583574" y="0"/>
                </a:lnTo>
                <a:lnTo>
                  <a:pt x="4864676" y="1281103"/>
                </a:lnTo>
                <a:lnTo>
                  <a:pt x="4864676" y="4864676"/>
                </a:lnTo>
                <a:lnTo>
                  <a:pt x="0" y="4864676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A987C18C-164D-4263-B486-4647A98E8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788293" y="1"/>
            <a:ext cx="6612239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E7E98B39-04C6-408B-92FD-768628740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8554" y="3571620"/>
            <a:ext cx="6612239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981C8C27-2457-421F-BDC4-7B4EA3C78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399723" y="735013"/>
            <a:ext cx="5389379" cy="5387976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EA13C66-82C1-44AF-972B-8F5CCA41B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8409" y="5287927"/>
            <a:ext cx="955808" cy="95555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9DB36437-FE59-457E-91A7-396BBD3C9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698695" y="34167"/>
            <a:ext cx="6791435" cy="6789666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3807" y="2353641"/>
            <a:ext cx="5781210" cy="2150719"/>
          </a:xfrm>
          <a:noFill/>
        </p:spPr>
        <p:txBody>
          <a:bodyPr anchor="ctr">
            <a:normAutofit/>
          </a:bodyPr>
          <a:lstStyle/>
          <a:p>
            <a:br>
              <a:rPr lang="en-US" sz="3600">
                <a:solidFill>
                  <a:srgbClr val="080808"/>
                </a:solidFill>
              </a:rPr>
            </a:br>
            <a:br>
              <a:rPr lang="en-US" sz="3600">
                <a:solidFill>
                  <a:srgbClr val="080808"/>
                </a:solidFill>
              </a:rPr>
            </a:br>
            <a:r>
              <a:rPr lang="en-US" sz="3600" b="1">
                <a:solidFill>
                  <a:srgbClr val="080808"/>
                </a:solidFill>
              </a:rPr>
              <a:t>Punctuation and Capitalisation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8512" y="5531794"/>
            <a:ext cx="5632066" cy="1141851"/>
          </a:xfrm>
          <a:noFill/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80808"/>
                </a:solidFill>
              </a:rPr>
              <a:t>Curriculum Planning and Development Division</a:t>
            </a:r>
          </a:p>
          <a:p>
            <a:r>
              <a:rPr lang="en-US" sz="2000" b="1" dirty="0">
                <a:solidFill>
                  <a:srgbClr val="080808"/>
                </a:solidFill>
              </a:rPr>
              <a:t>2020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44D3693-2EFE-4667-89D5-47E2D5920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42402" y="410343"/>
            <a:ext cx="1321281" cy="1320937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21FD796-9CD0-404D-8DF5-5274C0BCC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30116" y="1508700"/>
            <a:ext cx="700047" cy="69986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6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A0DAE-BAA2-48C2-84A5-655A1F2B6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238" y="937766"/>
            <a:ext cx="9601200" cy="8480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Calibri" panose="020F0502020204030204" pitchFamily="34" charset="0"/>
              </a:rPr>
              <a:t>Commas save lives!</a:t>
            </a:r>
            <a:b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b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en-GB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0F54659-2034-4BC4-894E-FDE49F6A4A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2246640"/>
            <a:ext cx="3103068" cy="364888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10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A5971C-36E5-4F0F-8807-08156731C833}"/>
              </a:ext>
            </a:extLst>
          </p:cNvPr>
          <p:cNvSpPr txBox="1"/>
          <p:nvPr/>
        </p:nvSpPr>
        <p:spPr>
          <a:xfrm>
            <a:off x="3336838" y="2567226"/>
            <a:ext cx="5141999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000" dirty="0"/>
              <a:t>Let’s eat grandpa!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E40104-F760-404A-BF14-D67D5F7C8512}"/>
              </a:ext>
            </a:extLst>
          </p:cNvPr>
          <p:cNvSpPr txBox="1"/>
          <p:nvPr/>
        </p:nvSpPr>
        <p:spPr>
          <a:xfrm>
            <a:off x="437958" y="1159036"/>
            <a:ext cx="10643629" cy="107721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3200" dirty="0"/>
              <a:t>Place a comma in the following sentence and save grandpa’s life.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06D000-9D92-4FB8-B461-C5D9545D7730}"/>
              </a:ext>
            </a:extLst>
          </p:cNvPr>
          <p:cNvSpPr txBox="1"/>
          <p:nvPr/>
        </p:nvSpPr>
        <p:spPr>
          <a:xfrm>
            <a:off x="3327012" y="3417489"/>
            <a:ext cx="5141999" cy="83099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000" dirty="0"/>
              <a:t>Let’s eat</a:t>
            </a:r>
            <a:r>
              <a:rPr lang="en-GB" sz="4800" b="1" dirty="0">
                <a:solidFill>
                  <a:srgbClr val="FF0000"/>
                </a:solidFill>
              </a:rPr>
              <a:t>,</a:t>
            </a:r>
            <a:r>
              <a:rPr lang="en-GB" sz="4000" dirty="0"/>
              <a:t> Grandpa!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923B64-162D-4336-97C8-1FFD04F959FF}"/>
              </a:ext>
            </a:extLst>
          </p:cNvPr>
          <p:cNvSpPr txBox="1"/>
          <p:nvPr/>
        </p:nvSpPr>
        <p:spPr>
          <a:xfrm>
            <a:off x="3612697" y="4390862"/>
            <a:ext cx="7739515" cy="132343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000" b="1" dirty="0"/>
              <a:t>Rule</a:t>
            </a:r>
            <a:r>
              <a:rPr lang="en-GB" sz="4000" dirty="0"/>
              <a:t>: Use commas for nouns of direct address.</a:t>
            </a:r>
          </a:p>
        </p:txBody>
      </p:sp>
    </p:spTree>
    <p:extLst>
      <p:ext uri="{BB962C8B-B14F-4D97-AF65-F5344CB8AC3E}">
        <p14:creationId xmlns:p14="http://schemas.microsoft.com/office/powerpoint/2010/main" val="2440180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-224863"/>
            <a:ext cx="9906000" cy="1447028"/>
          </a:xfrm>
        </p:spPr>
        <p:txBody>
          <a:bodyPr>
            <a:normAutofit/>
          </a:bodyPr>
          <a:lstStyle/>
          <a:p>
            <a:r>
              <a:rPr lang="en-US" sz="4000" dirty="0"/>
              <a:t>Commas save lives!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09BB9F-50E1-451B-8B9B-CBA011A1B681}"/>
              </a:ext>
            </a:extLst>
          </p:cNvPr>
          <p:cNvSpPr txBox="1"/>
          <p:nvPr/>
        </p:nvSpPr>
        <p:spPr>
          <a:xfrm>
            <a:off x="611971" y="1471204"/>
            <a:ext cx="7634374" cy="132343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000" dirty="0"/>
              <a:t>“I like cooking dogs and children.”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4C13DE-2E29-48B2-828D-714D94F0AC83}"/>
              </a:ext>
            </a:extLst>
          </p:cNvPr>
          <p:cNvSpPr txBox="1"/>
          <p:nvPr/>
        </p:nvSpPr>
        <p:spPr>
          <a:xfrm>
            <a:off x="-802105" y="4137738"/>
            <a:ext cx="10462527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000" dirty="0"/>
              <a:t>“I like cooking</a:t>
            </a:r>
            <a:r>
              <a:rPr lang="en-GB" sz="4000" b="1" dirty="0">
                <a:solidFill>
                  <a:srgbClr val="FF0000"/>
                </a:solidFill>
              </a:rPr>
              <a:t>,</a:t>
            </a:r>
            <a:r>
              <a:rPr lang="en-GB" sz="4000" dirty="0"/>
              <a:t> dogs and children.”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467AD7-8A0B-4EB8-8FEA-4BB64FFBD106}"/>
              </a:ext>
            </a:extLst>
          </p:cNvPr>
          <p:cNvSpPr txBox="1"/>
          <p:nvPr/>
        </p:nvSpPr>
        <p:spPr>
          <a:xfrm>
            <a:off x="303212" y="5490593"/>
            <a:ext cx="10462527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000" b="1" dirty="0"/>
              <a:t>Rule</a:t>
            </a:r>
            <a:r>
              <a:rPr lang="en-GB" sz="4000" dirty="0"/>
              <a:t>: Use commas to separate items in a series.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220A50-B07F-4341-B976-82644BD1E603}"/>
              </a:ext>
            </a:extLst>
          </p:cNvPr>
          <p:cNvSpPr txBox="1"/>
          <p:nvPr/>
        </p:nvSpPr>
        <p:spPr>
          <a:xfrm>
            <a:off x="303212" y="781667"/>
            <a:ext cx="10643629" cy="107721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3200" dirty="0"/>
              <a:t>Place a comma in the following sentence and save the dogs and children.</a:t>
            </a:r>
          </a:p>
        </p:txBody>
      </p:sp>
    </p:spTree>
    <p:extLst>
      <p:ext uri="{BB962C8B-B14F-4D97-AF65-F5344CB8AC3E}">
        <p14:creationId xmlns:p14="http://schemas.microsoft.com/office/powerpoint/2010/main" val="233413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Commas save lives</a:t>
            </a:r>
            <a:r>
              <a:rPr lang="en-US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462" y="1814945"/>
            <a:ext cx="9601200" cy="28336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‘Learn how to cut marinate and cook friends!’ </a:t>
            </a:r>
          </a:p>
          <a:p>
            <a:pPr marL="0" indent="0" algn="ctr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600" dirty="0"/>
              <a:t>‘Learn how to cut</a:t>
            </a:r>
            <a:r>
              <a:rPr lang="en-US" sz="3600" dirty="0">
                <a:solidFill>
                  <a:srgbClr val="FF0000"/>
                </a:solidFill>
              </a:rPr>
              <a:t>,</a:t>
            </a:r>
            <a:r>
              <a:rPr lang="en-US" sz="3600" dirty="0"/>
              <a:t> marinate and cook</a:t>
            </a:r>
            <a:r>
              <a:rPr lang="en-US" sz="3600" dirty="0">
                <a:solidFill>
                  <a:srgbClr val="FF0000"/>
                </a:solidFill>
              </a:rPr>
              <a:t>,</a:t>
            </a:r>
            <a:r>
              <a:rPr lang="en-US" sz="3600" dirty="0"/>
              <a:t> friends!’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6D2899-79ED-4E1C-A83A-68C240D6D2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318462" y="4874780"/>
            <a:ext cx="1676400" cy="15704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612" y="838200"/>
            <a:ext cx="2057400" cy="19729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68003B0-846D-4CF6-AE15-DE71742D7A20}"/>
              </a:ext>
            </a:extLst>
          </p:cNvPr>
          <p:cNvSpPr txBox="1"/>
          <p:nvPr/>
        </p:nvSpPr>
        <p:spPr>
          <a:xfrm>
            <a:off x="193963" y="4970599"/>
            <a:ext cx="10124499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000" b="1" dirty="0"/>
              <a:t>Rule</a:t>
            </a:r>
            <a:r>
              <a:rPr lang="en-GB" sz="4000" dirty="0"/>
              <a:t>: Use commas for nouns of direct address.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DFECA2-8801-4F51-9F02-2BA34464DAD2}"/>
              </a:ext>
            </a:extLst>
          </p:cNvPr>
          <p:cNvSpPr txBox="1"/>
          <p:nvPr/>
        </p:nvSpPr>
        <p:spPr>
          <a:xfrm>
            <a:off x="167071" y="5691548"/>
            <a:ext cx="10462527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GB" sz="4000" b="1" dirty="0"/>
              <a:t>Rule</a:t>
            </a:r>
            <a:r>
              <a:rPr lang="en-GB" sz="4000" dirty="0"/>
              <a:t>: Use commas to separate items in a series.</a:t>
            </a:r>
          </a:p>
        </p:txBody>
      </p:sp>
    </p:spTree>
    <p:extLst>
      <p:ext uri="{BB962C8B-B14F-4D97-AF65-F5344CB8AC3E}">
        <p14:creationId xmlns:p14="http://schemas.microsoft.com/office/powerpoint/2010/main" val="170471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C7103-689D-4B90-98E9-705A6FA82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Colon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243DC-7EF5-4D06-A06F-9C5413606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12" y="1600200"/>
            <a:ext cx="10989438" cy="51212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Introduces examples, explanations or details after an independent clause.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3200" dirty="0"/>
              <a:t>Remember this structure-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A7814E-20E9-4F3E-A7EA-8955421A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48CB53-9D29-48EA-ABEF-6C4FABD2686D}"/>
              </a:ext>
            </a:extLst>
          </p:cNvPr>
          <p:cNvSpPr txBox="1"/>
          <p:nvPr/>
        </p:nvSpPr>
        <p:spPr>
          <a:xfrm>
            <a:off x="608012" y="3906334"/>
            <a:ext cx="48172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2060"/>
                </a:solidFill>
              </a:rPr>
              <a:t>Independent clause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E0A2F0-1930-48E1-8DD9-CB9D822907DF}"/>
              </a:ext>
            </a:extLst>
          </p:cNvPr>
          <p:cNvSpPr txBox="1"/>
          <p:nvPr/>
        </p:nvSpPr>
        <p:spPr>
          <a:xfrm>
            <a:off x="5178643" y="3906334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2060"/>
                </a:solidFill>
              </a:rPr>
              <a:t>example, explanation, detail.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D9C6C7-D58E-4283-AD12-609660933E2B}"/>
              </a:ext>
            </a:extLst>
          </p:cNvPr>
          <p:cNvSpPr txBox="1"/>
          <p:nvPr/>
        </p:nvSpPr>
        <p:spPr>
          <a:xfrm>
            <a:off x="4820300" y="3801072"/>
            <a:ext cx="342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rgbClr val="FF00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9914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C7103-689D-4B90-98E9-705A6FA82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243DC-7EF5-4D06-A06F-9C5413606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</a:rPr>
              <a:t>Rapid urbanization has led to multiple problems</a:t>
            </a:r>
            <a:r>
              <a:rPr lang="en-US" sz="4400" dirty="0">
                <a:solidFill>
                  <a:srgbClr val="FF0000"/>
                </a:solidFill>
              </a:rPr>
              <a:t>: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2060"/>
                </a:solidFill>
              </a:rPr>
              <a:t>air pollution, congestion and a shortage of affordable housing for families.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US" sz="3200" dirty="0"/>
              <a:t>The clause before the colon mentions that there are multiple problems due to urbanization.</a:t>
            </a:r>
          </a:p>
          <a:p>
            <a:pPr marL="0" indent="0">
              <a:buNone/>
            </a:pPr>
            <a:r>
              <a:rPr lang="en-US" sz="3200" dirty="0"/>
              <a:t>The clause after the colon explains what the multiple problems are.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A7814E-20E9-4F3E-A7EA-8955421A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2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15446-E063-4AE0-A440-B9EE15150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2: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EA0B8-5030-4F09-A429-CBAFD8FCA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982" y="1825625"/>
            <a:ext cx="11047630" cy="4351338"/>
          </a:xfrm>
        </p:spPr>
        <p:txBody>
          <a:bodyPr/>
          <a:lstStyle/>
          <a:p>
            <a:pPr marL="0" indent="0">
              <a:buNone/>
            </a:pPr>
            <a:r>
              <a:rPr lang="en-GB" sz="3200" dirty="0">
                <a:solidFill>
                  <a:srgbClr val="002060"/>
                </a:solidFill>
              </a:rPr>
              <a:t>I can promise you one thing</a:t>
            </a:r>
            <a:r>
              <a:rPr lang="en-GB" sz="4800" dirty="0">
                <a:solidFill>
                  <a:srgbClr val="FF0000"/>
                </a:solidFill>
              </a:rPr>
              <a:t>:</a:t>
            </a:r>
            <a:r>
              <a:rPr lang="en-GB" sz="3200" dirty="0">
                <a:solidFill>
                  <a:srgbClr val="002060"/>
                </a:solidFill>
              </a:rPr>
              <a:t> I will be here for you if you need me.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clause before the colon expresses a promise.</a:t>
            </a:r>
          </a:p>
          <a:p>
            <a:pPr marL="0" indent="0">
              <a:buNone/>
            </a:pPr>
            <a:r>
              <a:rPr lang="en-GB" dirty="0"/>
              <a:t>The clause after the colon explains what the promise is.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361563-B1BD-4EC7-8DC9-246325A94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5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969" y="470925"/>
            <a:ext cx="437986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804" y="1012004"/>
            <a:ext cx="341526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Some things to remember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723426" y="6356350"/>
            <a:ext cx="6274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5137D0E-4A4F-4307-8994-C1891D747D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B31D608-8B13-4D73-B3A0-1ADDB23240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1689651"/>
              </p:ext>
            </p:extLst>
          </p:nvPr>
        </p:nvGraphicFramePr>
        <p:xfrm>
          <a:off x="5192947" y="470924"/>
          <a:ext cx="6511908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6586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6CD13-2669-4AA3-BD9D-7455333A7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Apostrophes in contractions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81DE8-7E07-40E1-84CA-D62AF4840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Used in contractions to replace a missing letter.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200" dirty="0"/>
              <a:t>Example: </a:t>
            </a:r>
          </a:p>
          <a:p>
            <a:pPr marL="0" indent="0">
              <a:buNone/>
            </a:pPr>
            <a:r>
              <a:rPr lang="en-GB" sz="3200" dirty="0"/>
              <a:t>He </a:t>
            </a:r>
            <a:r>
              <a:rPr lang="en-GB" sz="3200" b="1" dirty="0"/>
              <a:t>does not </a:t>
            </a:r>
            <a:r>
              <a:rPr lang="en-GB" sz="3200" dirty="0"/>
              <a:t>enjoy eating ripe paw </a:t>
            </a:r>
            <a:r>
              <a:rPr lang="en-GB" sz="3200" dirty="0" err="1"/>
              <a:t>paw</a:t>
            </a:r>
            <a:r>
              <a:rPr lang="en-GB" sz="3200" dirty="0"/>
              <a:t>. </a:t>
            </a:r>
          </a:p>
          <a:p>
            <a:pPr marL="0" indent="0">
              <a:buNone/>
            </a:pPr>
            <a:r>
              <a:rPr lang="en-GB" sz="3200" dirty="0"/>
              <a:t>He doesn</a:t>
            </a:r>
            <a:r>
              <a:rPr lang="en-GB" sz="3200" b="1" dirty="0"/>
              <a:t>’</a:t>
            </a:r>
            <a:r>
              <a:rPr lang="en-GB" sz="3200" dirty="0"/>
              <a:t>t enjoy eating ripe paw </a:t>
            </a:r>
            <a:r>
              <a:rPr lang="en-GB" sz="3200" dirty="0" err="1"/>
              <a:t>paw</a:t>
            </a:r>
            <a:r>
              <a:rPr lang="en-GB" sz="3200" dirty="0"/>
              <a:t>.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17498F-3324-4560-85C2-A415C954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17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F2CD32-BF0C-4FB2-A34C-0ABF896A8A72}"/>
              </a:ext>
            </a:extLst>
          </p:cNvPr>
          <p:cNvSpPr/>
          <p:nvPr/>
        </p:nvSpPr>
        <p:spPr>
          <a:xfrm>
            <a:off x="837981" y="5128159"/>
            <a:ext cx="103618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2625"/>
              </a:spcAft>
            </a:pPr>
            <a:r>
              <a:rPr lang="en-US" sz="3200" dirty="0"/>
              <a:t>The verb, “doesn’t” expands to “does not” and the apostrophe replaces the “o” in the word, “not”.</a:t>
            </a:r>
          </a:p>
        </p:txBody>
      </p:sp>
    </p:spTree>
    <p:extLst>
      <p:ext uri="{BB962C8B-B14F-4D97-AF65-F5344CB8AC3E}">
        <p14:creationId xmlns:p14="http://schemas.microsoft.com/office/powerpoint/2010/main" val="66275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5434194B-EB56-4062-98C6-CB72F287E3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1951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3746DB1-35A8-422F-9955-4F8E75DBB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ECE4BE-1F67-4C9B-950D-0B94A0471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1612" y="3962401"/>
            <a:ext cx="5410200" cy="1523999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r" defTabSz="914400"/>
            <a:r>
              <a:rPr lang="en-US" sz="4400" dirty="0">
                <a:solidFill>
                  <a:srgbClr val="000000"/>
                </a:solidFill>
              </a:rPr>
              <a:t>Other punctuation marks</a:t>
            </a:r>
            <a:br>
              <a:rPr lang="en-US" sz="3600" dirty="0">
                <a:solidFill>
                  <a:srgbClr val="000000"/>
                </a:solidFill>
              </a:rPr>
            </a:br>
            <a:br>
              <a:rPr lang="en-US" sz="3600" dirty="0">
                <a:solidFill>
                  <a:srgbClr val="000000"/>
                </a:solidFill>
              </a:rPr>
            </a:b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19" name="Freeform 57">
            <a:extLst>
              <a:ext uri="{FF2B5EF4-FFF2-40B4-BE49-F238E27FC236}">
                <a16:creationId xmlns:a16="http://schemas.microsoft.com/office/drawing/2014/main" id="{B817D9AD-5E85-4E85-AC3E-43E24FA91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80219"/>
            <a:ext cx="4382318" cy="5287256"/>
          </a:xfrm>
          <a:custGeom>
            <a:avLst/>
            <a:gdLst>
              <a:gd name="connsiteX0" fmla="*/ 1504462 w 4383459"/>
              <a:gd name="connsiteY0" fmla="*/ 0 h 5287256"/>
              <a:gd name="connsiteX1" fmla="*/ 4383459 w 4383459"/>
              <a:gd name="connsiteY1" fmla="*/ 2878997 h 5287256"/>
              <a:gd name="connsiteX2" fmla="*/ 3114137 w 4383459"/>
              <a:gd name="connsiteY2" fmla="*/ 5266307 h 5287256"/>
              <a:gd name="connsiteX3" fmla="*/ 3079653 w 4383459"/>
              <a:gd name="connsiteY3" fmla="*/ 5287256 h 5287256"/>
              <a:gd name="connsiteX4" fmla="*/ 0 w 4383459"/>
              <a:gd name="connsiteY4" fmla="*/ 5287256 h 5287256"/>
              <a:gd name="connsiteX5" fmla="*/ 0 w 4383459"/>
              <a:gd name="connsiteY5" fmla="*/ 427769 h 5287256"/>
              <a:gd name="connsiteX6" fmla="*/ 132161 w 4383459"/>
              <a:gd name="connsiteY6" fmla="*/ 347480 h 5287256"/>
              <a:gd name="connsiteX7" fmla="*/ 1504462 w 4383459"/>
              <a:gd name="connsiteY7" fmla="*/ 0 h 5287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83459" h="5287256">
                <a:moveTo>
                  <a:pt x="1504462" y="0"/>
                </a:moveTo>
                <a:cubicBezTo>
                  <a:pt x="3094488" y="0"/>
                  <a:pt x="4383459" y="1288971"/>
                  <a:pt x="4383459" y="2878997"/>
                </a:cubicBezTo>
                <a:cubicBezTo>
                  <a:pt x="4383459" y="3872763"/>
                  <a:pt x="3879955" y="4748930"/>
                  <a:pt x="3114137" y="5266307"/>
                </a:cubicBezTo>
                <a:lnTo>
                  <a:pt x="3079653" y="5287256"/>
                </a:lnTo>
                <a:lnTo>
                  <a:pt x="0" y="5287256"/>
                </a:lnTo>
                <a:lnTo>
                  <a:pt x="0" y="427769"/>
                </a:lnTo>
                <a:lnTo>
                  <a:pt x="132161" y="347480"/>
                </a:lnTo>
                <a:cubicBezTo>
                  <a:pt x="540096" y="125876"/>
                  <a:pt x="1007579" y="0"/>
                  <a:pt x="1504462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F0810290-E788-4DE3-B716-DBE58CC6A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1718" y="0"/>
            <a:ext cx="4184022" cy="3170097"/>
          </a:xfrm>
          <a:custGeom>
            <a:avLst/>
            <a:gdLst>
              <a:gd name="connsiteX0" fmla="*/ 301225 w 4185112"/>
              <a:gd name="connsiteY0" fmla="*/ 0 h 3170097"/>
              <a:gd name="connsiteX1" fmla="*/ 3883887 w 4185112"/>
              <a:gd name="connsiteY1" fmla="*/ 0 h 3170097"/>
              <a:gd name="connsiteX2" fmla="*/ 3932552 w 4185112"/>
              <a:gd name="connsiteY2" fmla="*/ 80105 h 3170097"/>
              <a:gd name="connsiteX3" fmla="*/ 4185112 w 4185112"/>
              <a:gd name="connsiteY3" fmla="*/ 1077541 h 3170097"/>
              <a:gd name="connsiteX4" fmla="*/ 2092556 w 4185112"/>
              <a:gd name="connsiteY4" fmla="*/ 3170097 h 3170097"/>
              <a:gd name="connsiteX5" fmla="*/ 0 w 4185112"/>
              <a:gd name="connsiteY5" fmla="*/ 1077541 h 3170097"/>
              <a:gd name="connsiteX6" fmla="*/ 252561 w 4185112"/>
              <a:gd name="connsiteY6" fmla="*/ 80105 h 3170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85112" h="3170097">
                <a:moveTo>
                  <a:pt x="301225" y="0"/>
                </a:moveTo>
                <a:lnTo>
                  <a:pt x="3883887" y="0"/>
                </a:lnTo>
                <a:lnTo>
                  <a:pt x="3932552" y="80105"/>
                </a:lnTo>
                <a:cubicBezTo>
                  <a:pt x="4093621" y="376606"/>
                  <a:pt x="4185112" y="716389"/>
                  <a:pt x="4185112" y="1077541"/>
                </a:cubicBezTo>
                <a:cubicBezTo>
                  <a:pt x="4185112" y="2233228"/>
                  <a:pt x="3248243" y="3170097"/>
                  <a:pt x="2092556" y="3170097"/>
                </a:cubicBezTo>
                <a:cubicBezTo>
                  <a:pt x="936869" y="3170097"/>
                  <a:pt x="0" y="2233228"/>
                  <a:pt x="0" y="1077541"/>
                </a:cubicBezTo>
                <a:cubicBezTo>
                  <a:pt x="0" y="716389"/>
                  <a:pt x="91491" y="376606"/>
                  <a:pt x="252561" y="80105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07454148-27B4-4817-AD0B-9882722CC1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760519" y="228600"/>
            <a:ext cx="2066859" cy="2066859"/>
          </a:xfrm>
          <a:prstGeom prst="rect">
            <a:avLst/>
          </a:prstGeom>
        </p:spPr>
      </p:pic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FEFEA305-B080-4B6E-804F-EE032510B1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1002927" y="2617797"/>
            <a:ext cx="1802952" cy="360590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2A96F7-1C3E-4740-AC73-60887E46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3110" y="6223702"/>
            <a:ext cx="570580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E5137D0E-4A4F-4307-8994-C1891D747D59}" type="slidenum">
              <a:rPr lang="en-US" sz="1100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18</a:t>
            </a:fld>
            <a:endParaRPr lang="en-US" sz="1100">
              <a:solidFill>
                <a:srgbClr val="898989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0A9312-9FB4-4B8A-AF9E-73156015B670}"/>
              </a:ext>
            </a:extLst>
          </p:cNvPr>
          <p:cNvSpPr txBox="1"/>
          <p:nvPr/>
        </p:nvSpPr>
        <p:spPr>
          <a:xfrm>
            <a:off x="9881783" y="6870700"/>
            <a:ext cx="230704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6" tooltip="https://en.wikipedia.org/wiki/File:Apostrophe.sv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7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GB" sz="700">
              <a:solidFill>
                <a:srgbClr val="FFFFFF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EA81D2-F99E-45E5-A883-94D0C24188A9}"/>
              </a:ext>
            </a:extLst>
          </p:cNvPr>
          <p:cNvSpPr txBox="1"/>
          <p:nvPr/>
        </p:nvSpPr>
        <p:spPr>
          <a:xfrm>
            <a:off x="7409756" y="6870700"/>
            <a:ext cx="2459327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4" tooltip="http://moraloutreach.wordpress.com/2011/08/04/qoutes-are-a-dime-a-dozen-unles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8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479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6CD13-2669-4AA3-BD9D-7455333A7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Apostrophes are used to show possession.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81DE8-7E07-40E1-84CA-D62AF4840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982" y="1825625"/>
            <a:ext cx="6399430" cy="4351338"/>
          </a:xfrm>
        </p:spPr>
        <p:txBody>
          <a:bodyPr>
            <a:normAutofit/>
          </a:bodyPr>
          <a:lstStyle/>
          <a:p>
            <a:r>
              <a:rPr lang="en-US" sz="3600" dirty="0"/>
              <a:t>Jason</a:t>
            </a:r>
            <a:r>
              <a:rPr lang="en-US" sz="3600" dirty="0">
                <a:solidFill>
                  <a:srgbClr val="FF0000"/>
                </a:solidFill>
              </a:rPr>
              <a:t>’</a:t>
            </a:r>
            <a:r>
              <a:rPr lang="en-US" sz="3600" dirty="0"/>
              <a:t>s blue shirt is his </a:t>
            </a:r>
            <a:r>
              <a:rPr lang="en-US" sz="3600" dirty="0" err="1"/>
              <a:t>favourite</a:t>
            </a:r>
            <a:r>
              <a:rPr lang="en-US" sz="3600" dirty="0"/>
              <a:t> item of clothing.</a:t>
            </a:r>
          </a:p>
          <a:p>
            <a:endParaRPr lang="en-US" sz="3600" dirty="0"/>
          </a:p>
          <a:p>
            <a:r>
              <a:rPr lang="en-US" sz="3600" dirty="0"/>
              <a:t>The ’s indicates that the shirt belongs to Jason.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17498F-3324-4560-85C2-A415C954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19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E3F4AC20-8A63-48DE-BC01-1FD387FE2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466012" y="2057400"/>
            <a:ext cx="4472763" cy="3613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65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025C0B-2097-420C-B531-9BB2758A5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299" y="321734"/>
            <a:ext cx="10902226" cy="1135737"/>
          </a:xfrm>
        </p:spPr>
        <p:txBody>
          <a:bodyPr>
            <a:normAutofit/>
          </a:bodyPr>
          <a:lstStyle/>
          <a:p>
            <a:r>
              <a:rPr lang="en-GB" sz="3600" b="1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B496E-9081-430C-ACD6-89A2BE281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299" y="1782981"/>
            <a:ext cx="10902226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/>
              <a:t>By the end of these lessons you will: </a:t>
            </a:r>
          </a:p>
          <a:p>
            <a:pPr marL="0" indent="0">
              <a:buNone/>
            </a:pPr>
            <a:endParaRPr lang="en-GB" sz="2000" b="1" dirty="0"/>
          </a:p>
          <a:p>
            <a:pPr lvl="0"/>
            <a:r>
              <a:rPr lang="en-US" sz="2800" dirty="0"/>
              <a:t>Appreciate the use of punctuation marks/capital letters in sentences and understand their purpose in communicating messages accurately.</a:t>
            </a:r>
          </a:p>
          <a:p>
            <a:pPr marL="0" lvl="0" indent="0">
              <a:buNone/>
            </a:pPr>
            <a:endParaRPr lang="en-US" sz="2800" dirty="0"/>
          </a:p>
          <a:p>
            <a:pPr lvl="0"/>
            <a:r>
              <a:rPr lang="en-US" sz="2800" dirty="0"/>
              <a:t>Use punctuation marks/ capital letters appropriately and accurately in sentences.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49667" y="2120108"/>
            <a:ext cx="645368" cy="64520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6059" y="1343193"/>
            <a:ext cx="2532832" cy="1272700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892" y="5103389"/>
            <a:ext cx="2017580" cy="1013796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741" y="5728771"/>
            <a:ext cx="485578" cy="48545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803039" y="6356350"/>
            <a:ext cx="274248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5137D0E-4A4F-4307-8994-C1891D747D59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06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01F92-DD86-422D-83C6-A30CD4741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12" y="0"/>
            <a:ext cx="10512862" cy="1325563"/>
          </a:xfrm>
        </p:spPr>
        <p:txBody>
          <a:bodyPr/>
          <a:lstStyle/>
          <a:p>
            <a:r>
              <a:rPr lang="en-GB" dirty="0"/>
              <a:t>Quotation Marks in direct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3B0EB-9B1E-4D1D-A654-1881C8A58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425" y="990600"/>
            <a:ext cx="11582400" cy="6645275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 marL="0" lvl="0" indent="0">
              <a:buNone/>
            </a:pPr>
            <a:r>
              <a:rPr lang="en-US" dirty="0"/>
              <a:t>Q</a:t>
            </a:r>
            <a:r>
              <a:rPr lang="en-US" sz="2800" dirty="0"/>
              <a:t>uotation marks show the actual words of a speaker.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AA5341-5162-4DEE-B550-4666C05EA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 descr="A picture containing drawing, sitting, light&#10;&#10;Description automatically generated">
            <a:extLst>
              <a:ext uri="{FF2B5EF4-FFF2-40B4-BE49-F238E27FC236}">
                <a16:creationId xmlns:a16="http://schemas.microsoft.com/office/drawing/2014/main" id="{4E1B8D27-72E5-4C0D-B502-90E8D58C1E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284412" y="2292214"/>
            <a:ext cx="7620000" cy="38957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771C4A5-E50B-4973-8D83-42818B43A9CB}"/>
              </a:ext>
            </a:extLst>
          </p:cNvPr>
          <p:cNvSpPr txBox="1"/>
          <p:nvPr/>
        </p:nvSpPr>
        <p:spPr>
          <a:xfrm>
            <a:off x="4109447" y="2316163"/>
            <a:ext cx="1981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Did you bring your lunch?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00129B-D61D-48F2-9425-A1B829AE9558}"/>
              </a:ext>
            </a:extLst>
          </p:cNvPr>
          <p:cNvSpPr txBox="1"/>
          <p:nvPr/>
        </p:nvSpPr>
        <p:spPr>
          <a:xfrm>
            <a:off x="6540318" y="2335757"/>
            <a:ext cx="1981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/>
          </a:p>
          <a:p>
            <a:r>
              <a:rPr lang="en-GB" sz="2800" dirty="0"/>
              <a:t>Of course I did!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B6593E-FDB0-477F-BE00-684EB0555108}"/>
              </a:ext>
            </a:extLst>
          </p:cNvPr>
          <p:cNvSpPr txBox="1"/>
          <p:nvPr/>
        </p:nvSpPr>
        <p:spPr>
          <a:xfrm>
            <a:off x="3732212" y="4240076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“Did you bring your lunch?”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AEC1C9-415D-4B30-89D1-ACE033674CEE}"/>
              </a:ext>
            </a:extLst>
          </p:cNvPr>
          <p:cNvSpPr txBox="1"/>
          <p:nvPr/>
        </p:nvSpPr>
        <p:spPr>
          <a:xfrm>
            <a:off x="4341157" y="5071381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“Of course I did!”</a:t>
            </a:r>
          </a:p>
        </p:txBody>
      </p:sp>
    </p:spTree>
    <p:extLst>
      <p:ext uri="{BB962C8B-B14F-4D97-AF65-F5344CB8AC3E}">
        <p14:creationId xmlns:p14="http://schemas.microsoft.com/office/powerpoint/2010/main" val="1285094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01F92-DD86-422D-83C6-A30CD4741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12" y="0"/>
            <a:ext cx="10512862" cy="1325563"/>
          </a:xfrm>
        </p:spPr>
        <p:txBody>
          <a:bodyPr/>
          <a:lstStyle/>
          <a:p>
            <a:r>
              <a:rPr lang="en-GB" dirty="0"/>
              <a:t>Quotation Marks in direct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3B0EB-9B1E-4D1D-A654-1881C8A58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425" y="990601"/>
            <a:ext cx="11582400" cy="4724400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 lvl="0"/>
            <a:r>
              <a:rPr lang="en-US" sz="3200" dirty="0"/>
              <a:t>Show the actual words of a speaker.</a:t>
            </a:r>
          </a:p>
          <a:p>
            <a:r>
              <a:rPr lang="en-US" sz="3200" dirty="0"/>
              <a:t> If the words of the speaker are within the sentence, the open quotation starts after the comma and ends after the final punctuation mark.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Example: Valmiki asked, </a:t>
            </a:r>
            <a:r>
              <a:rPr lang="en-US" sz="4400" dirty="0">
                <a:solidFill>
                  <a:srgbClr val="FF0000"/>
                </a:solidFill>
              </a:rPr>
              <a:t>“</a:t>
            </a:r>
            <a:r>
              <a:rPr lang="en-US" sz="3200" dirty="0"/>
              <a:t>Did you go to school today?</a:t>
            </a:r>
            <a:r>
              <a:rPr lang="en-US" sz="4400" dirty="0">
                <a:solidFill>
                  <a:srgbClr val="FF0000"/>
                </a:solidFill>
              </a:rPr>
              <a:t>”</a:t>
            </a:r>
          </a:p>
          <a:p>
            <a:pPr marL="0" indent="0">
              <a:buNone/>
            </a:pPr>
            <a:r>
              <a:rPr lang="en-US" sz="3200" dirty="0"/>
              <a:t>Notice how the direct speech begins with a capital letter.</a:t>
            </a:r>
          </a:p>
          <a:p>
            <a:pPr marL="0" indent="0">
              <a:buNone/>
            </a:pPr>
            <a:endParaRPr lang="en-US" sz="3200" dirty="0"/>
          </a:p>
          <a:p>
            <a:pPr marL="0" lv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AA5341-5162-4DEE-B550-4666C05EA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2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01F92-DD86-422D-83C6-A30CD4741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12" y="0"/>
            <a:ext cx="10512862" cy="1325563"/>
          </a:xfrm>
        </p:spPr>
        <p:txBody>
          <a:bodyPr/>
          <a:lstStyle/>
          <a:p>
            <a:r>
              <a:rPr lang="en-GB" dirty="0"/>
              <a:t>Quotation Marks in direct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3B0EB-9B1E-4D1D-A654-1881C8A58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425" y="990600"/>
            <a:ext cx="11582400" cy="6645275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 </a:t>
            </a:r>
            <a:r>
              <a:rPr lang="en-US" sz="3200" dirty="0"/>
              <a:t>If the actual words of the speaker begin the sentence, then the sentence starts with the open quotation marks:</a:t>
            </a:r>
          </a:p>
          <a:p>
            <a:pPr marL="0" lv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Example: </a:t>
            </a:r>
            <a:r>
              <a:rPr lang="en-US" sz="4400" dirty="0">
                <a:solidFill>
                  <a:srgbClr val="FF0000"/>
                </a:solidFill>
              </a:rPr>
              <a:t>“</a:t>
            </a:r>
            <a:r>
              <a:rPr lang="en-US" sz="3200" dirty="0"/>
              <a:t>My teacher has a shiny, new, blue truck!</a:t>
            </a:r>
            <a:r>
              <a:rPr lang="en-US" sz="4400" dirty="0">
                <a:solidFill>
                  <a:srgbClr val="FF0000"/>
                </a:solidFill>
              </a:rPr>
              <a:t>”</a:t>
            </a:r>
            <a:r>
              <a:rPr lang="en-US" sz="3200" dirty="0"/>
              <a:t> shouted my friend, Sherry.</a:t>
            </a:r>
          </a:p>
          <a:p>
            <a:pPr marL="0" indent="0">
              <a:buNone/>
            </a:pPr>
            <a:r>
              <a:rPr lang="en-US" sz="3200" dirty="0"/>
              <a:t> 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AA5341-5162-4DEE-B550-4666C05EA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5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device&#10;&#10;Description automatically generated">
            <a:extLst>
              <a:ext uri="{FF2B5EF4-FFF2-40B4-BE49-F238E27FC236}">
                <a16:creationId xmlns:a16="http://schemas.microsoft.com/office/drawing/2014/main" id="{0FBDCFD5-613D-44DE-85FA-5E5456276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41847" y="5058421"/>
            <a:ext cx="3199250" cy="179957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F45C0-13B0-46D1-9D50-AA4C37474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Quotation Marks are used in titles of movies and books.</a:t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DFF6F-0139-4F69-B0D8-8AAB7321E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335" y="1690689"/>
            <a:ext cx="10829509" cy="4486274"/>
          </a:xfrm>
        </p:spPr>
        <p:txBody>
          <a:bodyPr/>
          <a:lstStyle/>
          <a:p>
            <a:pPr marL="0" lvl="0" indent="0">
              <a:buNone/>
            </a:pPr>
            <a:r>
              <a:rPr lang="en-US" sz="3600" dirty="0"/>
              <a:t>Examples: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‘</a:t>
            </a:r>
            <a:r>
              <a:rPr lang="en-GB" sz="3600" dirty="0"/>
              <a:t>Avengers: End game</a:t>
            </a:r>
            <a:r>
              <a:rPr lang="en-GB" sz="3600" b="1" dirty="0">
                <a:solidFill>
                  <a:srgbClr val="FF0000"/>
                </a:solidFill>
              </a:rPr>
              <a:t>’</a:t>
            </a:r>
            <a:r>
              <a:rPr lang="en-GB" sz="3600" dirty="0"/>
              <a:t> broke numerous box office records.</a:t>
            </a:r>
          </a:p>
          <a:p>
            <a:pPr marL="0" lvl="0" indent="0">
              <a:buNone/>
            </a:pPr>
            <a:endParaRPr lang="en-US" sz="3600" dirty="0"/>
          </a:p>
          <a:p>
            <a:pPr marL="0" lvl="0" indent="0">
              <a:buNone/>
            </a:pPr>
            <a:r>
              <a:rPr lang="en-US" sz="3600" dirty="0"/>
              <a:t>The </a:t>
            </a:r>
            <a:r>
              <a:rPr lang="en-US" sz="3600" dirty="0">
                <a:solidFill>
                  <a:srgbClr val="FF0000"/>
                </a:solidFill>
              </a:rPr>
              <a:t>‘</a:t>
            </a:r>
            <a:r>
              <a:rPr lang="en-US" sz="3600" dirty="0"/>
              <a:t>Chronicles of Narnia</a:t>
            </a:r>
            <a:r>
              <a:rPr lang="en-US" sz="3600" dirty="0">
                <a:solidFill>
                  <a:srgbClr val="FF0000"/>
                </a:solidFill>
              </a:rPr>
              <a:t>’</a:t>
            </a:r>
            <a:r>
              <a:rPr lang="en-US" sz="3600" dirty="0"/>
              <a:t> series is popular among young readers. 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A78431-E090-4FB1-9FDD-6CBBDBE8C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23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850FC80-1AF1-4AF1-8AA4-89D0AF57AF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837612" y="629842"/>
            <a:ext cx="2646357" cy="176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14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2B577FF9-3543-4875-815D-3D87BD8A2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424CEA-04A0-41F4-81E9-78ED429AF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587" y="798703"/>
            <a:ext cx="5219825" cy="307201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sz="6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Capitalisation</a:t>
            </a:r>
            <a:r>
              <a:rPr lang="en-US" sz="6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Rules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F5569EEC-E12F-4856-B407-02B2813A4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2339" y="0"/>
            <a:ext cx="1736948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CF860788-3A6A-45A3-B3F1-06F159665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4584" y="1"/>
            <a:ext cx="1154841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715734D0-F3D2-4C3F-8F70-94413C5085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1025" b="-2"/>
          <a:stretch/>
        </p:blipFill>
        <p:spPr>
          <a:xfrm>
            <a:off x="6649510" y="1694276"/>
            <a:ext cx="4938218" cy="3086501"/>
          </a:xfrm>
          <a:custGeom>
            <a:avLst/>
            <a:gdLst/>
            <a:ahLst/>
            <a:cxnLst/>
            <a:rect l="l" t="t" r="r" b="b"/>
            <a:pathLst>
              <a:path w="4579832" h="5347063">
                <a:moveTo>
                  <a:pt x="106985" y="0"/>
                </a:moveTo>
                <a:lnTo>
                  <a:pt x="4472847" y="0"/>
                </a:lnTo>
                <a:cubicBezTo>
                  <a:pt x="4531933" y="0"/>
                  <a:pt x="4579832" y="47899"/>
                  <a:pt x="4579832" y="106985"/>
                </a:cubicBezTo>
                <a:lnTo>
                  <a:pt x="4579832" y="5240078"/>
                </a:lnTo>
                <a:cubicBezTo>
                  <a:pt x="4579832" y="5299164"/>
                  <a:pt x="4531933" y="5347063"/>
                  <a:pt x="4472847" y="5347063"/>
                </a:cubicBezTo>
                <a:lnTo>
                  <a:pt x="106985" y="5347063"/>
                </a:lnTo>
                <a:cubicBezTo>
                  <a:pt x="47899" y="5347063"/>
                  <a:pt x="0" y="5299164"/>
                  <a:pt x="0" y="5240078"/>
                </a:cubicBezTo>
                <a:lnTo>
                  <a:pt x="0" y="106985"/>
                </a:lnTo>
                <a:cubicBezTo>
                  <a:pt x="0" y="47899"/>
                  <a:pt x="47899" y="0"/>
                  <a:pt x="106985" y="0"/>
                </a:cubicBezTo>
                <a:close/>
              </a:path>
            </a:pathLst>
          </a:custGeom>
        </p:spPr>
      </p:pic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F1E3393-B852-4883-B778-ED3525112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9125" y="2916245"/>
            <a:ext cx="159700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4E451-11D9-4C5D-B83D-9892557F6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8357" y="6356350"/>
            <a:ext cx="271054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E5137D0E-4A4F-4307-8994-C1891D747D59}" type="slidenum">
              <a:rPr lang="en-US" smtClean="0"/>
              <a:pPr>
                <a:spcAft>
                  <a:spcPts val="600"/>
                </a:spcAft>
                <a:defRPr/>
              </a:pPr>
              <a:t>24</a:t>
            </a:fld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39853D09-4205-4CC7-83EB-288E886AC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6578" y="5717906"/>
            <a:ext cx="1771148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0D040B79-3E73-4A31-840D-D6B9C9FDF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5779" y="6258756"/>
            <a:ext cx="1565533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156C6AE5-3F8B-42AC-9EA4-1B686A11E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1048" y="5835650"/>
            <a:ext cx="1547777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3C0408-FE73-456F-97A8-1C58F20784C0}"/>
              </a:ext>
            </a:extLst>
          </p:cNvPr>
          <p:cNvSpPr txBox="1"/>
          <p:nvPr/>
        </p:nvSpPr>
        <p:spPr>
          <a:xfrm>
            <a:off x="9872165" y="6657945"/>
            <a:ext cx="2316660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3" tooltip="https://fsymbols.com/generators/aboqe-flip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4" tooltip="https://creativecommons.org/licenses/by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BY-ND</a:t>
            </a:r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470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CF15C-7B59-42AC-9910-0D49048B4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137" y="640081"/>
            <a:ext cx="3376303" cy="3681976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400" dirty="0"/>
              <a:t>Use </a:t>
            </a:r>
            <a:r>
              <a:rPr lang="en-US" sz="4400" b="1" dirty="0"/>
              <a:t>MINTS</a:t>
            </a:r>
            <a:r>
              <a:rPr lang="en-US" sz="4400" dirty="0"/>
              <a:t> to remember when to </a:t>
            </a:r>
            <a:r>
              <a:rPr lang="en-US" sz="4400" dirty="0" err="1"/>
              <a:t>capitalise</a:t>
            </a:r>
            <a:endParaRPr lang="en-US" sz="4400" dirty="0"/>
          </a:p>
        </p:txBody>
      </p:sp>
      <p:pic>
        <p:nvPicPr>
          <p:cNvPr id="6" name="Content Placeholder 5" descr="A close up of food&#10;&#10;Description automatically generated">
            <a:extLst>
              <a:ext uri="{FF2B5EF4-FFF2-40B4-BE49-F238E27FC236}">
                <a16:creationId xmlns:a16="http://schemas.microsoft.com/office/drawing/2014/main" id="{41C34202-1E27-4F80-9E7C-5B59425C78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994" r="-1" b="-1"/>
          <a:stretch/>
        </p:blipFill>
        <p:spPr>
          <a:xfrm>
            <a:off x="4653084" y="10"/>
            <a:ext cx="7535741" cy="685799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765BB6-025C-46DA-AF11-2AC5F691E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3630" y="6356350"/>
            <a:ext cx="625280" cy="365125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E5137D0E-4A4F-4307-8994-C1891D747D59}" type="slidenum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25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BE96FB-FFF9-4F02-AF12-D6ED109C5B1B}"/>
              </a:ext>
            </a:extLst>
          </p:cNvPr>
          <p:cNvSpPr txBox="1"/>
          <p:nvPr/>
        </p:nvSpPr>
        <p:spPr>
          <a:xfrm>
            <a:off x="9881783" y="6657945"/>
            <a:ext cx="230704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3" tooltip="https://ell.stackexchange.com/questions/13678/why-does-harry-potter-put-everything-on-his-plate-except-peppermints-in-this-pa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4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640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62DF4-AC64-4C58-AB59-9A43C8B85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23861"/>
            <a:ext cx="7391400" cy="1325563"/>
          </a:xfrm>
        </p:spPr>
        <p:txBody>
          <a:bodyPr>
            <a:normAutofit fontScale="90000"/>
          </a:bodyPr>
          <a:lstStyle/>
          <a:p>
            <a:r>
              <a:rPr lang="en-GB" sz="7200" b="1" dirty="0">
                <a:solidFill>
                  <a:srgbClr val="FF0000"/>
                </a:solidFill>
              </a:rPr>
              <a:t>M</a:t>
            </a:r>
            <a:r>
              <a:rPr lang="en-GB" sz="7200" dirty="0"/>
              <a:t>INTS Capitalisation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421F9-8B04-46CD-A693-D8D166CFD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012" y="1600200"/>
            <a:ext cx="10742831" cy="5097447"/>
          </a:xfrm>
        </p:spPr>
        <p:txBody>
          <a:bodyPr>
            <a:normAutofit lnSpcReduction="10000"/>
          </a:bodyPr>
          <a:lstStyle/>
          <a:p>
            <a:r>
              <a:rPr lang="en-GB" sz="3200" dirty="0"/>
              <a:t>To begin </a:t>
            </a:r>
            <a:r>
              <a:rPr lang="en-GB" sz="3200" b="1" dirty="0"/>
              <a:t>months of the year (days of the week and holidays too!)</a:t>
            </a:r>
          </a:p>
          <a:p>
            <a:endParaRPr lang="en-GB" sz="3200" dirty="0"/>
          </a:p>
          <a:p>
            <a:pPr marL="0" indent="0">
              <a:buNone/>
            </a:pPr>
            <a:r>
              <a:rPr lang="en-GB" sz="3200" dirty="0"/>
              <a:t>Examples:</a:t>
            </a:r>
          </a:p>
          <a:p>
            <a:r>
              <a:rPr lang="en-US" sz="3200" dirty="0"/>
              <a:t>Rain fell heavily last </a:t>
            </a:r>
            <a:r>
              <a:rPr lang="en-US" sz="3200" b="1" dirty="0">
                <a:solidFill>
                  <a:srgbClr val="FF0000"/>
                </a:solidFill>
              </a:rPr>
              <a:t>N</a:t>
            </a:r>
            <a:r>
              <a:rPr lang="en-US" sz="3200" dirty="0"/>
              <a:t>ovember.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b="1" dirty="0">
                <a:solidFill>
                  <a:srgbClr val="FF0000"/>
                </a:solidFill>
              </a:rPr>
              <a:t>R</a:t>
            </a:r>
            <a:r>
              <a:rPr lang="en-US" sz="3200" dirty="0"/>
              <a:t>epublic </a:t>
            </a:r>
            <a:r>
              <a:rPr lang="en-US" sz="3200" b="1" dirty="0">
                <a:solidFill>
                  <a:srgbClr val="FF0000"/>
                </a:solidFill>
              </a:rPr>
              <a:t>D</a:t>
            </a:r>
            <a:r>
              <a:rPr lang="en-US" sz="3200" dirty="0"/>
              <a:t>ay is celebrated on September 24th in Trinidad and Tobago.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Practice will take place this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FF0000"/>
                </a:solidFill>
              </a:rPr>
              <a:t>S</a:t>
            </a:r>
            <a:r>
              <a:rPr lang="en-US" sz="3200" dirty="0"/>
              <a:t>aturday</a:t>
            </a:r>
            <a:r>
              <a:rPr lang="en-US" sz="3200" b="1" dirty="0"/>
              <a:t> </a:t>
            </a:r>
            <a:r>
              <a:rPr lang="en-US" sz="3200" dirty="0"/>
              <a:t>at 9 a.m.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EF4649-B646-4F9D-B753-E6E814CE4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5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0CADF-5A01-4109-9FFF-F2628E8BF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Personal pronoun, “I” (even if it is in the middle of a sentence!)</a:t>
            </a:r>
          </a:p>
          <a:p>
            <a:endParaRPr lang="en-GB" sz="3200" dirty="0"/>
          </a:p>
          <a:p>
            <a:pPr marL="0" indent="0">
              <a:buNone/>
            </a:pPr>
            <a:r>
              <a:rPr lang="en-GB" sz="3200" dirty="0"/>
              <a:t>Example:</a:t>
            </a:r>
          </a:p>
          <a:p>
            <a:pPr marL="0" indent="0">
              <a:buNone/>
            </a:pPr>
            <a:r>
              <a:rPr lang="en-GB" sz="3200" b="1" dirty="0">
                <a:solidFill>
                  <a:srgbClr val="FF0000"/>
                </a:solidFill>
              </a:rPr>
              <a:t>I</a:t>
            </a:r>
            <a:r>
              <a:rPr lang="en-GB" sz="3200" b="1" dirty="0"/>
              <a:t> </a:t>
            </a:r>
            <a:r>
              <a:rPr lang="en-GB" sz="3200" dirty="0"/>
              <a:t>enjoy hiking to Maracas during my vacation.</a:t>
            </a:r>
          </a:p>
          <a:p>
            <a:pPr marL="0" indent="0">
              <a:buNone/>
            </a:pPr>
            <a:r>
              <a:rPr lang="en-US" sz="3200" dirty="0"/>
              <a:t>Everyday Shanti and </a:t>
            </a:r>
            <a:r>
              <a:rPr lang="en-US" sz="3200" b="1" dirty="0">
                <a:solidFill>
                  <a:srgbClr val="FF0000"/>
                </a:solidFill>
              </a:rPr>
              <a:t>I </a:t>
            </a:r>
            <a:r>
              <a:rPr lang="en-US" sz="3200" dirty="0"/>
              <a:t>sit together in class.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6CFDDC-9FE3-47AD-ADBB-09B5D917A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27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2153360-63A3-43E0-965E-A992399EE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2425" cy="1325563"/>
          </a:xfrm>
        </p:spPr>
        <p:txBody>
          <a:bodyPr>
            <a:normAutofit/>
          </a:bodyPr>
          <a:lstStyle/>
          <a:p>
            <a:r>
              <a:rPr lang="en-GB" sz="7200" dirty="0"/>
              <a:t>M</a:t>
            </a:r>
            <a:r>
              <a:rPr lang="en-GB" sz="7200" b="1" dirty="0">
                <a:solidFill>
                  <a:srgbClr val="FF0000"/>
                </a:solidFill>
              </a:rPr>
              <a:t>I</a:t>
            </a:r>
            <a:r>
              <a:rPr lang="en-GB" sz="7200" dirty="0"/>
              <a:t>NTS Capitalisation</a:t>
            </a:r>
          </a:p>
        </p:txBody>
      </p:sp>
    </p:spTree>
    <p:extLst>
      <p:ext uri="{BB962C8B-B14F-4D97-AF65-F5344CB8AC3E}">
        <p14:creationId xmlns:p14="http://schemas.microsoft.com/office/powerpoint/2010/main" val="2321228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B667E-C227-465B-936B-07B7852E1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/>
              <a:t>Names of specific people and places.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Examples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US" sz="3600" dirty="0"/>
              <a:t>Harry is currently residing in the </a:t>
            </a:r>
            <a:r>
              <a:rPr lang="en-US" sz="3600" b="1" dirty="0">
                <a:solidFill>
                  <a:srgbClr val="FF0000"/>
                </a:solidFill>
              </a:rPr>
              <a:t>U</a:t>
            </a:r>
            <a:r>
              <a:rPr lang="en-US" sz="3600" dirty="0"/>
              <a:t>nited </a:t>
            </a:r>
            <a:r>
              <a:rPr lang="en-US" sz="3600" b="1" dirty="0">
                <a:solidFill>
                  <a:srgbClr val="FF0000"/>
                </a:solidFill>
              </a:rPr>
              <a:t>S</a:t>
            </a:r>
            <a:r>
              <a:rPr lang="en-US" sz="3600" dirty="0"/>
              <a:t>tates.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T</a:t>
            </a:r>
            <a:r>
              <a:rPr lang="en-US" sz="3600" dirty="0"/>
              <a:t>eddy, our dog, likes to chew on old slippers.</a:t>
            </a:r>
          </a:p>
          <a:p>
            <a:pPr marL="0" indent="0">
              <a:buNone/>
            </a:pPr>
            <a:r>
              <a:rPr lang="en-GB" sz="3600" dirty="0"/>
              <a:t>Can you take me to </a:t>
            </a:r>
            <a:r>
              <a:rPr lang="en-GB" sz="3600" b="1" dirty="0">
                <a:solidFill>
                  <a:srgbClr val="FF0000"/>
                </a:solidFill>
              </a:rPr>
              <a:t>F</a:t>
            </a:r>
            <a:r>
              <a:rPr lang="en-GB" sz="3600" dirty="0"/>
              <a:t>rederick </a:t>
            </a:r>
            <a:r>
              <a:rPr lang="en-GB" sz="3600" b="1" dirty="0">
                <a:solidFill>
                  <a:srgbClr val="FF0000"/>
                </a:solidFill>
              </a:rPr>
              <a:t>S</a:t>
            </a:r>
            <a:r>
              <a:rPr lang="en-GB" sz="3600" dirty="0"/>
              <a:t>treet?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9D61D-B63B-4C5E-AA2F-632CB5EDA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28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8DCBCE0-FF3F-441F-800A-7A4FA42BF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2425" cy="1325563"/>
          </a:xfrm>
        </p:spPr>
        <p:txBody>
          <a:bodyPr>
            <a:normAutofit/>
          </a:bodyPr>
          <a:lstStyle/>
          <a:p>
            <a:r>
              <a:rPr lang="en-GB" sz="7200" dirty="0"/>
              <a:t>MI</a:t>
            </a:r>
            <a:r>
              <a:rPr lang="en-GB" sz="7200" b="1" dirty="0">
                <a:solidFill>
                  <a:srgbClr val="FF0000"/>
                </a:solidFill>
              </a:rPr>
              <a:t>N</a:t>
            </a:r>
            <a:r>
              <a:rPr lang="en-GB" sz="7200" dirty="0"/>
              <a:t>TS Capitalisation</a:t>
            </a:r>
          </a:p>
        </p:txBody>
      </p:sp>
    </p:spTree>
    <p:extLst>
      <p:ext uri="{BB962C8B-B14F-4D97-AF65-F5344CB8AC3E}">
        <p14:creationId xmlns:p14="http://schemas.microsoft.com/office/powerpoint/2010/main" val="155260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2366E-360A-48F8-B853-CA827AA69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b="1" dirty="0"/>
              <a:t>Titles</a:t>
            </a:r>
            <a:r>
              <a:rPr lang="en-GB" sz="3600" dirty="0"/>
              <a:t> of books, television shows and movies</a:t>
            </a:r>
          </a:p>
          <a:p>
            <a:endParaRPr lang="en-GB" sz="3600" dirty="0"/>
          </a:p>
          <a:p>
            <a:r>
              <a:rPr lang="en-GB" sz="3600" dirty="0"/>
              <a:t>Examples:</a:t>
            </a:r>
          </a:p>
          <a:p>
            <a:pPr marL="0" indent="0">
              <a:buNone/>
            </a:pPr>
            <a:r>
              <a:rPr lang="en-US" sz="3600" dirty="0"/>
              <a:t>Chantelle enjoyed reading ‘</a:t>
            </a:r>
            <a:r>
              <a:rPr lang="en-US" sz="3600" b="1" dirty="0">
                <a:solidFill>
                  <a:srgbClr val="FF0000"/>
                </a:solidFill>
              </a:rPr>
              <a:t>M</a:t>
            </a:r>
            <a:r>
              <a:rPr lang="en-US" sz="3600" dirty="0"/>
              <a:t>atilda’ for the second time.</a:t>
            </a:r>
          </a:p>
          <a:p>
            <a:pPr marL="0" indent="0">
              <a:buNone/>
            </a:pPr>
            <a:r>
              <a:rPr lang="en-US" sz="3600" dirty="0"/>
              <a:t>‘</a:t>
            </a:r>
            <a:r>
              <a:rPr lang="en-US" sz="3600" b="1" dirty="0" err="1">
                <a:solidFill>
                  <a:srgbClr val="FF0000"/>
                </a:solidFill>
              </a:rPr>
              <a:t>S</a:t>
            </a:r>
            <a:r>
              <a:rPr lang="en-US" sz="3600" dirty="0" err="1"/>
              <a:t>cooby</a:t>
            </a:r>
            <a:r>
              <a:rPr lang="en-US" sz="3600" dirty="0"/>
              <a:t> </a:t>
            </a:r>
            <a:r>
              <a:rPr lang="en-US" sz="3600" b="1" dirty="0">
                <a:solidFill>
                  <a:srgbClr val="FF0000"/>
                </a:solidFill>
              </a:rPr>
              <a:t>D</a:t>
            </a:r>
            <a:r>
              <a:rPr lang="en-US" sz="3600" dirty="0"/>
              <a:t>oo’ is my son’s </a:t>
            </a:r>
            <a:r>
              <a:rPr lang="en-US" sz="3600" dirty="0" err="1"/>
              <a:t>favourite</a:t>
            </a:r>
            <a:r>
              <a:rPr lang="en-US" sz="3600" dirty="0"/>
              <a:t> cartoon.</a:t>
            </a:r>
          </a:p>
          <a:p>
            <a:pPr marL="0" indent="0">
              <a:buNone/>
            </a:pPr>
            <a:r>
              <a:rPr lang="en-US" sz="3600" dirty="0"/>
              <a:t>‘</a:t>
            </a:r>
            <a:r>
              <a:rPr lang="en-US" sz="3600" b="1" dirty="0">
                <a:solidFill>
                  <a:srgbClr val="FF0000"/>
                </a:solidFill>
              </a:rPr>
              <a:t>B</a:t>
            </a:r>
            <a:r>
              <a:rPr lang="en-US" sz="3600" dirty="0"/>
              <a:t>lack </a:t>
            </a:r>
            <a:r>
              <a:rPr lang="en-US" sz="3600" b="1" dirty="0">
                <a:solidFill>
                  <a:srgbClr val="FF0000"/>
                </a:solidFill>
              </a:rPr>
              <a:t>P</a:t>
            </a:r>
            <a:r>
              <a:rPr lang="en-US" sz="3600" dirty="0"/>
              <a:t>anther 2’ is scheduled for release in 2022.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16E392-A355-4EA8-8BE1-8B9DF296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29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BBCFD05-BA63-491D-A031-25E8CBF7D1FD}"/>
              </a:ext>
            </a:extLst>
          </p:cNvPr>
          <p:cNvSpPr txBox="1">
            <a:spLocks/>
          </p:cNvSpPr>
          <p:nvPr/>
        </p:nvSpPr>
        <p:spPr>
          <a:xfrm>
            <a:off x="1141412" y="500062"/>
            <a:ext cx="105124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/>
              <a:t>MIN</a:t>
            </a:r>
            <a:r>
              <a:rPr lang="en-GB" sz="7200" b="1" dirty="0">
                <a:solidFill>
                  <a:srgbClr val="FF0000"/>
                </a:solidFill>
              </a:rPr>
              <a:t>T</a:t>
            </a:r>
            <a:r>
              <a:rPr lang="en-GB" sz="7200" dirty="0"/>
              <a:t>S Capitalisation</a:t>
            </a:r>
          </a:p>
        </p:txBody>
      </p:sp>
    </p:spTree>
    <p:extLst>
      <p:ext uri="{BB962C8B-B14F-4D97-AF65-F5344CB8AC3E}">
        <p14:creationId xmlns:p14="http://schemas.microsoft.com/office/powerpoint/2010/main" val="428795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B4D3D850-2041-4B7C-AED9-54DA385B1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707F116-8EC0-4822-9067-186AC8C96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825852" y="1316982"/>
            <a:ext cx="4225136" cy="422403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9F1A7E4-819D-4D21-8E8B-32671A9F9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6272612" y="753376"/>
            <a:ext cx="5352440" cy="5353835"/>
          </a:xfrm>
          <a:custGeom>
            <a:avLst/>
            <a:gdLst>
              <a:gd name="connsiteX0" fmla="*/ 690507 w 5353835"/>
              <a:gd name="connsiteY0" fmla="*/ 5273742 h 5353835"/>
              <a:gd name="connsiteX1" fmla="*/ 4938299 w 5353835"/>
              <a:gd name="connsiteY1" fmla="*/ 5273742 h 5353835"/>
              <a:gd name="connsiteX2" fmla="*/ 4858206 w 5353835"/>
              <a:gd name="connsiteY2" fmla="*/ 5353835 h 5353835"/>
              <a:gd name="connsiteX3" fmla="*/ 770600 w 5353835"/>
              <a:gd name="connsiteY3" fmla="*/ 5353835 h 5353835"/>
              <a:gd name="connsiteX4" fmla="*/ 433255 w 5353835"/>
              <a:gd name="connsiteY4" fmla="*/ 80093 h 5353835"/>
              <a:gd name="connsiteX5" fmla="*/ 513348 w 5353835"/>
              <a:gd name="connsiteY5" fmla="*/ 0 h 5353835"/>
              <a:gd name="connsiteX6" fmla="*/ 5353835 w 5353835"/>
              <a:gd name="connsiteY6" fmla="*/ 0 h 5353835"/>
              <a:gd name="connsiteX7" fmla="*/ 5353835 w 5353835"/>
              <a:gd name="connsiteY7" fmla="*/ 4858206 h 5353835"/>
              <a:gd name="connsiteX8" fmla="*/ 5273742 w 5353835"/>
              <a:gd name="connsiteY8" fmla="*/ 4938299 h 5353835"/>
              <a:gd name="connsiteX9" fmla="*/ 5273742 w 5353835"/>
              <a:gd name="connsiteY9" fmla="*/ 80093 h 5353835"/>
              <a:gd name="connsiteX10" fmla="*/ 0 w 5353835"/>
              <a:gd name="connsiteY10" fmla="*/ 513348 h 5353835"/>
              <a:gd name="connsiteX11" fmla="*/ 80093 w 5353835"/>
              <a:gd name="connsiteY11" fmla="*/ 433255 h 5353835"/>
              <a:gd name="connsiteX12" fmla="*/ 80093 w 5353835"/>
              <a:gd name="connsiteY12" fmla="*/ 4663328 h 5353835"/>
              <a:gd name="connsiteX13" fmla="*/ 0 w 5353835"/>
              <a:gd name="connsiteY13" fmla="*/ 4583235 h 535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53835" h="5353835">
                <a:moveTo>
                  <a:pt x="690507" y="5273742"/>
                </a:moveTo>
                <a:lnTo>
                  <a:pt x="4938299" y="5273742"/>
                </a:lnTo>
                <a:lnTo>
                  <a:pt x="4858206" y="5353835"/>
                </a:lnTo>
                <a:lnTo>
                  <a:pt x="770600" y="5353835"/>
                </a:lnTo>
                <a:close/>
                <a:moveTo>
                  <a:pt x="433255" y="80093"/>
                </a:moveTo>
                <a:lnTo>
                  <a:pt x="513348" y="0"/>
                </a:lnTo>
                <a:lnTo>
                  <a:pt x="5353835" y="0"/>
                </a:lnTo>
                <a:lnTo>
                  <a:pt x="5353835" y="4858206"/>
                </a:lnTo>
                <a:lnTo>
                  <a:pt x="5273742" y="4938299"/>
                </a:lnTo>
                <a:lnTo>
                  <a:pt x="5273742" y="80093"/>
                </a:lnTo>
                <a:close/>
                <a:moveTo>
                  <a:pt x="0" y="513348"/>
                </a:moveTo>
                <a:lnTo>
                  <a:pt x="80093" y="433255"/>
                </a:lnTo>
                <a:lnTo>
                  <a:pt x="80093" y="4663328"/>
                </a:lnTo>
                <a:lnTo>
                  <a:pt x="0" y="45832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A8F8AA0-7D33-49BA-A5EC-12400A47C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5203" y="2452526"/>
            <a:ext cx="4247211" cy="195294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3600" dirty="0">
                <a:solidFill>
                  <a:srgbClr val="080808"/>
                </a:solidFill>
              </a:rPr>
              <a:t>Punctuation- </a:t>
            </a:r>
            <a:br>
              <a:rPr lang="en-US" sz="3600" dirty="0">
                <a:solidFill>
                  <a:srgbClr val="080808"/>
                </a:solidFill>
              </a:rPr>
            </a:br>
            <a:r>
              <a:rPr lang="en-US" sz="3600" dirty="0">
                <a:solidFill>
                  <a:srgbClr val="080808"/>
                </a:solidFill>
              </a:rPr>
              <a:t>End </a:t>
            </a:r>
            <a:br>
              <a:rPr lang="en-US" sz="3600" dirty="0">
                <a:solidFill>
                  <a:srgbClr val="080808"/>
                </a:solidFill>
              </a:rPr>
            </a:br>
            <a:r>
              <a:rPr lang="en-US" sz="3600" dirty="0">
                <a:solidFill>
                  <a:srgbClr val="080808"/>
                </a:solidFill>
              </a:rPr>
              <a:t>Marks </a:t>
            </a: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87C2FC73-590A-4674-99D6-20F721EC02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0768290" y="-1"/>
            <a:ext cx="1420535" cy="1420906"/>
          </a:xfrm>
          <a:prstGeom prst="triangle">
            <a:avLst>
              <a:gd name="adj" fmla="val 10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C670BA9-9210-4C80-B65D-9B495E00C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1285461" y="494976"/>
            <a:ext cx="577080" cy="57723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6AB08D7-F0FB-4965-B730-8B874214C2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31306" y="2087575"/>
            <a:ext cx="825632" cy="82541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48D9297-49FA-43ED-AC6B-E2F153B3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88664" y="1986359"/>
            <a:ext cx="337222" cy="337134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BF975301-BBF7-42BF-A90A-57EC37D9B0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669970" y="1443688"/>
            <a:ext cx="2411626" cy="2411626"/>
          </a:xfrm>
          <a:prstGeom prst="rect">
            <a:avLst/>
          </a:prstGeom>
        </p:spPr>
      </p:pic>
      <p:pic>
        <p:nvPicPr>
          <p:cNvPr id="15" name="Picture 14" descr="A picture containing drawing, light, clock&#10;&#10;Description automatically generated">
            <a:extLst>
              <a:ext uri="{FF2B5EF4-FFF2-40B4-BE49-F238E27FC236}">
                <a16:creationId xmlns:a16="http://schemas.microsoft.com/office/drawing/2014/main" id="{2AD703A5-5A1B-4534-AF11-412F9F75420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66447" y="2500283"/>
            <a:ext cx="2099631" cy="209963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321652" y="6356350"/>
            <a:ext cx="185162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fld id="{E5137D0E-4A4F-4307-8994-C1891D747D59}" type="slidenum">
              <a:rPr lang="en-US" smtClean="0"/>
              <a:pPr algn="l">
                <a:spcAft>
                  <a:spcPts val="600"/>
                </a:spcAft>
              </a:pPr>
              <a:t>3</a:t>
            </a:fld>
            <a:endParaRPr lang="en-US"/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4CC1DEBC-B591-4C38-A01F-2FA6062C45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1976361" y="688169"/>
            <a:ext cx="4303595" cy="573812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14084A3-2CB3-424D-A7A5-3393A299C5B2}"/>
              </a:ext>
            </a:extLst>
          </p:cNvPr>
          <p:cNvSpPr txBox="1"/>
          <p:nvPr/>
        </p:nvSpPr>
        <p:spPr>
          <a:xfrm>
            <a:off x="9881783" y="6657945"/>
            <a:ext cx="230704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5" tooltip="https://en.wikipedia.org/wiki/File:Blue_exclamation_mark.sv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8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79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22628-D598-401B-91A8-1F6348FC4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sz="3600" b="1" dirty="0"/>
              <a:t>Start </a:t>
            </a:r>
            <a:r>
              <a:rPr lang="en-GB" sz="3600" dirty="0"/>
              <a:t>of sentences</a:t>
            </a:r>
            <a:endParaRPr lang="en-GB" sz="3600" b="1" dirty="0"/>
          </a:p>
          <a:p>
            <a:pPr marL="0" indent="0">
              <a:buNone/>
            </a:pPr>
            <a:r>
              <a:rPr lang="en-GB" sz="3600" b="1" dirty="0">
                <a:solidFill>
                  <a:srgbClr val="FF0000"/>
                </a:solidFill>
              </a:rPr>
              <a:t>M</a:t>
            </a:r>
            <a:r>
              <a:rPr lang="en-GB" sz="3600" dirty="0"/>
              <a:t>y father is an accomplished musician.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b="1" dirty="0">
                <a:solidFill>
                  <a:srgbClr val="FF0000"/>
                </a:solidFill>
              </a:rPr>
              <a:t>E</a:t>
            </a:r>
            <a:r>
              <a:rPr lang="en-GB" sz="3600" dirty="0"/>
              <a:t>very morning, Randall drinks a cup of coffee and reads the news online.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b="1" dirty="0">
                <a:solidFill>
                  <a:srgbClr val="FF0000"/>
                </a:solidFill>
              </a:rPr>
              <a:t>T</a:t>
            </a:r>
            <a:r>
              <a:rPr lang="en-GB" sz="3600" dirty="0"/>
              <a:t>omorrow I plan to go to the gym.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3FC70-9AF0-43F2-BFCB-58C08CBFB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30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E0F1A88-82E7-4CCC-96B8-8FF106459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2425" cy="1325563"/>
          </a:xfrm>
        </p:spPr>
        <p:txBody>
          <a:bodyPr>
            <a:normAutofit/>
          </a:bodyPr>
          <a:lstStyle/>
          <a:p>
            <a:r>
              <a:rPr lang="en-GB" sz="7200" dirty="0"/>
              <a:t>MINT</a:t>
            </a:r>
            <a:r>
              <a:rPr lang="en-GB" sz="7200" b="1" dirty="0">
                <a:solidFill>
                  <a:srgbClr val="FF0000"/>
                </a:solidFill>
              </a:rPr>
              <a:t>S</a:t>
            </a:r>
            <a:r>
              <a:rPr lang="en-GB" sz="7200" dirty="0"/>
              <a:t> Capitalisation</a:t>
            </a:r>
          </a:p>
        </p:txBody>
      </p:sp>
    </p:spTree>
    <p:extLst>
      <p:ext uri="{BB962C8B-B14F-4D97-AF65-F5344CB8AC3E}">
        <p14:creationId xmlns:p14="http://schemas.microsoft.com/office/powerpoint/2010/main" val="2455085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close up of a logo&#10;&#10;Description automatically generated">
            <a:extLst>
              <a:ext uri="{FF2B5EF4-FFF2-40B4-BE49-F238E27FC236}">
                <a16:creationId xmlns:a16="http://schemas.microsoft.com/office/drawing/2014/main" id="{A10E0438-7393-4E88-AFC4-AB19180D4A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446212" y="-762000"/>
            <a:ext cx="8001000" cy="80010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E40E1C-D645-468D-B24F-39C264F4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31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70C0E9-76B9-4D9E-8B64-1FA1125B234D}"/>
              </a:ext>
            </a:extLst>
          </p:cNvPr>
          <p:cNvSpPr txBox="1"/>
          <p:nvPr/>
        </p:nvSpPr>
        <p:spPr>
          <a:xfrm>
            <a:off x="2894012" y="3429000"/>
            <a:ext cx="5486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Proper punctuation and capitalisation make your writing easier to read! </a:t>
            </a:r>
          </a:p>
        </p:txBody>
      </p:sp>
    </p:spTree>
    <p:extLst>
      <p:ext uri="{BB962C8B-B14F-4D97-AF65-F5344CB8AC3E}">
        <p14:creationId xmlns:p14="http://schemas.microsoft.com/office/powerpoint/2010/main" val="12010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76D7D-A18E-4708-82E2-0E66462D6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DB5D37-F5B7-4710-9B58-7A9A594B3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32</a:t>
            </a:fld>
            <a:endParaRPr lang="en-US"/>
          </a:p>
        </p:txBody>
      </p:sp>
      <p:pic>
        <p:nvPicPr>
          <p:cNvPr id="9" name="Picture 8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7740A245-D823-4315-914D-8A24261EE5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741286" y="0"/>
            <a:ext cx="5867071" cy="5867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338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C29FE-D800-4FD3-9003-BDF8B7741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Full stops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F870C-DE2E-4CE3-877C-B4EDBD35E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981" y="1596121"/>
            <a:ext cx="10512862" cy="4351338"/>
          </a:xfrm>
        </p:spPr>
        <p:txBody>
          <a:bodyPr/>
          <a:lstStyle/>
          <a:p>
            <a:r>
              <a:rPr lang="en-GB" dirty="0"/>
              <a:t>The full stop is also called a period.</a:t>
            </a:r>
          </a:p>
          <a:p>
            <a:r>
              <a:rPr lang="en-GB" dirty="0"/>
              <a:t>It is used at the end of a complete (declarative) sentence.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Because of the traffic on the highway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principal arrived late because of traffic on the highway</a:t>
            </a:r>
            <a:r>
              <a:rPr lang="en-GB" sz="4400" b="1" dirty="0"/>
              <a:t>.</a:t>
            </a:r>
            <a:endParaRPr lang="en-GB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6582CB-1793-46BA-92AD-8334C841F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D9F9B6-F0B5-4A08-A555-D7B8372DD335}"/>
              </a:ext>
            </a:extLst>
          </p:cNvPr>
          <p:cNvSpPr txBox="1"/>
          <p:nvPr/>
        </p:nvSpPr>
        <p:spPr>
          <a:xfrm>
            <a:off x="5992090" y="3248570"/>
            <a:ext cx="3849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Not a complete sentence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F0B4D8-7B5C-4A94-9E48-672A82E351AE}"/>
              </a:ext>
            </a:extLst>
          </p:cNvPr>
          <p:cNvSpPr txBox="1"/>
          <p:nvPr/>
        </p:nvSpPr>
        <p:spPr>
          <a:xfrm>
            <a:off x="8608357" y="4336404"/>
            <a:ext cx="3014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Complete sentence</a:t>
            </a:r>
          </a:p>
        </p:txBody>
      </p:sp>
    </p:spTree>
    <p:extLst>
      <p:ext uri="{BB962C8B-B14F-4D97-AF65-F5344CB8AC3E}">
        <p14:creationId xmlns:p14="http://schemas.microsoft.com/office/powerpoint/2010/main" val="2337347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2AEC6-7D08-404C-A645-C96A0D9A6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Full stops are also used in abbreviations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77A8561-74DB-497E-BCE4-8594092C75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388387"/>
              </p:ext>
            </p:extLst>
          </p:nvPr>
        </p:nvGraphicFramePr>
        <p:xfrm>
          <a:off x="837981" y="1504358"/>
          <a:ext cx="1043803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508">
                  <a:extLst>
                    <a:ext uri="{9D8B030D-6E8A-4147-A177-3AD203B41FA5}">
                      <a16:colId xmlns:a16="http://schemas.microsoft.com/office/drawing/2014/main" val="539293156"/>
                    </a:ext>
                  </a:extLst>
                </a:gridCol>
                <a:gridCol w="2609508">
                  <a:extLst>
                    <a:ext uri="{9D8B030D-6E8A-4147-A177-3AD203B41FA5}">
                      <a16:colId xmlns:a16="http://schemas.microsoft.com/office/drawing/2014/main" val="2767428621"/>
                    </a:ext>
                  </a:extLst>
                </a:gridCol>
                <a:gridCol w="2609508">
                  <a:extLst>
                    <a:ext uri="{9D8B030D-6E8A-4147-A177-3AD203B41FA5}">
                      <a16:colId xmlns:a16="http://schemas.microsoft.com/office/drawing/2014/main" val="3693665330"/>
                    </a:ext>
                  </a:extLst>
                </a:gridCol>
                <a:gridCol w="2609508">
                  <a:extLst>
                    <a:ext uri="{9D8B030D-6E8A-4147-A177-3AD203B41FA5}">
                      <a16:colId xmlns:a16="http://schemas.microsoft.com/office/drawing/2014/main" val="3463896725"/>
                    </a:ext>
                  </a:extLst>
                </a:gridCol>
              </a:tblGrid>
              <a:tr h="705442">
                <a:tc>
                  <a:txBody>
                    <a:bodyPr/>
                    <a:lstStyle/>
                    <a:p>
                      <a:r>
                        <a:rPr lang="en-GB" sz="3200" dirty="0"/>
                        <a:t>Mr.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err="1"/>
                        <a:t>Dr.</a:t>
                      </a:r>
                      <a:endParaRPr lang="en-GB" sz="3200" dirty="0"/>
                    </a:p>
                    <a:p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a.m.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p.m.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830389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00DECF-D301-458A-B85C-4AAA38B41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9E8D98-7601-43FE-8E81-BC6D2E47BD51}"/>
              </a:ext>
            </a:extLst>
          </p:cNvPr>
          <p:cNvSpPr/>
          <p:nvPr/>
        </p:nvSpPr>
        <p:spPr>
          <a:xfrm>
            <a:off x="803735" y="2407256"/>
            <a:ext cx="10209431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Examples: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Mr. David is a caring and excellent teacher in my school.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 family goes to Dr. Harry’s office for regular check-ups.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school, we take a fun break at 10.00 a.m. daily.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 school, we do our homework then go outside to play until 5.45 p.m.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19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6CC5E-9127-4179-BDDA-B5A696478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12" y="74340"/>
            <a:ext cx="10512862" cy="1325563"/>
          </a:xfrm>
        </p:spPr>
        <p:txBody>
          <a:bodyPr/>
          <a:lstStyle/>
          <a:p>
            <a:r>
              <a:rPr lang="en-GB" dirty="0"/>
              <a:t>Question 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00AA0-433E-4E82-8F81-E94729820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412" y="1371600"/>
            <a:ext cx="11506200" cy="5257800"/>
          </a:xfrm>
        </p:spPr>
        <p:txBody>
          <a:bodyPr/>
          <a:lstStyle/>
          <a:p>
            <a:r>
              <a:rPr lang="en-GB" sz="4000" dirty="0"/>
              <a:t>Question marks are used at the end of interrogative sentences (sentences that ask questions).</a:t>
            </a:r>
          </a:p>
          <a:p>
            <a:pPr marL="0" indent="0">
              <a:buNone/>
            </a:pPr>
            <a:endParaRPr lang="en-GB" sz="4000" dirty="0"/>
          </a:p>
          <a:p>
            <a:pPr marL="0" indent="0">
              <a:buNone/>
            </a:pPr>
            <a:r>
              <a:rPr lang="en-GB" sz="4000" dirty="0"/>
              <a:t>Examples:</a:t>
            </a:r>
          </a:p>
          <a:p>
            <a:pPr marL="514350" indent="-514350">
              <a:buAutoNum type="arabicPeriod"/>
            </a:pPr>
            <a:r>
              <a:rPr lang="en-GB" sz="4000" dirty="0"/>
              <a:t>Do you have any coins</a:t>
            </a:r>
            <a:r>
              <a:rPr lang="en-GB" sz="4000" b="1" dirty="0">
                <a:solidFill>
                  <a:srgbClr val="FF0000"/>
                </a:solidFill>
              </a:rPr>
              <a:t>?</a:t>
            </a:r>
          </a:p>
          <a:p>
            <a:pPr marL="514350" indent="-514350">
              <a:buAutoNum type="arabicPeriod"/>
            </a:pPr>
            <a:r>
              <a:rPr lang="en-GB" sz="4000" dirty="0"/>
              <a:t>Will you be having chocolate cake for dessert</a:t>
            </a:r>
            <a:r>
              <a:rPr lang="en-GB" sz="4000" b="1" dirty="0">
                <a:solidFill>
                  <a:srgbClr val="FF0000"/>
                </a:solidFill>
              </a:rPr>
              <a:t>?</a:t>
            </a:r>
          </a:p>
          <a:p>
            <a:pPr marL="514350" indent="-514350">
              <a:buAutoNum type="arabicPeriod"/>
            </a:pPr>
            <a:r>
              <a:rPr lang="en-GB" sz="4000" dirty="0"/>
              <a:t>How many children will be going on the field trip</a:t>
            </a:r>
            <a:r>
              <a:rPr lang="en-GB" sz="4000" b="1" dirty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41D7E-08C8-4F5E-8006-EF8247E45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23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F6C60-7C6D-496D-B89B-270FDF9C6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Exclamation 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83FF3-0937-4F23-B6AC-1EDB93186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3500" dirty="0"/>
              <a:t>Used to show strong feelings such as surprise, anger or joy. </a:t>
            </a:r>
          </a:p>
          <a:p>
            <a:pPr marL="0" indent="0">
              <a:buNone/>
            </a:pPr>
            <a:r>
              <a:rPr lang="en-GB" sz="3500" dirty="0"/>
              <a:t>Some examples are: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500" dirty="0"/>
              <a:t>“Settle down</a:t>
            </a:r>
            <a:r>
              <a:rPr lang="en-US" sz="3500" b="1" dirty="0">
                <a:solidFill>
                  <a:srgbClr val="FF0000"/>
                </a:solidFill>
              </a:rPr>
              <a:t>!</a:t>
            </a:r>
            <a:r>
              <a:rPr lang="en-US" sz="3500" dirty="0"/>
              <a:t>” shouted the coach to the football team.</a:t>
            </a:r>
          </a:p>
          <a:p>
            <a:pPr marL="514350" indent="-514350">
              <a:buFont typeface="+mj-lt"/>
              <a:buAutoNum type="arabicPeriod"/>
            </a:pPr>
            <a:endParaRPr lang="en-US" sz="3500" dirty="0"/>
          </a:p>
          <a:p>
            <a:pPr marL="514350" lvl="0" indent="-514350">
              <a:buFont typeface="+mj-lt"/>
              <a:buAutoNum type="arabicPeriod"/>
            </a:pPr>
            <a:r>
              <a:rPr lang="en-US" sz="3500" dirty="0"/>
              <a:t> “Ouch</a:t>
            </a:r>
            <a:r>
              <a:rPr lang="en-US" sz="3500" b="1" dirty="0">
                <a:solidFill>
                  <a:srgbClr val="FF0000"/>
                </a:solidFill>
              </a:rPr>
              <a:t>!</a:t>
            </a:r>
            <a:r>
              <a:rPr lang="en-US" sz="3500" dirty="0"/>
              <a:t>” groaned the injured athlete.</a:t>
            </a:r>
          </a:p>
          <a:p>
            <a:pPr marL="514350" indent="-514350">
              <a:buFont typeface="+mj-lt"/>
              <a:buAutoNum type="arabicPeriod"/>
            </a:pPr>
            <a:endParaRPr lang="en-US" sz="3500" dirty="0"/>
          </a:p>
          <a:p>
            <a:pPr marL="514350" lvl="0" indent="-514350">
              <a:buFont typeface="+mj-lt"/>
              <a:buAutoNum type="arabicPeriod"/>
            </a:pPr>
            <a:r>
              <a:rPr lang="en-US" sz="3500" dirty="0"/>
              <a:t>“Don’t touch</a:t>
            </a:r>
            <a:r>
              <a:rPr lang="en-US" sz="3500" b="1" dirty="0">
                <a:solidFill>
                  <a:srgbClr val="FF0000"/>
                </a:solidFill>
              </a:rPr>
              <a:t>!</a:t>
            </a:r>
            <a:r>
              <a:rPr lang="en-US" sz="3500" dirty="0"/>
              <a:t>” warned the mother to the toddler.</a:t>
            </a:r>
          </a:p>
          <a:p>
            <a:pPr marL="514350" indent="-514350">
              <a:buFont typeface="+mj-lt"/>
              <a:buAutoNum type="arabicPeriod"/>
            </a:pPr>
            <a:endParaRPr lang="en-US" sz="3500" dirty="0"/>
          </a:p>
          <a:p>
            <a:pPr marL="514350" lvl="0" indent="-514350">
              <a:buFont typeface="+mj-lt"/>
              <a:buAutoNum type="arabicPeriod"/>
            </a:pPr>
            <a:r>
              <a:rPr lang="en-US" sz="3500" dirty="0"/>
              <a:t>“Wait</a:t>
            </a:r>
            <a:r>
              <a:rPr lang="en-US" sz="3500" b="1" dirty="0">
                <a:solidFill>
                  <a:srgbClr val="FF0000"/>
                </a:solidFill>
              </a:rPr>
              <a:t>!</a:t>
            </a:r>
            <a:r>
              <a:rPr lang="en-US" sz="3500" dirty="0"/>
              <a:t>” exclaimed the man as the bus started driving away.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951ED-8431-4EE4-8128-846ABAE2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46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778" y="280374"/>
            <a:ext cx="11435814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A8F8AA0-7D33-49BA-A5EC-12400A47C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208" y="433545"/>
            <a:ext cx="11136953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sz="5300" dirty="0">
                <a:solidFill>
                  <a:srgbClr val="FFFFFF"/>
                </a:solidFill>
              </a:rPr>
              <a:t>Punctuation pause marks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29497" y="1522292"/>
            <a:ext cx="7770376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499BEDAA-A324-4DCE-BA57-86361D5F24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962234" y="2582921"/>
            <a:ext cx="3997637" cy="3997637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4685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BBB2587-174A-4F41-9B3E-6358E648DF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51145" y="1318183"/>
            <a:ext cx="3997637" cy="399763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01102" y="6522430"/>
            <a:ext cx="2742486" cy="3474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E5137D0E-4A4F-4307-8994-C1891D747D59}" type="slidenum">
              <a:rPr lang="en-US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687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Some uses of commas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212" y="1684638"/>
            <a:ext cx="11353800" cy="4808236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Items in a series </a:t>
            </a:r>
          </a:p>
          <a:p>
            <a:pPr marL="0" indent="0">
              <a:buNone/>
            </a:pPr>
            <a:r>
              <a:rPr lang="en-US" sz="3200" dirty="0"/>
              <a:t>E.g. Here are the carrots</a:t>
            </a:r>
            <a:r>
              <a:rPr lang="en-US" sz="3200" dirty="0">
                <a:solidFill>
                  <a:srgbClr val="FF0000"/>
                </a:solidFill>
              </a:rPr>
              <a:t>,</a:t>
            </a:r>
            <a:r>
              <a:rPr lang="en-US" sz="3200" dirty="0"/>
              <a:t> cucumbers</a:t>
            </a:r>
            <a:r>
              <a:rPr lang="en-US" sz="3200" dirty="0">
                <a:solidFill>
                  <a:srgbClr val="FF0000"/>
                </a:solidFill>
              </a:rPr>
              <a:t>,</a:t>
            </a:r>
            <a:r>
              <a:rPr lang="en-US" sz="3200" dirty="0"/>
              <a:t> pears and apples.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Nouns of direct address </a:t>
            </a:r>
          </a:p>
          <a:p>
            <a:pPr marL="0" indent="0">
              <a:buNone/>
            </a:pPr>
            <a:r>
              <a:rPr lang="en-US" sz="3200" dirty="0"/>
              <a:t>E.g. Class</a:t>
            </a:r>
            <a:r>
              <a:rPr lang="en-US" sz="3200" dirty="0">
                <a:solidFill>
                  <a:srgbClr val="FF0000"/>
                </a:solidFill>
              </a:rPr>
              <a:t>,</a:t>
            </a:r>
            <a:r>
              <a:rPr lang="en-US" sz="3200" dirty="0"/>
              <a:t> take out your books.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Nouns in apposition</a:t>
            </a:r>
          </a:p>
          <a:p>
            <a:pPr marL="0" indent="0">
              <a:buNone/>
            </a:pPr>
            <a:r>
              <a:rPr lang="en-US" sz="3200" dirty="0"/>
              <a:t>E.g. My aunt</a:t>
            </a:r>
            <a:r>
              <a:rPr lang="en-US" sz="3200" dirty="0">
                <a:solidFill>
                  <a:srgbClr val="FF0000"/>
                </a:solidFill>
              </a:rPr>
              <a:t>,</a:t>
            </a:r>
            <a:r>
              <a:rPr lang="en-US" sz="3200" dirty="0"/>
              <a:t> an experienced teacher</a:t>
            </a:r>
            <a:r>
              <a:rPr lang="en-US" sz="3200" dirty="0">
                <a:solidFill>
                  <a:srgbClr val="FF0000"/>
                </a:solidFill>
              </a:rPr>
              <a:t>,</a:t>
            </a:r>
            <a:r>
              <a:rPr lang="en-US" sz="3200" dirty="0"/>
              <a:t> gives free lessons on Saturdays.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4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1267</Words>
  <Application>Microsoft Office PowerPoint</Application>
  <PresentationFormat>Custom</PresentationFormat>
  <Paragraphs>215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Century Gothic</vt:lpstr>
      <vt:lpstr>Times New Roman</vt:lpstr>
      <vt:lpstr>Office Theme</vt:lpstr>
      <vt:lpstr>  Punctuation and Capitalisation Overview</vt:lpstr>
      <vt:lpstr>Objectives</vt:lpstr>
      <vt:lpstr>Punctuation-  End  Marks </vt:lpstr>
      <vt:lpstr>Full stops </vt:lpstr>
      <vt:lpstr>Full stops are also used in abbreviations</vt:lpstr>
      <vt:lpstr>Question Marks</vt:lpstr>
      <vt:lpstr>Exclamation Marks</vt:lpstr>
      <vt:lpstr>Punctuation pause marks</vt:lpstr>
      <vt:lpstr>Some uses of commas</vt:lpstr>
      <vt:lpstr>Commas save lives!  </vt:lpstr>
      <vt:lpstr>Commas save lives!</vt:lpstr>
      <vt:lpstr>Commas save lives!</vt:lpstr>
      <vt:lpstr>The Colon</vt:lpstr>
      <vt:lpstr>Example 1</vt:lpstr>
      <vt:lpstr>Example 2: </vt:lpstr>
      <vt:lpstr>Some things to remember</vt:lpstr>
      <vt:lpstr>Apostrophes in contractions</vt:lpstr>
      <vt:lpstr>Other punctuation marks  </vt:lpstr>
      <vt:lpstr>Apostrophes are used to show possession.</vt:lpstr>
      <vt:lpstr>Quotation Marks in direct speech</vt:lpstr>
      <vt:lpstr>Quotation Marks in direct speech</vt:lpstr>
      <vt:lpstr>Quotation Marks in direct speech</vt:lpstr>
      <vt:lpstr>Quotation Marks are used in titles of movies and books. </vt:lpstr>
      <vt:lpstr>Capitalisation Rules</vt:lpstr>
      <vt:lpstr>Use MINTS to remember when to capitalise</vt:lpstr>
      <vt:lpstr>MINTS Capitalisation</vt:lpstr>
      <vt:lpstr>MINTS Capitalisation</vt:lpstr>
      <vt:lpstr>MINTS Capitalisation</vt:lpstr>
      <vt:lpstr>PowerPoint Presentation</vt:lpstr>
      <vt:lpstr>MINTS Capitalisation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Punctuation and Capitalisation Overview</dc:title>
  <dc:creator>Gillian Pilgrim</dc:creator>
  <cp:lastModifiedBy>Gillian Pilgrim</cp:lastModifiedBy>
  <cp:revision>24</cp:revision>
  <dcterms:created xsi:type="dcterms:W3CDTF">2020-03-17T23:24:30Z</dcterms:created>
  <dcterms:modified xsi:type="dcterms:W3CDTF">2020-04-09T18:45:03Z</dcterms:modified>
</cp:coreProperties>
</file>