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0"/>
  </p:notesMasterIdLst>
  <p:sldIdLst>
    <p:sldId id="257" r:id="rId2"/>
    <p:sldId id="259" r:id="rId3"/>
    <p:sldId id="260" r:id="rId4"/>
    <p:sldId id="262" r:id="rId5"/>
    <p:sldId id="264" r:id="rId6"/>
    <p:sldId id="270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1CE16-930E-46F7-9545-C4FE575CE353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ABA5E8-6298-4B76-A7C0-3BD5AE0F9CB2}">
      <dgm:prSet/>
      <dgm:spPr/>
      <dgm:t>
        <a:bodyPr/>
        <a:lstStyle/>
        <a:p>
          <a:pPr algn="ctr"/>
          <a:r>
            <a:rPr lang="en-US" dirty="0"/>
            <a:t>Define the Term Bank Statement</a:t>
          </a:r>
        </a:p>
      </dgm:t>
    </dgm:pt>
    <dgm:pt modelId="{9F1B718A-3558-4137-BF8C-D3DB97E29F8D}" type="parTrans" cxnId="{28587824-150B-4632-B7D7-D62D5B817424}">
      <dgm:prSet/>
      <dgm:spPr/>
      <dgm:t>
        <a:bodyPr/>
        <a:lstStyle/>
        <a:p>
          <a:endParaRPr lang="en-US"/>
        </a:p>
      </dgm:t>
    </dgm:pt>
    <dgm:pt modelId="{FF95064F-5272-45E2-A1F3-F5FED4CEE829}" type="sibTrans" cxnId="{28587824-150B-4632-B7D7-D62D5B81742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628EE18-4AB7-4CFB-9AF3-F4A586D6FCF5}">
      <dgm:prSet/>
      <dgm:spPr/>
      <dgm:t>
        <a:bodyPr/>
        <a:lstStyle/>
        <a:p>
          <a:pPr algn="ctr"/>
          <a:r>
            <a:rPr lang="en-US" dirty="0"/>
            <a:t>Interpret Information on a Bank Statement</a:t>
          </a:r>
        </a:p>
      </dgm:t>
    </dgm:pt>
    <dgm:pt modelId="{D7BB1404-845B-482E-8636-7F045C842F7D}" type="parTrans" cxnId="{EDB0F5E7-A202-4CAC-903A-94D65D4F514F}">
      <dgm:prSet/>
      <dgm:spPr/>
      <dgm:t>
        <a:bodyPr/>
        <a:lstStyle/>
        <a:p>
          <a:endParaRPr lang="en-US"/>
        </a:p>
      </dgm:t>
    </dgm:pt>
    <dgm:pt modelId="{E10B743E-655A-4AB7-9456-551CE4751325}" type="sibTrans" cxnId="{EDB0F5E7-A202-4CAC-903A-94D65D4F514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0CCA356-BE22-497E-88CD-03FBF115C42D}">
      <dgm:prSet/>
      <dgm:spPr/>
      <dgm:t>
        <a:bodyPr/>
        <a:lstStyle/>
        <a:p>
          <a:pPr algn="ctr"/>
          <a:r>
            <a:rPr lang="en-US" dirty="0"/>
            <a:t>Identify entries on a Bank Statement</a:t>
          </a:r>
        </a:p>
      </dgm:t>
    </dgm:pt>
    <dgm:pt modelId="{D7722DD6-B327-4728-9798-0BBA3A2D4898}" type="parTrans" cxnId="{C70B3C0C-DC58-4046-BBD7-175F83002F0C}">
      <dgm:prSet/>
      <dgm:spPr/>
      <dgm:t>
        <a:bodyPr/>
        <a:lstStyle/>
        <a:p>
          <a:endParaRPr lang="en-TT"/>
        </a:p>
      </dgm:t>
    </dgm:pt>
    <dgm:pt modelId="{B8F3905D-E86A-45BD-804F-35573E1598A0}" type="sibTrans" cxnId="{C70B3C0C-DC58-4046-BBD7-175F83002F0C}">
      <dgm:prSet phldrT="2" phldr="0"/>
      <dgm:spPr/>
      <dgm:t>
        <a:bodyPr/>
        <a:lstStyle/>
        <a:p>
          <a:r>
            <a:rPr lang="en-TT"/>
            <a:t>2</a:t>
          </a:r>
        </a:p>
      </dgm:t>
    </dgm:pt>
    <dgm:pt modelId="{E240F4D4-7E82-4718-95BB-A028041FA0A9}" type="pres">
      <dgm:prSet presAssocID="{A7B1CE16-930E-46F7-9545-C4FE575CE353}" presName="Name0" presStyleCnt="0">
        <dgm:presLayoutVars>
          <dgm:animLvl val="lvl"/>
          <dgm:resizeHandles val="exact"/>
        </dgm:presLayoutVars>
      </dgm:prSet>
      <dgm:spPr/>
    </dgm:pt>
    <dgm:pt modelId="{A317A718-E455-4B9C-98CE-2C4BF8A45832}" type="pres">
      <dgm:prSet presAssocID="{B0ABA5E8-6298-4B76-A7C0-3BD5AE0F9CB2}" presName="compositeNode" presStyleCnt="0">
        <dgm:presLayoutVars>
          <dgm:bulletEnabled val="1"/>
        </dgm:presLayoutVars>
      </dgm:prSet>
      <dgm:spPr/>
    </dgm:pt>
    <dgm:pt modelId="{E8B10411-DB64-4F9B-9E81-280236ACAF0C}" type="pres">
      <dgm:prSet presAssocID="{B0ABA5E8-6298-4B76-A7C0-3BD5AE0F9CB2}" presName="bgRect" presStyleLbl="bgAccFollowNode1" presStyleIdx="0" presStyleCnt="3"/>
      <dgm:spPr/>
    </dgm:pt>
    <dgm:pt modelId="{BE9C85D3-722D-454E-9832-66316C17B47E}" type="pres">
      <dgm:prSet presAssocID="{FF95064F-5272-45E2-A1F3-F5FED4CEE82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0472CE6-38E0-4B4A-9AD2-40E5E3D994B8}" type="pres">
      <dgm:prSet presAssocID="{B0ABA5E8-6298-4B76-A7C0-3BD5AE0F9CB2}" presName="bottomLine" presStyleLbl="alignNode1" presStyleIdx="1" presStyleCnt="6">
        <dgm:presLayoutVars/>
      </dgm:prSet>
      <dgm:spPr/>
    </dgm:pt>
    <dgm:pt modelId="{D89B775F-5171-47BF-B1D9-6EEE5898295A}" type="pres">
      <dgm:prSet presAssocID="{B0ABA5E8-6298-4B76-A7C0-3BD5AE0F9CB2}" presName="nodeText" presStyleLbl="bgAccFollowNode1" presStyleIdx="0" presStyleCnt="3">
        <dgm:presLayoutVars>
          <dgm:bulletEnabled val="1"/>
        </dgm:presLayoutVars>
      </dgm:prSet>
      <dgm:spPr/>
    </dgm:pt>
    <dgm:pt modelId="{70042154-37D2-4B8A-B999-C08789F8DB22}" type="pres">
      <dgm:prSet presAssocID="{FF95064F-5272-45E2-A1F3-F5FED4CEE829}" presName="sibTrans" presStyleCnt="0"/>
      <dgm:spPr/>
    </dgm:pt>
    <dgm:pt modelId="{4CF28B10-A1F5-4737-ACF5-AB2278675719}" type="pres">
      <dgm:prSet presAssocID="{C0CCA356-BE22-497E-88CD-03FBF115C42D}" presName="compositeNode" presStyleCnt="0">
        <dgm:presLayoutVars>
          <dgm:bulletEnabled val="1"/>
        </dgm:presLayoutVars>
      </dgm:prSet>
      <dgm:spPr/>
    </dgm:pt>
    <dgm:pt modelId="{F652D689-3FBA-4D65-980C-EF09AA799BB8}" type="pres">
      <dgm:prSet presAssocID="{C0CCA356-BE22-497E-88CD-03FBF115C42D}" presName="bgRect" presStyleLbl="bgAccFollowNode1" presStyleIdx="1" presStyleCnt="3"/>
      <dgm:spPr/>
    </dgm:pt>
    <dgm:pt modelId="{ADB180E9-07C2-44CB-99F7-AE2B3554F11C}" type="pres">
      <dgm:prSet presAssocID="{B8F3905D-E86A-45BD-804F-35573E1598A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D46BCDE-1301-4C9D-9EB9-08B971EE72D7}" type="pres">
      <dgm:prSet presAssocID="{C0CCA356-BE22-497E-88CD-03FBF115C42D}" presName="bottomLine" presStyleLbl="alignNode1" presStyleIdx="3" presStyleCnt="6">
        <dgm:presLayoutVars/>
      </dgm:prSet>
      <dgm:spPr/>
    </dgm:pt>
    <dgm:pt modelId="{DFF04AF1-45E7-471B-BBE0-7307BE5C6706}" type="pres">
      <dgm:prSet presAssocID="{C0CCA356-BE22-497E-88CD-03FBF115C42D}" presName="nodeText" presStyleLbl="bgAccFollowNode1" presStyleIdx="1" presStyleCnt="3">
        <dgm:presLayoutVars>
          <dgm:bulletEnabled val="1"/>
        </dgm:presLayoutVars>
      </dgm:prSet>
      <dgm:spPr/>
    </dgm:pt>
    <dgm:pt modelId="{BAA0F9D0-1ABB-49A4-A00E-AD5FAA4644CE}" type="pres">
      <dgm:prSet presAssocID="{B8F3905D-E86A-45BD-804F-35573E1598A0}" presName="sibTrans" presStyleCnt="0"/>
      <dgm:spPr/>
    </dgm:pt>
    <dgm:pt modelId="{E2EFA4FA-5472-4C3F-9B3C-9FA3687A2E0F}" type="pres">
      <dgm:prSet presAssocID="{6628EE18-4AB7-4CFB-9AF3-F4A586D6FCF5}" presName="compositeNode" presStyleCnt="0">
        <dgm:presLayoutVars>
          <dgm:bulletEnabled val="1"/>
        </dgm:presLayoutVars>
      </dgm:prSet>
      <dgm:spPr/>
    </dgm:pt>
    <dgm:pt modelId="{0736A15B-97F3-453A-BCC0-636EEA25A0DF}" type="pres">
      <dgm:prSet presAssocID="{6628EE18-4AB7-4CFB-9AF3-F4A586D6FCF5}" presName="bgRect" presStyleLbl="bgAccFollowNode1" presStyleIdx="2" presStyleCnt="3"/>
      <dgm:spPr/>
    </dgm:pt>
    <dgm:pt modelId="{B414B683-F362-4BCE-9987-20986D3880ED}" type="pres">
      <dgm:prSet presAssocID="{E10B743E-655A-4AB7-9456-551CE475132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006B826-66A9-4E84-9676-9D33B2C853A2}" type="pres">
      <dgm:prSet presAssocID="{6628EE18-4AB7-4CFB-9AF3-F4A586D6FCF5}" presName="bottomLine" presStyleLbl="alignNode1" presStyleIdx="5" presStyleCnt="6">
        <dgm:presLayoutVars/>
      </dgm:prSet>
      <dgm:spPr/>
    </dgm:pt>
    <dgm:pt modelId="{8D1D6474-B679-4DB1-BF1B-C544A6D1DBDD}" type="pres">
      <dgm:prSet presAssocID="{6628EE18-4AB7-4CFB-9AF3-F4A586D6FCF5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70B3C0C-DC58-4046-BBD7-175F83002F0C}" srcId="{A7B1CE16-930E-46F7-9545-C4FE575CE353}" destId="{C0CCA356-BE22-497E-88CD-03FBF115C42D}" srcOrd="1" destOrd="0" parTransId="{D7722DD6-B327-4728-9798-0BBA3A2D4898}" sibTransId="{B8F3905D-E86A-45BD-804F-35573E1598A0}"/>
    <dgm:cxn modelId="{5EF5950D-8848-4188-BB46-CDD98CB470FF}" type="presOf" srcId="{C0CCA356-BE22-497E-88CD-03FBF115C42D}" destId="{DFF04AF1-45E7-471B-BBE0-7307BE5C6706}" srcOrd="1" destOrd="0" presId="urn:microsoft.com/office/officeart/2016/7/layout/BasicLinearProcessNumbered"/>
    <dgm:cxn modelId="{7DD5D01C-9533-4757-B686-1CC2AFBB0176}" type="presOf" srcId="{FF95064F-5272-45E2-A1F3-F5FED4CEE829}" destId="{BE9C85D3-722D-454E-9832-66316C17B47E}" srcOrd="0" destOrd="0" presId="urn:microsoft.com/office/officeart/2016/7/layout/BasicLinearProcessNumbered"/>
    <dgm:cxn modelId="{28587824-150B-4632-B7D7-D62D5B817424}" srcId="{A7B1CE16-930E-46F7-9545-C4FE575CE353}" destId="{B0ABA5E8-6298-4B76-A7C0-3BD5AE0F9CB2}" srcOrd="0" destOrd="0" parTransId="{9F1B718A-3558-4137-BF8C-D3DB97E29F8D}" sibTransId="{FF95064F-5272-45E2-A1F3-F5FED4CEE829}"/>
    <dgm:cxn modelId="{E5653361-1344-410D-904C-AB981AD58271}" type="presOf" srcId="{6628EE18-4AB7-4CFB-9AF3-F4A586D6FCF5}" destId="{8D1D6474-B679-4DB1-BF1B-C544A6D1DBDD}" srcOrd="1" destOrd="0" presId="urn:microsoft.com/office/officeart/2016/7/layout/BasicLinearProcessNumbered"/>
    <dgm:cxn modelId="{23070365-201C-4C4B-8947-A9260B9EAC62}" type="presOf" srcId="{A7B1CE16-930E-46F7-9545-C4FE575CE353}" destId="{E240F4D4-7E82-4718-95BB-A028041FA0A9}" srcOrd="0" destOrd="0" presId="urn:microsoft.com/office/officeart/2016/7/layout/BasicLinearProcessNumbered"/>
    <dgm:cxn modelId="{E28E8F4F-0181-48B9-B46E-998EE6872ED4}" type="presOf" srcId="{B0ABA5E8-6298-4B76-A7C0-3BD5AE0F9CB2}" destId="{D89B775F-5171-47BF-B1D9-6EEE5898295A}" srcOrd="1" destOrd="0" presId="urn:microsoft.com/office/officeart/2016/7/layout/BasicLinearProcessNumbered"/>
    <dgm:cxn modelId="{BF519053-D66F-41ED-89C7-FDD4F1555BB8}" type="presOf" srcId="{B0ABA5E8-6298-4B76-A7C0-3BD5AE0F9CB2}" destId="{E8B10411-DB64-4F9B-9E81-280236ACAF0C}" srcOrd="0" destOrd="0" presId="urn:microsoft.com/office/officeart/2016/7/layout/BasicLinearProcessNumbered"/>
    <dgm:cxn modelId="{1D594A58-0C97-4F5C-823D-E7C253F522AE}" type="presOf" srcId="{6628EE18-4AB7-4CFB-9AF3-F4A586D6FCF5}" destId="{0736A15B-97F3-453A-BCC0-636EEA25A0DF}" srcOrd="0" destOrd="0" presId="urn:microsoft.com/office/officeart/2016/7/layout/BasicLinearProcessNumbered"/>
    <dgm:cxn modelId="{0995C9C5-F252-406B-90E5-E18EF2D129CF}" type="presOf" srcId="{B8F3905D-E86A-45BD-804F-35573E1598A0}" destId="{ADB180E9-07C2-44CB-99F7-AE2B3554F11C}" srcOrd="0" destOrd="0" presId="urn:microsoft.com/office/officeart/2016/7/layout/BasicLinearProcessNumbered"/>
    <dgm:cxn modelId="{43C6D4C9-83F2-4EC6-AE90-A96AA500EB81}" type="presOf" srcId="{E10B743E-655A-4AB7-9456-551CE4751325}" destId="{B414B683-F362-4BCE-9987-20986D3880ED}" srcOrd="0" destOrd="0" presId="urn:microsoft.com/office/officeart/2016/7/layout/BasicLinearProcessNumbered"/>
    <dgm:cxn modelId="{AD78F4CD-FB53-46FE-BAE8-7F4768198066}" type="presOf" srcId="{C0CCA356-BE22-497E-88CD-03FBF115C42D}" destId="{F652D689-3FBA-4D65-980C-EF09AA799BB8}" srcOrd="0" destOrd="0" presId="urn:microsoft.com/office/officeart/2016/7/layout/BasicLinearProcessNumbered"/>
    <dgm:cxn modelId="{EDB0F5E7-A202-4CAC-903A-94D65D4F514F}" srcId="{A7B1CE16-930E-46F7-9545-C4FE575CE353}" destId="{6628EE18-4AB7-4CFB-9AF3-F4A586D6FCF5}" srcOrd="2" destOrd="0" parTransId="{D7BB1404-845B-482E-8636-7F045C842F7D}" sibTransId="{E10B743E-655A-4AB7-9456-551CE4751325}"/>
    <dgm:cxn modelId="{0377D950-D461-495A-9F90-7744E4B945C2}" type="presParOf" srcId="{E240F4D4-7E82-4718-95BB-A028041FA0A9}" destId="{A317A718-E455-4B9C-98CE-2C4BF8A45832}" srcOrd="0" destOrd="0" presId="urn:microsoft.com/office/officeart/2016/7/layout/BasicLinearProcessNumbered"/>
    <dgm:cxn modelId="{68CB92BF-BE78-473A-B401-0D5953CDD8F6}" type="presParOf" srcId="{A317A718-E455-4B9C-98CE-2C4BF8A45832}" destId="{E8B10411-DB64-4F9B-9E81-280236ACAF0C}" srcOrd="0" destOrd="0" presId="urn:microsoft.com/office/officeart/2016/7/layout/BasicLinearProcessNumbered"/>
    <dgm:cxn modelId="{8C5DF41E-031C-46A6-ADC4-9BB3C6F4B427}" type="presParOf" srcId="{A317A718-E455-4B9C-98CE-2C4BF8A45832}" destId="{BE9C85D3-722D-454E-9832-66316C17B47E}" srcOrd="1" destOrd="0" presId="urn:microsoft.com/office/officeart/2016/7/layout/BasicLinearProcessNumbered"/>
    <dgm:cxn modelId="{AA86F937-4FF5-446C-8E0A-8A0B98BA02C9}" type="presParOf" srcId="{A317A718-E455-4B9C-98CE-2C4BF8A45832}" destId="{A0472CE6-38E0-4B4A-9AD2-40E5E3D994B8}" srcOrd="2" destOrd="0" presId="urn:microsoft.com/office/officeart/2016/7/layout/BasicLinearProcessNumbered"/>
    <dgm:cxn modelId="{A96A9AE6-BEEE-45B8-8AC0-EDD7791582EA}" type="presParOf" srcId="{A317A718-E455-4B9C-98CE-2C4BF8A45832}" destId="{D89B775F-5171-47BF-B1D9-6EEE5898295A}" srcOrd="3" destOrd="0" presId="urn:microsoft.com/office/officeart/2016/7/layout/BasicLinearProcessNumbered"/>
    <dgm:cxn modelId="{71FD64B3-1843-4115-81EC-5397D3572622}" type="presParOf" srcId="{E240F4D4-7E82-4718-95BB-A028041FA0A9}" destId="{70042154-37D2-4B8A-B999-C08789F8DB22}" srcOrd="1" destOrd="0" presId="urn:microsoft.com/office/officeart/2016/7/layout/BasicLinearProcessNumbered"/>
    <dgm:cxn modelId="{1E2B1A5A-FE0B-4931-975B-B134DA37CD83}" type="presParOf" srcId="{E240F4D4-7E82-4718-95BB-A028041FA0A9}" destId="{4CF28B10-A1F5-4737-ACF5-AB2278675719}" srcOrd="2" destOrd="0" presId="urn:microsoft.com/office/officeart/2016/7/layout/BasicLinearProcessNumbered"/>
    <dgm:cxn modelId="{24A4779F-AB7F-43D6-8DB9-98C7E9CD72F3}" type="presParOf" srcId="{4CF28B10-A1F5-4737-ACF5-AB2278675719}" destId="{F652D689-3FBA-4D65-980C-EF09AA799BB8}" srcOrd="0" destOrd="0" presId="urn:microsoft.com/office/officeart/2016/7/layout/BasicLinearProcessNumbered"/>
    <dgm:cxn modelId="{B27E756B-953B-4839-9026-275C748D7C13}" type="presParOf" srcId="{4CF28B10-A1F5-4737-ACF5-AB2278675719}" destId="{ADB180E9-07C2-44CB-99F7-AE2B3554F11C}" srcOrd="1" destOrd="0" presId="urn:microsoft.com/office/officeart/2016/7/layout/BasicLinearProcessNumbered"/>
    <dgm:cxn modelId="{BA9DC965-C6F1-4432-9E3F-6157E0BECBBA}" type="presParOf" srcId="{4CF28B10-A1F5-4737-ACF5-AB2278675719}" destId="{1D46BCDE-1301-4C9D-9EB9-08B971EE72D7}" srcOrd="2" destOrd="0" presId="urn:microsoft.com/office/officeart/2016/7/layout/BasicLinearProcessNumbered"/>
    <dgm:cxn modelId="{C85F43E2-7B27-4892-B12A-841F3F5FDD0E}" type="presParOf" srcId="{4CF28B10-A1F5-4737-ACF5-AB2278675719}" destId="{DFF04AF1-45E7-471B-BBE0-7307BE5C6706}" srcOrd="3" destOrd="0" presId="urn:microsoft.com/office/officeart/2016/7/layout/BasicLinearProcessNumbered"/>
    <dgm:cxn modelId="{43904482-04DC-4CEC-89F8-074E06314AF5}" type="presParOf" srcId="{E240F4D4-7E82-4718-95BB-A028041FA0A9}" destId="{BAA0F9D0-1ABB-49A4-A00E-AD5FAA4644CE}" srcOrd="3" destOrd="0" presId="urn:microsoft.com/office/officeart/2016/7/layout/BasicLinearProcessNumbered"/>
    <dgm:cxn modelId="{FB9CE426-507C-4903-B31D-3AA7EAD5D9E5}" type="presParOf" srcId="{E240F4D4-7E82-4718-95BB-A028041FA0A9}" destId="{E2EFA4FA-5472-4C3F-9B3C-9FA3687A2E0F}" srcOrd="4" destOrd="0" presId="urn:microsoft.com/office/officeart/2016/7/layout/BasicLinearProcessNumbered"/>
    <dgm:cxn modelId="{261A90AA-CD34-4FDD-AF77-36112903AA2E}" type="presParOf" srcId="{E2EFA4FA-5472-4C3F-9B3C-9FA3687A2E0F}" destId="{0736A15B-97F3-453A-BCC0-636EEA25A0DF}" srcOrd="0" destOrd="0" presId="urn:microsoft.com/office/officeart/2016/7/layout/BasicLinearProcessNumbered"/>
    <dgm:cxn modelId="{72456DAB-2E61-49E3-B672-095B90754518}" type="presParOf" srcId="{E2EFA4FA-5472-4C3F-9B3C-9FA3687A2E0F}" destId="{B414B683-F362-4BCE-9987-20986D3880ED}" srcOrd="1" destOrd="0" presId="urn:microsoft.com/office/officeart/2016/7/layout/BasicLinearProcessNumbered"/>
    <dgm:cxn modelId="{CC34C8C2-B157-40B6-A306-1534F38DF403}" type="presParOf" srcId="{E2EFA4FA-5472-4C3F-9B3C-9FA3687A2E0F}" destId="{4006B826-66A9-4E84-9676-9D33B2C853A2}" srcOrd="2" destOrd="0" presId="urn:microsoft.com/office/officeart/2016/7/layout/BasicLinearProcessNumbered"/>
    <dgm:cxn modelId="{A9651395-C550-488B-8C49-9014AC87F5A2}" type="presParOf" srcId="{E2EFA4FA-5472-4C3F-9B3C-9FA3687A2E0F}" destId="{8D1D6474-B679-4DB1-BF1B-C544A6D1DBD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53141-30FB-4777-887B-65FB6174096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8DFAE3-C8C6-40A4-ABF1-0E84CB831F97}">
      <dgm:prSet/>
      <dgm:spPr/>
      <dgm:t>
        <a:bodyPr/>
        <a:lstStyle/>
        <a:p>
          <a:pPr algn="just"/>
          <a:r>
            <a:rPr lang="en-TT" dirty="0"/>
            <a:t>Today we continue with preparing documents used in the accounts office.  </a:t>
          </a:r>
          <a:endParaRPr lang="en-US" dirty="0"/>
        </a:p>
      </dgm:t>
    </dgm:pt>
    <dgm:pt modelId="{E1FAD836-A199-4488-81BA-48970BAE5CE2}" type="parTrans" cxnId="{0845AB76-6B6F-45CD-ABB7-B699C1838700}">
      <dgm:prSet/>
      <dgm:spPr/>
      <dgm:t>
        <a:bodyPr/>
        <a:lstStyle/>
        <a:p>
          <a:pPr algn="just"/>
          <a:endParaRPr lang="en-US"/>
        </a:p>
      </dgm:t>
    </dgm:pt>
    <dgm:pt modelId="{AD62C7E1-4B81-4C34-831C-DB80A0B3324C}" type="sibTrans" cxnId="{0845AB76-6B6F-45CD-ABB7-B699C1838700}">
      <dgm:prSet/>
      <dgm:spPr/>
      <dgm:t>
        <a:bodyPr/>
        <a:lstStyle/>
        <a:p>
          <a:pPr algn="just"/>
          <a:endParaRPr lang="en-US"/>
        </a:p>
      </dgm:t>
    </dgm:pt>
    <dgm:pt modelId="{135C3380-AF4E-47EA-934B-46225ECDBE9B}">
      <dgm:prSet/>
      <dgm:spPr/>
      <dgm:t>
        <a:bodyPr/>
        <a:lstStyle/>
        <a:p>
          <a:pPr algn="just"/>
          <a:r>
            <a:rPr lang="en-TT" dirty="0"/>
            <a:t>Thus far, we have examined payroll, currency memorandum and debit and credit notes, invoices, receipts, statement of accounts and cheques</a:t>
          </a:r>
          <a:endParaRPr lang="en-US" dirty="0"/>
        </a:p>
      </dgm:t>
    </dgm:pt>
    <dgm:pt modelId="{73149255-C203-454B-9CBF-F32E58935151}" type="parTrans" cxnId="{97DB21AD-B9BB-4ECA-8DE9-5CCD1C6273CE}">
      <dgm:prSet/>
      <dgm:spPr/>
      <dgm:t>
        <a:bodyPr/>
        <a:lstStyle/>
        <a:p>
          <a:pPr algn="just"/>
          <a:endParaRPr lang="en-US"/>
        </a:p>
      </dgm:t>
    </dgm:pt>
    <dgm:pt modelId="{930D1ED6-21A0-4552-B785-A5F8D8337610}" type="sibTrans" cxnId="{97DB21AD-B9BB-4ECA-8DE9-5CCD1C6273CE}">
      <dgm:prSet/>
      <dgm:spPr/>
      <dgm:t>
        <a:bodyPr/>
        <a:lstStyle/>
        <a:p>
          <a:pPr algn="just"/>
          <a:endParaRPr lang="en-US"/>
        </a:p>
      </dgm:t>
    </dgm:pt>
    <dgm:pt modelId="{AB5241F7-E5C2-4C62-ADCF-B176827BB86F}">
      <dgm:prSet/>
      <dgm:spPr/>
      <dgm:t>
        <a:bodyPr/>
        <a:lstStyle/>
        <a:p>
          <a:pPr algn="just"/>
          <a:endParaRPr lang="en-US" dirty="0"/>
        </a:p>
        <a:p>
          <a:pPr algn="just"/>
          <a:r>
            <a:rPr lang="en-US" dirty="0"/>
            <a:t>Today we will be exploring Bank Statements</a:t>
          </a:r>
        </a:p>
      </dgm:t>
    </dgm:pt>
    <dgm:pt modelId="{8608158D-DF70-477D-9AA5-8340F8B60222}" type="parTrans" cxnId="{DE26CDD2-3E08-44FC-A2FC-4790AA3DE14A}">
      <dgm:prSet/>
      <dgm:spPr/>
      <dgm:t>
        <a:bodyPr/>
        <a:lstStyle/>
        <a:p>
          <a:pPr algn="just"/>
          <a:endParaRPr lang="en-TT"/>
        </a:p>
      </dgm:t>
    </dgm:pt>
    <dgm:pt modelId="{89D22773-7C27-4DD5-BCDB-4C7F8F7B5D7D}" type="sibTrans" cxnId="{DE26CDD2-3E08-44FC-A2FC-4790AA3DE14A}">
      <dgm:prSet/>
      <dgm:spPr/>
      <dgm:t>
        <a:bodyPr/>
        <a:lstStyle/>
        <a:p>
          <a:pPr algn="just"/>
          <a:endParaRPr lang="en-TT"/>
        </a:p>
      </dgm:t>
    </dgm:pt>
    <dgm:pt modelId="{7EB65584-3CE3-4D56-9C3A-91023779BAAE}" type="pres">
      <dgm:prSet presAssocID="{30853141-30FB-4777-887B-65FB61740969}" presName="vert0" presStyleCnt="0">
        <dgm:presLayoutVars>
          <dgm:dir/>
          <dgm:animOne val="branch"/>
          <dgm:animLvl val="lvl"/>
        </dgm:presLayoutVars>
      </dgm:prSet>
      <dgm:spPr/>
    </dgm:pt>
    <dgm:pt modelId="{F04A6A41-989F-43E7-A5C1-2FC0164F866D}" type="pres">
      <dgm:prSet presAssocID="{CC8DFAE3-C8C6-40A4-ABF1-0E84CB831F97}" presName="thickLine" presStyleLbl="alignNode1" presStyleIdx="0" presStyleCnt="3"/>
      <dgm:spPr/>
    </dgm:pt>
    <dgm:pt modelId="{2BE7AFED-CA23-4C22-A07D-F30368DDF7C1}" type="pres">
      <dgm:prSet presAssocID="{CC8DFAE3-C8C6-40A4-ABF1-0E84CB831F97}" presName="horz1" presStyleCnt="0"/>
      <dgm:spPr/>
    </dgm:pt>
    <dgm:pt modelId="{C48DC8FE-42BA-4ADD-8AD1-73A931FB243C}" type="pres">
      <dgm:prSet presAssocID="{CC8DFAE3-C8C6-40A4-ABF1-0E84CB831F97}" presName="tx1" presStyleLbl="revTx" presStyleIdx="0" presStyleCnt="3"/>
      <dgm:spPr/>
    </dgm:pt>
    <dgm:pt modelId="{A0481BE1-C426-4696-9E95-70EAE2B8467D}" type="pres">
      <dgm:prSet presAssocID="{CC8DFAE3-C8C6-40A4-ABF1-0E84CB831F97}" presName="vert1" presStyleCnt="0"/>
      <dgm:spPr/>
    </dgm:pt>
    <dgm:pt modelId="{8E9CA0E9-D572-41EA-9F22-192B683BAC1A}" type="pres">
      <dgm:prSet presAssocID="{135C3380-AF4E-47EA-934B-46225ECDBE9B}" presName="thickLine" presStyleLbl="alignNode1" presStyleIdx="1" presStyleCnt="3"/>
      <dgm:spPr/>
    </dgm:pt>
    <dgm:pt modelId="{F6259076-DE2F-4921-9C79-6C177089BB78}" type="pres">
      <dgm:prSet presAssocID="{135C3380-AF4E-47EA-934B-46225ECDBE9B}" presName="horz1" presStyleCnt="0"/>
      <dgm:spPr/>
    </dgm:pt>
    <dgm:pt modelId="{FB14E828-6A13-49C0-8731-00747857F73F}" type="pres">
      <dgm:prSet presAssocID="{135C3380-AF4E-47EA-934B-46225ECDBE9B}" presName="tx1" presStyleLbl="revTx" presStyleIdx="1" presStyleCnt="3"/>
      <dgm:spPr/>
    </dgm:pt>
    <dgm:pt modelId="{2B39F146-BFB0-405E-AB29-83E8F864AD63}" type="pres">
      <dgm:prSet presAssocID="{135C3380-AF4E-47EA-934B-46225ECDBE9B}" presName="vert1" presStyleCnt="0"/>
      <dgm:spPr/>
    </dgm:pt>
    <dgm:pt modelId="{715DA5F8-D629-4EB0-8A15-ED97A912BBF5}" type="pres">
      <dgm:prSet presAssocID="{AB5241F7-E5C2-4C62-ADCF-B176827BB86F}" presName="thickLine" presStyleLbl="alignNode1" presStyleIdx="2" presStyleCnt="3"/>
      <dgm:spPr/>
    </dgm:pt>
    <dgm:pt modelId="{84898E77-218E-4A86-BA4D-91B5E816710B}" type="pres">
      <dgm:prSet presAssocID="{AB5241F7-E5C2-4C62-ADCF-B176827BB86F}" presName="horz1" presStyleCnt="0"/>
      <dgm:spPr/>
    </dgm:pt>
    <dgm:pt modelId="{906111E4-4D86-4DE6-8995-934695D78011}" type="pres">
      <dgm:prSet presAssocID="{AB5241F7-E5C2-4C62-ADCF-B176827BB86F}" presName="tx1" presStyleLbl="revTx" presStyleIdx="2" presStyleCnt="3"/>
      <dgm:spPr/>
    </dgm:pt>
    <dgm:pt modelId="{07421245-1C70-47BF-98FB-7EEB2414B9EF}" type="pres">
      <dgm:prSet presAssocID="{AB5241F7-E5C2-4C62-ADCF-B176827BB86F}" presName="vert1" presStyleCnt="0"/>
      <dgm:spPr/>
    </dgm:pt>
  </dgm:ptLst>
  <dgm:cxnLst>
    <dgm:cxn modelId="{0845AB76-6B6F-45CD-ABB7-B699C1838700}" srcId="{30853141-30FB-4777-887B-65FB61740969}" destId="{CC8DFAE3-C8C6-40A4-ABF1-0E84CB831F97}" srcOrd="0" destOrd="0" parTransId="{E1FAD836-A199-4488-81BA-48970BAE5CE2}" sibTransId="{AD62C7E1-4B81-4C34-831C-DB80A0B3324C}"/>
    <dgm:cxn modelId="{7B3FA1A7-DBAD-44B6-92C6-660582E3362A}" type="presOf" srcId="{30853141-30FB-4777-887B-65FB61740969}" destId="{7EB65584-3CE3-4D56-9C3A-91023779BAAE}" srcOrd="0" destOrd="0" presId="urn:microsoft.com/office/officeart/2008/layout/LinedList"/>
    <dgm:cxn modelId="{97DB21AD-B9BB-4ECA-8DE9-5CCD1C6273CE}" srcId="{30853141-30FB-4777-887B-65FB61740969}" destId="{135C3380-AF4E-47EA-934B-46225ECDBE9B}" srcOrd="1" destOrd="0" parTransId="{73149255-C203-454B-9CBF-F32E58935151}" sibTransId="{930D1ED6-21A0-4552-B785-A5F8D8337610}"/>
    <dgm:cxn modelId="{D49446C4-317A-4C48-92E5-E28B544BDEC8}" type="presOf" srcId="{135C3380-AF4E-47EA-934B-46225ECDBE9B}" destId="{FB14E828-6A13-49C0-8731-00747857F73F}" srcOrd="0" destOrd="0" presId="urn:microsoft.com/office/officeart/2008/layout/LinedList"/>
    <dgm:cxn modelId="{37C278C8-D41E-4634-987D-067E8AFC9A7B}" type="presOf" srcId="{AB5241F7-E5C2-4C62-ADCF-B176827BB86F}" destId="{906111E4-4D86-4DE6-8995-934695D78011}" srcOrd="0" destOrd="0" presId="urn:microsoft.com/office/officeart/2008/layout/LinedList"/>
    <dgm:cxn modelId="{DE26CDD2-3E08-44FC-A2FC-4790AA3DE14A}" srcId="{30853141-30FB-4777-887B-65FB61740969}" destId="{AB5241F7-E5C2-4C62-ADCF-B176827BB86F}" srcOrd="2" destOrd="0" parTransId="{8608158D-DF70-477D-9AA5-8340F8B60222}" sibTransId="{89D22773-7C27-4DD5-BCDB-4C7F8F7B5D7D}"/>
    <dgm:cxn modelId="{7274ECD9-BD1C-41AB-B20C-FA8046A100BE}" type="presOf" srcId="{CC8DFAE3-C8C6-40A4-ABF1-0E84CB831F97}" destId="{C48DC8FE-42BA-4ADD-8AD1-73A931FB243C}" srcOrd="0" destOrd="0" presId="urn:microsoft.com/office/officeart/2008/layout/LinedList"/>
    <dgm:cxn modelId="{DF60976C-A518-45EF-901F-0E32521C165D}" type="presParOf" srcId="{7EB65584-3CE3-4D56-9C3A-91023779BAAE}" destId="{F04A6A41-989F-43E7-A5C1-2FC0164F866D}" srcOrd="0" destOrd="0" presId="urn:microsoft.com/office/officeart/2008/layout/LinedList"/>
    <dgm:cxn modelId="{D89214F9-7C7B-4C26-B696-81C316912B23}" type="presParOf" srcId="{7EB65584-3CE3-4D56-9C3A-91023779BAAE}" destId="{2BE7AFED-CA23-4C22-A07D-F30368DDF7C1}" srcOrd="1" destOrd="0" presId="urn:microsoft.com/office/officeart/2008/layout/LinedList"/>
    <dgm:cxn modelId="{18A2E606-45AB-4335-BC83-7313C8B7C77A}" type="presParOf" srcId="{2BE7AFED-CA23-4C22-A07D-F30368DDF7C1}" destId="{C48DC8FE-42BA-4ADD-8AD1-73A931FB243C}" srcOrd="0" destOrd="0" presId="urn:microsoft.com/office/officeart/2008/layout/LinedList"/>
    <dgm:cxn modelId="{4A9B1C5A-7B93-4D05-ADB0-32DFFD7C9EB9}" type="presParOf" srcId="{2BE7AFED-CA23-4C22-A07D-F30368DDF7C1}" destId="{A0481BE1-C426-4696-9E95-70EAE2B8467D}" srcOrd="1" destOrd="0" presId="urn:microsoft.com/office/officeart/2008/layout/LinedList"/>
    <dgm:cxn modelId="{EBFBE99D-2251-41FB-9DF7-E31BA922BD02}" type="presParOf" srcId="{7EB65584-3CE3-4D56-9C3A-91023779BAAE}" destId="{8E9CA0E9-D572-41EA-9F22-192B683BAC1A}" srcOrd="2" destOrd="0" presId="urn:microsoft.com/office/officeart/2008/layout/LinedList"/>
    <dgm:cxn modelId="{EFC5350F-9199-413F-9C94-C1707D34FEA4}" type="presParOf" srcId="{7EB65584-3CE3-4D56-9C3A-91023779BAAE}" destId="{F6259076-DE2F-4921-9C79-6C177089BB78}" srcOrd="3" destOrd="0" presId="urn:microsoft.com/office/officeart/2008/layout/LinedList"/>
    <dgm:cxn modelId="{2E477B66-8E70-4A01-9B4C-1D60B457E9E8}" type="presParOf" srcId="{F6259076-DE2F-4921-9C79-6C177089BB78}" destId="{FB14E828-6A13-49C0-8731-00747857F73F}" srcOrd="0" destOrd="0" presId="urn:microsoft.com/office/officeart/2008/layout/LinedList"/>
    <dgm:cxn modelId="{B60A5537-6E96-4F1E-AB7B-EF7610F4E411}" type="presParOf" srcId="{F6259076-DE2F-4921-9C79-6C177089BB78}" destId="{2B39F146-BFB0-405E-AB29-83E8F864AD63}" srcOrd="1" destOrd="0" presId="urn:microsoft.com/office/officeart/2008/layout/LinedList"/>
    <dgm:cxn modelId="{298A978C-218E-42D2-96C1-7B8A0798B643}" type="presParOf" srcId="{7EB65584-3CE3-4D56-9C3A-91023779BAAE}" destId="{715DA5F8-D629-4EB0-8A15-ED97A912BBF5}" srcOrd="4" destOrd="0" presId="urn:microsoft.com/office/officeart/2008/layout/LinedList"/>
    <dgm:cxn modelId="{880C3766-8E38-49D7-BB57-2EC3F85A8E6F}" type="presParOf" srcId="{7EB65584-3CE3-4D56-9C3A-91023779BAAE}" destId="{84898E77-218E-4A86-BA4D-91B5E816710B}" srcOrd="5" destOrd="0" presId="urn:microsoft.com/office/officeart/2008/layout/LinedList"/>
    <dgm:cxn modelId="{C4CF562D-5888-4A5F-B54A-8F3D6FDB728A}" type="presParOf" srcId="{84898E77-218E-4A86-BA4D-91B5E816710B}" destId="{906111E4-4D86-4DE6-8995-934695D78011}" srcOrd="0" destOrd="0" presId="urn:microsoft.com/office/officeart/2008/layout/LinedList"/>
    <dgm:cxn modelId="{5D780DD7-91CE-4838-982E-34DC88AB964F}" type="presParOf" srcId="{84898E77-218E-4A86-BA4D-91B5E816710B}" destId="{07421245-1C70-47BF-98FB-7EEB2414B9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F5F25-8ABB-4F0B-A709-778348878918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EF70F28-956C-42AA-9535-598F48E9EB7D}">
      <dgm:prSet/>
      <dgm:spPr/>
      <dgm:t>
        <a:bodyPr/>
        <a:lstStyle/>
        <a:p>
          <a:r>
            <a:rPr lang="en-TT" dirty="0">
              <a:latin typeface="+mn-lt"/>
              <a:cs typeface="Times New Roman" panose="02020603050405020304" pitchFamily="18" charset="0"/>
            </a:rPr>
            <a:t>Bank Statements retrieved from https://www.youtube.com/watch?v=HrBAO_5-FSQ</a:t>
          </a:r>
          <a:endParaRPr lang="en-US" dirty="0">
            <a:latin typeface="+mn-lt"/>
          </a:endParaRPr>
        </a:p>
      </dgm:t>
    </dgm:pt>
    <dgm:pt modelId="{E9E2261B-62FF-4C11-AB2A-AB19047572ED}" type="parTrans" cxnId="{40204D6F-9FE2-4983-A349-7B219B6DA50B}">
      <dgm:prSet/>
      <dgm:spPr/>
      <dgm:t>
        <a:bodyPr/>
        <a:lstStyle/>
        <a:p>
          <a:endParaRPr lang="en-TT">
            <a:latin typeface="+mn-lt"/>
          </a:endParaRPr>
        </a:p>
      </dgm:t>
    </dgm:pt>
    <dgm:pt modelId="{50A300F2-21A8-4517-AB43-C0F9A15A8212}" type="sibTrans" cxnId="{40204D6F-9FE2-4983-A349-7B219B6DA50B}">
      <dgm:prSet/>
      <dgm:spPr/>
      <dgm:t>
        <a:bodyPr/>
        <a:lstStyle/>
        <a:p>
          <a:endParaRPr lang="en-TT">
            <a:latin typeface="+mn-lt"/>
          </a:endParaRPr>
        </a:p>
      </dgm:t>
    </dgm:pt>
    <dgm:pt modelId="{71D2BC84-8216-4CD9-AE73-6CF04C69F02E}">
      <dgm:prSet/>
      <dgm:spPr/>
      <dgm:t>
        <a:bodyPr/>
        <a:lstStyle/>
        <a:p>
          <a:r>
            <a:rPr lang="en-TT" dirty="0"/>
            <a:t>Caribbean Secondary Examination Council (2019). CSEC Office Administration Syllabus.   Macmillan Education retrieved from cxc-store.com</a:t>
          </a:r>
          <a:endParaRPr lang="en-US" dirty="0">
            <a:latin typeface="+mn-lt"/>
          </a:endParaRPr>
        </a:p>
      </dgm:t>
    </dgm:pt>
    <dgm:pt modelId="{5C9B1D7A-9C85-45CE-868F-4BD20EE9EDB6}" type="parTrans" cxnId="{78F23F0B-E837-40CF-AB20-A555AC82250A}">
      <dgm:prSet/>
      <dgm:spPr/>
      <dgm:t>
        <a:bodyPr/>
        <a:lstStyle/>
        <a:p>
          <a:endParaRPr lang="en-TT"/>
        </a:p>
      </dgm:t>
    </dgm:pt>
    <dgm:pt modelId="{6D267EE5-4889-48A4-A497-C48CA4251E89}" type="sibTrans" cxnId="{78F23F0B-E837-40CF-AB20-A555AC82250A}">
      <dgm:prSet/>
      <dgm:spPr/>
      <dgm:t>
        <a:bodyPr/>
        <a:lstStyle/>
        <a:p>
          <a:endParaRPr lang="en-TT"/>
        </a:p>
      </dgm:t>
    </dgm:pt>
    <dgm:pt modelId="{FBA7D8DE-44CC-41F1-8551-CDC3165BB65C}">
      <dgm:prSet/>
      <dgm:spPr/>
      <dgm:t>
        <a:bodyPr/>
        <a:lstStyle/>
        <a:p>
          <a:r>
            <a:rPr lang="en-US" dirty="0">
              <a:latin typeface="+mn-lt"/>
            </a:rPr>
            <a:t>Lesson submitted by Mrs. </a:t>
          </a:r>
          <a:r>
            <a:rPr lang="en-US" dirty="0" err="1">
              <a:latin typeface="+mn-lt"/>
            </a:rPr>
            <a:t>Rampersad</a:t>
          </a:r>
          <a:r>
            <a:rPr lang="en-US" dirty="0">
              <a:latin typeface="+mn-lt"/>
            </a:rPr>
            <a:t>, EDPM/OA Teacher</a:t>
          </a:r>
        </a:p>
      </dgm:t>
    </dgm:pt>
    <dgm:pt modelId="{0D2958AB-9276-432A-9B43-854C8FA1B371}" type="parTrans" cxnId="{71D582E9-22BD-48A2-BDFF-C2281C99E476}">
      <dgm:prSet/>
      <dgm:spPr/>
      <dgm:t>
        <a:bodyPr/>
        <a:lstStyle/>
        <a:p>
          <a:endParaRPr lang="en-TT"/>
        </a:p>
      </dgm:t>
    </dgm:pt>
    <dgm:pt modelId="{EE95D87E-46CF-45C4-ACBB-04FEAA57E5D8}" type="sibTrans" cxnId="{71D582E9-22BD-48A2-BDFF-C2281C99E476}">
      <dgm:prSet/>
      <dgm:spPr/>
      <dgm:t>
        <a:bodyPr/>
        <a:lstStyle/>
        <a:p>
          <a:endParaRPr lang="en-TT"/>
        </a:p>
      </dgm:t>
    </dgm:pt>
    <dgm:pt modelId="{1D6DB97E-7492-494E-999B-F7AF97F2076A}" type="pres">
      <dgm:prSet presAssocID="{40DF5F25-8ABB-4F0B-A709-778348878918}" presName="vert0" presStyleCnt="0">
        <dgm:presLayoutVars>
          <dgm:dir/>
          <dgm:animOne val="branch"/>
          <dgm:animLvl val="lvl"/>
        </dgm:presLayoutVars>
      </dgm:prSet>
      <dgm:spPr/>
    </dgm:pt>
    <dgm:pt modelId="{D8631665-67A0-4B9F-94BC-379389135B3A}" type="pres">
      <dgm:prSet presAssocID="{8EF70F28-956C-42AA-9535-598F48E9EB7D}" presName="thickLine" presStyleLbl="alignNode1" presStyleIdx="0" presStyleCnt="3"/>
      <dgm:spPr/>
    </dgm:pt>
    <dgm:pt modelId="{A21932DC-1C45-4499-B316-7499A01DCA0C}" type="pres">
      <dgm:prSet presAssocID="{8EF70F28-956C-42AA-9535-598F48E9EB7D}" presName="horz1" presStyleCnt="0"/>
      <dgm:spPr/>
    </dgm:pt>
    <dgm:pt modelId="{B6D6C6E7-D5E9-4415-B7E1-42EE7641BE19}" type="pres">
      <dgm:prSet presAssocID="{8EF70F28-956C-42AA-9535-598F48E9EB7D}" presName="tx1" presStyleLbl="revTx" presStyleIdx="0" presStyleCnt="3"/>
      <dgm:spPr/>
    </dgm:pt>
    <dgm:pt modelId="{7AEAEC70-BF02-475A-B319-2D16E01DBADE}" type="pres">
      <dgm:prSet presAssocID="{8EF70F28-956C-42AA-9535-598F48E9EB7D}" presName="vert1" presStyleCnt="0"/>
      <dgm:spPr/>
    </dgm:pt>
    <dgm:pt modelId="{0FF87286-33B7-4B4A-BA98-6DEFED8DC5F8}" type="pres">
      <dgm:prSet presAssocID="{71D2BC84-8216-4CD9-AE73-6CF04C69F02E}" presName="thickLine" presStyleLbl="alignNode1" presStyleIdx="1" presStyleCnt="3"/>
      <dgm:spPr/>
    </dgm:pt>
    <dgm:pt modelId="{E9539898-014A-457B-AA9B-EE5309C5F0B5}" type="pres">
      <dgm:prSet presAssocID="{71D2BC84-8216-4CD9-AE73-6CF04C69F02E}" presName="horz1" presStyleCnt="0"/>
      <dgm:spPr/>
    </dgm:pt>
    <dgm:pt modelId="{EFFFD2DD-79B3-4619-ACEA-2AF57E1CE963}" type="pres">
      <dgm:prSet presAssocID="{71D2BC84-8216-4CD9-AE73-6CF04C69F02E}" presName="tx1" presStyleLbl="revTx" presStyleIdx="1" presStyleCnt="3"/>
      <dgm:spPr/>
    </dgm:pt>
    <dgm:pt modelId="{CFB8A918-C3A4-4786-B130-58847663E86C}" type="pres">
      <dgm:prSet presAssocID="{71D2BC84-8216-4CD9-AE73-6CF04C69F02E}" presName="vert1" presStyleCnt="0"/>
      <dgm:spPr/>
    </dgm:pt>
    <dgm:pt modelId="{66129551-AFB4-4B2B-A4B3-6C218A6C51BC}" type="pres">
      <dgm:prSet presAssocID="{FBA7D8DE-44CC-41F1-8551-CDC3165BB65C}" presName="thickLine" presStyleLbl="alignNode1" presStyleIdx="2" presStyleCnt="3"/>
      <dgm:spPr/>
    </dgm:pt>
    <dgm:pt modelId="{BFA286E3-A9E1-4AAD-9846-B5C98795E208}" type="pres">
      <dgm:prSet presAssocID="{FBA7D8DE-44CC-41F1-8551-CDC3165BB65C}" presName="horz1" presStyleCnt="0"/>
      <dgm:spPr/>
    </dgm:pt>
    <dgm:pt modelId="{C068EE81-DEBD-4C8B-BE4C-25FB5E22E082}" type="pres">
      <dgm:prSet presAssocID="{FBA7D8DE-44CC-41F1-8551-CDC3165BB65C}" presName="tx1" presStyleLbl="revTx" presStyleIdx="2" presStyleCnt="3"/>
      <dgm:spPr/>
    </dgm:pt>
    <dgm:pt modelId="{637FA263-C8C6-46FC-B3EB-C2193D199AA1}" type="pres">
      <dgm:prSet presAssocID="{FBA7D8DE-44CC-41F1-8551-CDC3165BB65C}" presName="vert1" presStyleCnt="0"/>
      <dgm:spPr/>
    </dgm:pt>
  </dgm:ptLst>
  <dgm:cxnLst>
    <dgm:cxn modelId="{78F23F0B-E837-40CF-AB20-A555AC82250A}" srcId="{40DF5F25-8ABB-4F0B-A709-778348878918}" destId="{71D2BC84-8216-4CD9-AE73-6CF04C69F02E}" srcOrd="1" destOrd="0" parTransId="{5C9B1D7A-9C85-45CE-868F-4BD20EE9EDB6}" sibTransId="{6D267EE5-4889-48A4-A497-C48CA4251E89}"/>
    <dgm:cxn modelId="{9F4FB41B-18EB-4A87-B9E9-A536ED48FC8D}" type="presOf" srcId="{FBA7D8DE-44CC-41F1-8551-CDC3165BB65C}" destId="{C068EE81-DEBD-4C8B-BE4C-25FB5E22E082}" srcOrd="0" destOrd="0" presId="urn:microsoft.com/office/officeart/2008/layout/LinedList"/>
    <dgm:cxn modelId="{ACD8773A-DE15-4493-8A83-3990683D4FF3}" type="presOf" srcId="{8EF70F28-956C-42AA-9535-598F48E9EB7D}" destId="{B6D6C6E7-D5E9-4415-B7E1-42EE7641BE19}" srcOrd="0" destOrd="0" presId="urn:microsoft.com/office/officeart/2008/layout/LinedList"/>
    <dgm:cxn modelId="{C7F2EC3E-2A33-400C-876A-955810E6932F}" type="presOf" srcId="{71D2BC84-8216-4CD9-AE73-6CF04C69F02E}" destId="{EFFFD2DD-79B3-4619-ACEA-2AF57E1CE963}" srcOrd="0" destOrd="0" presId="urn:microsoft.com/office/officeart/2008/layout/LinedList"/>
    <dgm:cxn modelId="{40204D6F-9FE2-4983-A349-7B219B6DA50B}" srcId="{40DF5F25-8ABB-4F0B-A709-778348878918}" destId="{8EF70F28-956C-42AA-9535-598F48E9EB7D}" srcOrd="0" destOrd="0" parTransId="{E9E2261B-62FF-4C11-AB2A-AB19047572ED}" sibTransId="{50A300F2-21A8-4517-AB43-C0F9A15A8212}"/>
    <dgm:cxn modelId="{7555DF50-AB6D-4CD1-ACD7-6F9181A11BF0}" type="presOf" srcId="{40DF5F25-8ABB-4F0B-A709-778348878918}" destId="{1D6DB97E-7492-494E-999B-F7AF97F2076A}" srcOrd="0" destOrd="0" presId="urn:microsoft.com/office/officeart/2008/layout/LinedList"/>
    <dgm:cxn modelId="{71D582E9-22BD-48A2-BDFF-C2281C99E476}" srcId="{40DF5F25-8ABB-4F0B-A709-778348878918}" destId="{FBA7D8DE-44CC-41F1-8551-CDC3165BB65C}" srcOrd="2" destOrd="0" parTransId="{0D2958AB-9276-432A-9B43-854C8FA1B371}" sibTransId="{EE95D87E-46CF-45C4-ACBB-04FEAA57E5D8}"/>
    <dgm:cxn modelId="{48DB947E-39BE-41B5-A10E-B749965824A5}" type="presParOf" srcId="{1D6DB97E-7492-494E-999B-F7AF97F2076A}" destId="{D8631665-67A0-4B9F-94BC-379389135B3A}" srcOrd="0" destOrd="0" presId="urn:microsoft.com/office/officeart/2008/layout/LinedList"/>
    <dgm:cxn modelId="{AEF9367A-E38A-4AE9-95E0-56C59380593C}" type="presParOf" srcId="{1D6DB97E-7492-494E-999B-F7AF97F2076A}" destId="{A21932DC-1C45-4499-B316-7499A01DCA0C}" srcOrd="1" destOrd="0" presId="urn:microsoft.com/office/officeart/2008/layout/LinedList"/>
    <dgm:cxn modelId="{9019B705-AFA3-4AA4-B2A9-8697980D9E03}" type="presParOf" srcId="{A21932DC-1C45-4499-B316-7499A01DCA0C}" destId="{B6D6C6E7-D5E9-4415-B7E1-42EE7641BE19}" srcOrd="0" destOrd="0" presId="urn:microsoft.com/office/officeart/2008/layout/LinedList"/>
    <dgm:cxn modelId="{7A1D71BD-30ED-492D-AB4D-3E5ABE6B5350}" type="presParOf" srcId="{A21932DC-1C45-4499-B316-7499A01DCA0C}" destId="{7AEAEC70-BF02-475A-B319-2D16E01DBADE}" srcOrd="1" destOrd="0" presId="urn:microsoft.com/office/officeart/2008/layout/LinedList"/>
    <dgm:cxn modelId="{23745678-434E-442A-A694-55EC52BB2694}" type="presParOf" srcId="{1D6DB97E-7492-494E-999B-F7AF97F2076A}" destId="{0FF87286-33B7-4B4A-BA98-6DEFED8DC5F8}" srcOrd="2" destOrd="0" presId="urn:microsoft.com/office/officeart/2008/layout/LinedList"/>
    <dgm:cxn modelId="{B9C9DFE5-8611-4548-8768-8CC606D91EF8}" type="presParOf" srcId="{1D6DB97E-7492-494E-999B-F7AF97F2076A}" destId="{E9539898-014A-457B-AA9B-EE5309C5F0B5}" srcOrd="3" destOrd="0" presId="urn:microsoft.com/office/officeart/2008/layout/LinedList"/>
    <dgm:cxn modelId="{99702B0D-D672-49C3-AE8E-FAFA27875345}" type="presParOf" srcId="{E9539898-014A-457B-AA9B-EE5309C5F0B5}" destId="{EFFFD2DD-79B3-4619-ACEA-2AF57E1CE963}" srcOrd="0" destOrd="0" presId="urn:microsoft.com/office/officeart/2008/layout/LinedList"/>
    <dgm:cxn modelId="{AD762A74-0513-4A75-A820-5CF2B6905C00}" type="presParOf" srcId="{E9539898-014A-457B-AA9B-EE5309C5F0B5}" destId="{CFB8A918-C3A4-4786-B130-58847663E86C}" srcOrd="1" destOrd="0" presId="urn:microsoft.com/office/officeart/2008/layout/LinedList"/>
    <dgm:cxn modelId="{E0E93E1C-0F46-4192-AD0C-B948405A02C6}" type="presParOf" srcId="{1D6DB97E-7492-494E-999B-F7AF97F2076A}" destId="{66129551-AFB4-4B2B-A4B3-6C218A6C51BC}" srcOrd="4" destOrd="0" presId="urn:microsoft.com/office/officeart/2008/layout/LinedList"/>
    <dgm:cxn modelId="{B385494D-DE91-4314-BC47-67DA199679B5}" type="presParOf" srcId="{1D6DB97E-7492-494E-999B-F7AF97F2076A}" destId="{BFA286E3-A9E1-4AAD-9846-B5C98795E208}" srcOrd="5" destOrd="0" presId="urn:microsoft.com/office/officeart/2008/layout/LinedList"/>
    <dgm:cxn modelId="{00CD5288-6769-4C6E-A6CD-1226ECF07ED5}" type="presParOf" srcId="{BFA286E3-A9E1-4AAD-9846-B5C98795E208}" destId="{C068EE81-DEBD-4C8B-BE4C-25FB5E22E082}" srcOrd="0" destOrd="0" presId="urn:microsoft.com/office/officeart/2008/layout/LinedList"/>
    <dgm:cxn modelId="{71ED3483-625A-4A5C-847F-FB4CEF4FF003}" type="presParOf" srcId="{BFA286E3-A9E1-4AAD-9846-B5C98795E208}" destId="{637FA263-C8C6-46FC-B3EB-C2193D199A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0411-DB64-4F9B-9E81-280236ACAF0C}">
      <dsp:nvSpPr>
        <dsp:cNvPr id="0" name=""/>
        <dsp:cNvSpPr/>
      </dsp:nvSpPr>
      <dsp:spPr>
        <a:xfrm>
          <a:off x="0" y="0"/>
          <a:ext cx="3143249" cy="372561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Define the Term Bank Statement</a:t>
          </a:r>
        </a:p>
      </dsp:txBody>
      <dsp:txXfrm>
        <a:off x="0" y="1415732"/>
        <a:ext cx="3143249" cy="2235367"/>
      </dsp:txXfrm>
    </dsp:sp>
    <dsp:sp modelId="{BE9C85D3-722D-454E-9832-66316C17B47E}">
      <dsp:nvSpPr>
        <dsp:cNvPr id="0" name=""/>
        <dsp:cNvSpPr/>
      </dsp:nvSpPr>
      <dsp:spPr>
        <a:xfrm>
          <a:off x="1012783" y="372561"/>
          <a:ext cx="1117683" cy="11176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139" tIns="12700" rIns="871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76464" y="536242"/>
        <a:ext cx="790321" cy="790321"/>
      </dsp:txXfrm>
    </dsp:sp>
    <dsp:sp modelId="{A0472CE6-38E0-4B4A-9AD2-40E5E3D994B8}">
      <dsp:nvSpPr>
        <dsp:cNvPr id="0" name=""/>
        <dsp:cNvSpPr/>
      </dsp:nvSpPr>
      <dsp:spPr>
        <a:xfrm>
          <a:off x="0" y="3725540"/>
          <a:ext cx="3143249" cy="72"/>
        </a:xfrm>
        <a:prstGeom prst="rect">
          <a:avLst/>
        </a:prstGeom>
        <a:solidFill>
          <a:schemeClr val="accent5">
            <a:hueOff val="-298780"/>
            <a:satOff val="-1143"/>
            <a:lumOff val="-1098"/>
            <a:alphaOff val="0"/>
          </a:schemeClr>
        </a:solidFill>
        <a:ln w="12700" cap="flat" cmpd="sng" algn="ctr">
          <a:solidFill>
            <a:schemeClr val="accent5">
              <a:hueOff val="-298780"/>
              <a:satOff val="-1143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52D689-3FBA-4D65-980C-EF09AA799BB8}">
      <dsp:nvSpPr>
        <dsp:cNvPr id="0" name=""/>
        <dsp:cNvSpPr/>
      </dsp:nvSpPr>
      <dsp:spPr>
        <a:xfrm>
          <a:off x="3457574" y="0"/>
          <a:ext cx="3143249" cy="3725612"/>
        </a:xfrm>
        <a:prstGeom prst="rect">
          <a:avLst/>
        </a:prstGeom>
        <a:solidFill>
          <a:schemeClr val="accent5">
            <a:tint val="40000"/>
            <a:alpha val="90000"/>
            <a:hueOff val="-388501"/>
            <a:satOff val="-5338"/>
            <a:lumOff val="-6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88501"/>
              <a:satOff val="-5338"/>
              <a:lumOff val="-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Identify entries on a Bank Statement</a:t>
          </a:r>
        </a:p>
      </dsp:txBody>
      <dsp:txXfrm>
        <a:off x="3457574" y="1415732"/>
        <a:ext cx="3143249" cy="2235367"/>
      </dsp:txXfrm>
    </dsp:sp>
    <dsp:sp modelId="{ADB180E9-07C2-44CB-99F7-AE2B3554F11C}">
      <dsp:nvSpPr>
        <dsp:cNvPr id="0" name=""/>
        <dsp:cNvSpPr/>
      </dsp:nvSpPr>
      <dsp:spPr>
        <a:xfrm>
          <a:off x="4470358" y="372561"/>
          <a:ext cx="1117683" cy="1117683"/>
        </a:xfrm>
        <a:prstGeom prst="ellipse">
          <a:avLst/>
        </a:prstGeom>
        <a:solidFill>
          <a:schemeClr val="accent5">
            <a:hueOff val="-597559"/>
            <a:satOff val="-2286"/>
            <a:lumOff val="-2196"/>
            <a:alphaOff val="0"/>
          </a:schemeClr>
        </a:solidFill>
        <a:ln w="12700" cap="flat" cmpd="sng" algn="ctr">
          <a:solidFill>
            <a:schemeClr val="accent5">
              <a:hueOff val="-597559"/>
              <a:satOff val="-2286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139" tIns="12700" rIns="871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4800" kern="1200"/>
            <a:t>2</a:t>
          </a:r>
        </a:p>
      </dsp:txBody>
      <dsp:txXfrm>
        <a:off x="4634039" y="536242"/>
        <a:ext cx="790321" cy="790321"/>
      </dsp:txXfrm>
    </dsp:sp>
    <dsp:sp modelId="{1D46BCDE-1301-4C9D-9EB9-08B971EE72D7}">
      <dsp:nvSpPr>
        <dsp:cNvPr id="0" name=""/>
        <dsp:cNvSpPr/>
      </dsp:nvSpPr>
      <dsp:spPr>
        <a:xfrm>
          <a:off x="3457574" y="3725540"/>
          <a:ext cx="3143249" cy="72"/>
        </a:xfrm>
        <a:prstGeom prst="rect">
          <a:avLst/>
        </a:prstGeom>
        <a:solidFill>
          <a:schemeClr val="accent5">
            <a:hueOff val="-896339"/>
            <a:satOff val="-3430"/>
            <a:lumOff val="-3294"/>
            <a:alphaOff val="0"/>
          </a:schemeClr>
        </a:solidFill>
        <a:ln w="12700" cap="flat" cmpd="sng" algn="ctr">
          <a:solidFill>
            <a:schemeClr val="accent5">
              <a:hueOff val="-896339"/>
              <a:satOff val="-3430"/>
              <a:lumOff val="-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36A15B-97F3-453A-BCC0-636EEA25A0DF}">
      <dsp:nvSpPr>
        <dsp:cNvPr id="0" name=""/>
        <dsp:cNvSpPr/>
      </dsp:nvSpPr>
      <dsp:spPr>
        <a:xfrm>
          <a:off x="6915149" y="0"/>
          <a:ext cx="3143249" cy="3725612"/>
        </a:xfrm>
        <a:prstGeom prst="rect">
          <a:avLst/>
        </a:prstGeom>
        <a:solidFill>
          <a:schemeClr val="accent5">
            <a:tint val="40000"/>
            <a:alpha val="90000"/>
            <a:hueOff val="-777002"/>
            <a:satOff val="-10676"/>
            <a:lumOff val="-123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77002"/>
              <a:satOff val="-10676"/>
              <a:lumOff val="-1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Interpret Information on a Bank Statement</a:t>
          </a:r>
        </a:p>
      </dsp:txBody>
      <dsp:txXfrm>
        <a:off x="6915149" y="1415732"/>
        <a:ext cx="3143249" cy="2235367"/>
      </dsp:txXfrm>
    </dsp:sp>
    <dsp:sp modelId="{B414B683-F362-4BCE-9987-20986D3880ED}">
      <dsp:nvSpPr>
        <dsp:cNvPr id="0" name=""/>
        <dsp:cNvSpPr/>
      </dsp:nvSpPr>
      <dsp:spPr>
        <a:xfrm>
          <a:off x="7927933" y="372561"/>
          <a:ext cx="1117683" cy="1117683"/>
        </a:xfrm>
        <a:prstGeom prst="ellipse">
          <a:avLst/>
        </a:prstGeom>
        <a:solidFill>
          <a:schemeClr val="accent5">
            <a:hueOff val="-1195118"/>
            <a:satOff val="-4573"/>
            <a:lumOff val="-4392"/>
            <a:alphaOff val="0"/>
          </a:schemeClr>
        </a:solidFill>
        <a:ln w="12700" cap="flat" cmpd="sng" algn="ctr">
          <a:solidFill>
            <a:schemeClr val="accent5">
              <a:hueOff val="-1195118"/>
              <a:satOff val="-4573"/>
              <a:lumOff val="-4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139" tIns="12700" rIns="8713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91614" y="536242"/>
        <a:ext cx="790321" cy="790321"/>
      </dsp:txXfrm>
    </dsp:sp>
    <dsp:sp modelId="{4006B826-66A9-4E84-9676-9D33B2C853A2}">
      <dsp:nvSpPr>
        <dsp:cNvPr id="0" name=""/>
        <dsp:cNvSpPr/>
      </dsp:nvSpPr>
      <dsp:spPr>
        <a:xfrm>
          <a:off x="6915149" y="3725540"/>
          <a:ext cx="3143249" cy="72"/>
        </a:xfrm>
        <a:prstGeom prst="rect">
          <a:avLst/>
        </a:prstGeom>
        <a:solidFill>
          <a:schemeClr val="accent5">
            <a:hueOff val="-1493898"/>
            <a:satOff val="-5716"/>
            <a:lumOff val="-5490"/>
            <a:alphaOff val="0"/>
          </a:schemeClr>
        </a:solidFill>
        <a:ln w="12700" cap="flat" cmpd="sng" algn="ctr">
          <a:solidFill>
            <a:schemeClr val="accent5">
              <a:hueOff val="-1493898"/>
              <a:satOff val="-5716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A6A41-989F-43E7-A5C1-2FC0164F866D}">
      <dsp:nvSpPr>
        <dsp:cNvPr id="0" name=""/>
        <dsp:cNvSpPr/>
      </dsp:nvSpPr>
      <dsp:spPr>
        <a:xfrm>
          <a:off x="0" y="2554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DC8FE-42BA-4ADD-8AD1-73A931FB243C}">
      <dsp:nvSpPr>
        <dsp:cNvPr id="0" name=""/>
        <dsp:cNvSpPr/>
      </dsp:nvSpPr>
      <dsp:spPr>
        <a:xfrm>
          <a:off x="0" y="255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kern="1200" dirty="0"/>
            <a:t>Today we continue with preparing documents used in the accounts office.  </a:t>
          </a:r>
          <a:endParaRPr lang="en-US" sz="2800" kern="1200" dirty="0"/>
        </a:p>
      </dsp:txBody>
      <dsp:txXfrm>
        <a:off x="0" y="2554"/>
        <a:ext cx="5906181" cy="1741869"/>
      </dsp:txXfrm>
    </dsp:sp>
    <dsp:sp modelId="{8E9CA0E9-D572-41EA-9F22-192B683BAC1A}">
      <dsp:nvSpPr>
        <dsp:cNvPr id="0" name=""/>
        <dsp:cNvSpPr/>
      </dsp:nvSpPr>
      <dsp:spPr>
        <a:xfrm>
          <a:off x="0" y="1744424"/>
          <a:ext cx="5906181" cy="0"/>
        </a:xfrm>
        <a:prstGeom prst="line">
          <a:avLst/>
        </a:prstGeom>
        <a:solidFill>
          <a:schemeClr val="accent2">
            <a:hueOff val="-764682"/>
            <a:satOff val="-271"/>
            <a:lumOff val="3334"/>
            <a:alphaOff val="0"/>
          </a:schemeClr>
        </a:solidFill>
        <a:ln w="12700" cap="flat" cmpd="sng" algn="ctr">
          <a:solidFill>
            <a:schemeClr val="accent2">
              <a:hueOff val="-764682"/>
              <a:satOff val="-271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4E828-6A13-49C0-8731-00747857F73F}">
      <dsp:nvSpPr>
        <dsp:cNvPr id="0" name=""/>
        <dsp:cNvSpPr/>
      </dsp:nvSpPr>
      <dsp:spPr>
        <a:xfrm>
          <a:off x="0" y="1744424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800" kern="1200" dirty="0"/>
            <a:t>Thus far, we have examined payroll, currency memorandum and debit and credit notes, invoices, receipts, statement of accounts and cheques</a:t>
          </a:r>
          <a:endParaRPr lang="en-US" sz="2800" kern="1200" dirty="0"/>
        </a:p>
      </dsp:txBody>
      <dsp:txXfrm>
        <a:off x="0" y="1744424"/>
        <a:ext cx="5906181" cy="1741869"/>
      </dsp:txXfrm>
    </dsp:sp>
    <dsp:sp modelId="{715DA5F8-D629-4EB0-8A15-ED97A912BBF5}">
      <dsp:nvSpPr>
        <dsp:cNvPr id="0" name=""/>
        <dsp:cNvSpPr/>
      </dsp:nvSpPr>
      <dsp:spPr>
        <a:xfrm>
          <a:off x="0" y="3486293"/>
          <a:ext cx="5906181" cy="0"/>
        </a:xfrm>
        <a:prstGeom prst="line">
          <a:avLst/>
        </a:prstGeom>
        <a:solidFill>
          <a:schemeClr val="accent2">
            <a:hueOff val="-1529365"/>
            <a:satOff val="-543"/>
            <a:lumOff val="6668"/>
            <a:alphaOff val="0"/>
          </a:schemeClr>
        </a:solidFill>
        <a:ln w="12700" cap="flat" cmpd="sng" algn="ctr">
          <a:solidFill>
            <a:schemeClr val="accent2">
              <a:hueOff val="-1529365"/>
              <a:satOff val="-543"/>
              <a:lumOff val="66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111E4-4D86-4DE6-8995-934695D78011}">
      <dsp:nvSpPr>
        <dsp:cNvPr id="0" name=""/>
        <dsp:cNvSpPr/>
      </dsp:nvSpPr>
      <dsp:spPr>
        <a:xfrm>
          <a:off x="0" y="3486293"/>
          <a:ext cx="5906181" cy="174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Today we will be exploring Bank Statements</a:t>
          </a:r>
        </a:p>
      </dsp:txBody>
      <dsp:txXfrm>
        <a:off x="0" y="3486293"/>
        <a:ext cx="5906181" cy="1741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1665-67A0-4B9F-94BC-379389135B3A}">
      <dsp:nvSpPr>
        <dsp:cNvPr id="0" name=""/>
        <dsp:cNvSpPr/>
      </dsp:nvSpPr>
      <dsp:spPr>
        <a:xfrm>
          <a:off x="0" y="1848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D6C6E7-D5E9-4415-B7E1-42EE7641BE19}">
      <dsp:nvSpPr>
        <dsp:cNvPr id="0" name=""/>
        <dsp:cNvSpPr/>
      </dsp:nvSpPr>
      <dsp:spPr>
        <a:xfrm>
          <a:off x="0" y="1848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kern="1200" dirty="0">
              <a:latin typeface="+mn-lt"/>
              <a:cs typeface="Times New Roman" panose="02020603050405020304" pitchFamily="18" charset="0"/>
            </a:rPr>
            <a:t>Bank Statements retrieved from https://www.youtube.com/watch?v=HrBAO_5-FSQ</a:t>
          </a:r>
          <a:endParaRPr lang="en-US" sz="2400" kern="1200" dirty="0">
            <a:latin typeface="+mn-lt"/>
          </a:endParaRPr>
        </a:p>
      </dsp:txBody>
      <dsp:txXfrm>
        <a:off x="0" y="1848"/>
        <a:ext cx="6586489" cy="1260574"/>
      </dsp:txXfrm>
    </dsp:sp>
    <dsp:sp modelId="{0FF87286-33B7-4B4A-BA98-6DEFED8DC5F8}">
      <dsp:nvSpPr>
        <dsp:cNvPr id="0" name=""/>
        <dsp:cNvSpPr/>
      </dsp:nvSpPr>
      <dsp:spPr>
        <a:xfrm>
          <a:off x="0" y="1262422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FFD2DD-79B3-4619-ACEA-2AF57E1CE963}">
      <dsp:nvSpPr>
        <dsp:cNvPr id="0" name=""/>
        <dsp:cNvSpPr/>
      </dsp:nvSpPr>
      <dsp:spPr>
        <a:xfrm>
          <a:off x="0" y="1262422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2400" kern="1200" dirty="0"/>
            <a:t>Caribbean Secondary Examination Council (2019). CSEC Office Administration Syllabus.   Macmillan Education retrieved from cxc-store.com</a:t>
          </a:r>
          <a:endParaRPr lang="en-US" sz="2400" kern="1200" dirty="0">
            <a:latin typeface="+mn-lt"/>
          </a:endParaRPr>
        </a:p>
      </dsp:txBody>
      <dsp:txXfrm>
        <a:off x="0" y="1262422"/>
        <a:ext cx="6586489" cy="1260574"/>
      </dsp:txXfrm>
    </dsp:sp>
    <dsp:sp modelId="{66129551-AFB4-4B2B-A4B3-6C218A6C51BC}">
      <dsp:nvSpPr>
        <dsp:cNvPr id="0" name=""/>
        <dsp:cNvSpPr/>
      </dsp:nvSpPr>
      <dsp:spPr>
        <a:xfrm>
          <a:off x="0" y="2522996"/>
          <a:ext cx="658648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68EE81-DEBD-4C8B-BE4C-25FB5E22E082}">
      <dsp:nvSpPr>
        <dsp:cNvPr id="0" name=""/>
        <dsp:cNvSpPr/>
      </dsp:nvSpPr>
      <dsp:spPr>
        <a:xfrm>
          <a:off x="0" y="2522996"/>
          <a:ext cx="6586489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Lesson submitted by Mrs. </a:t>
          </a:r>
          <a:r>
            <a:rPr lang="en-US" sz="2400" kern="1200" dirty="0" err="1">
              <a:latin typeface="+mn-lt"/>
            </a:rPr>
            <a:t>Rampersad</a:t>
          </a:r>
          <a:r>
            <a:rPr lang="en-US" sz="2400" kern="1200" dirty="0">
              <a:latin typeface="+mn-lt"/>
            </a:rPr>
            <a:t>, EDPM/OA Teacher</a:t>
          </a:r>
        </a:p>
      </dsp:txBody>
      <dsp:txXfrm>
        <a:off x="0" y="2522996"/>
        <a:ext cx="6586489" cy="1260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7A09F-C87C-4DB0-9142-087A80AB96AF}" type="datetimeFigureOut">
              <a:rPr lang="en-TT" smtClean="0"/>
              <a:t>04/06/2020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8823A-7760-4193-BF01-998650880BF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1693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870E-6136-4280-B2AA-0F1FA8FC4679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318F674-B1D3-4FA3-A7D9-627DF2619E0B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307BE-5DF3-43F5-9497-6CBF6A70E6A1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CPDD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3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rBAO_5-FSQ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yersandsettlements.com/articles/Credit-Union-excessive-overdraft-fees/credit-union-excessive-overdraft-fees-lawsuit-5-21198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quizlet.com/_8f0nsc?x=1qqt&amp;i=1eph2e" TargetMode="External"/><Relationship Id="rId4" Type="http://schemas.openxmlformats.org/officeDocument/2006/relationships/hyperlink" Target="https://quizlet.com/_8f0scf?x=1qqt&amp;i=1eph2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ter.baumgartner.name/2014/05/23/double-blind-review-ein-fallbeispiel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processors.wiki.ti.com/index.php/Category:CCSv6_Training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404EB-3E43-472C-968F-E72E32E29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3042706"/>
          </a:xfrm>
        </p:spPr>
        <p:txBody>
          <a:bodyPr>
            <a:normAutofit/>
          </a:bodyPr>
          <a:lstStyle/>
          <a:p>
            <a:r>
              <a:rPr lang="en-TT" sz="5100" dirty="0"/>
              <a:t>CSEC OFFICE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A2E30-9844-4691-A46B-73468B7A9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86" y="4682062"/>
            <a:ext cx="5355264" cy="950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TT" sz="1700" dirty="0"/>
              <a:t>Section IX: Accounts and Financial Services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TT" sz="1700" dirty="0"/>
              <a:t>Lesson 8 – Form 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TT" sz="1700" dirty="0"/>
              <a:t>Suggested Learning Time: 90 minutes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091CF91-CE19-4EC6-BE5F-EACFC2D22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2" r="28366"/>
          <a:stretch/>
        </p:blipFill>
        <p:spPr>
          <a:xfrm>
            <a:off x="7727417" y="1225575"/>
            <a:ext cx="2991371" cy="442489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4E4BB-AFA7-4B8C-B3E9-71B46D26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6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B05DE-9342-4DCE-ABBE-45752E4B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cap="all" spc="-100" dirty="0"/>
              <a:t>Objectives</a:t>
            </a:r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AEB4F322-5D2E-416C-ADCD-EBCC50E54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38940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757DC-EF0D-4255-A923-1671081B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</a:p>
        </p:txBody>
      </p:sp>
    </p:spTree>
    <p:extLst>
      <p:ext uri="{BB962C8B-B14F-4D97-AF65-F5344CB8AC3E}">
        <p14:creationId xmlns:p14="http://schemas.microsoft.com/office/powerpoint/2010/main" val="244540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A3E37-139C-414A-B407-69547AFA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TT" dirty="0"/>
              <a:t>Overview</a:t>
            </a:r>
            <a:endParaRPr lang="en-T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650E88-74C9-4E54-B919-C899E287D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5336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6662D-A448-45C7-96AE-2DC6D624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</a:p>
        </p:txBody>
      </p:sp>
    </p:spTree>
    <p:extLst>
      <p:ext uri="{BB962C8B-B14F-4D97-AF65-F5344CB8AC3E}">
        <p14:creationId xmlns:p14="http://schemas.microsoft.com/office/powerpoint/2010/main" val="290461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81AA4-014F-4A38-B3FA-33C99136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pPr algn="ctr"/>
            <a:r>
              <a:rPr lang="en-TT" sz="2800" dirty="0"/>
              <a:t>Define the Term Bank Statement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E718D-9D17-47FD-BABA-95C8F8F9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470245"/>
            <a:ext cx="2312479" cy="35337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T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bank statement shows a list of all transactions for a specific period.</a:t>
            </a:r>
          </a:p>
          <a:p>
            <a:pPr algn="just"/>
            <a:endParaRPr lang="en-T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T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provides a record of all the transactions that have taken place with the Bank since the last statement was issued.</a:t>
            </a:r>
          </a:p>
          <a:p>
            <a:pPr algn="just"/>
            <a:r>
              <a:rPr lang="en-T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Examine the bank statement to understand the entries using the codes at the bottom of the picture.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9" name="Picture 8" descr="170528_GBR_ReadBankStatement_1920x108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"/>
          <a:stretch/>
        </p:blipFill>
        <p:spPr bwMode="auto">
          <a:xfrm>
            <a:off x="5210602" y="503549"/>
            <a:ext cx="5707605" cy="590586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20DF4-AD51-4477-9525-4ACFCA5B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</a:p>
        </p:txBody>
      </p:sp>
    </p:spTree>
    <p:extLst>
      <p:ext uri="{BB962C8B-B14F-4D97-AF65-F5344CB8AC3E}">
        <p14:creationId xmlns:p14="http://schemas.microsoft.com/office/powerpoint/2010/main" val="3383598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913D89-A1C4-43DC-9FB6-203A5BF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pPr algn="ctr"/>
            <a:r>
              <a:rPr lang="en-TT" dirty="0"/>
              <a:t>Let’s Learn More About Bank Statements!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E71EA0-CDF5-4C1C-AAC1-452B55479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661313"/>
            <a:ext cx="4957554" cy="33737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TT" sz="2000" dirty="0"/>
              <a:t>Click this </a:t>
            </a:r>
            <a:r>
              <a:rPr lang="en-TT" sz="2000" dirty="0">
                <a:hlinkClick r:id="rId2"/>
              </a:rPr>
              <a:t>Bank Statement Link</a:t>
            </a:r>
            <a:r>
              <a:rPr lang="en-TT" sz="2000" dirty="0"/>
              <a:t> to view a Video about Bank Statements and answer the following questions in your notebook.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TT" sz="2000" dirty="0"/>
          </a:p>
          <a:p>
            <a:pPr algn="just">
              <a:lnSpc>
                <a:spcPct val="90000"/>
              </a:lnSpc>
            </a:pPr>
            <a:r>
              <a:rPr lang="en-TT" sz="2000" dirty="0"/>
              <a:t>Define the term Bank Statement</a:t>
            </a:r>
          </a:p>
          <a:p>
            <a:pPr algn="just">
              <a:lnSpc>
                <a:spcPct val="90000"/>
              </a:lnSpc>
            </a:pPr>
            <a:endParaRPr lang="en-TT" sz="2000" dirty="0"/>
          </a:p>
          <a:p>
            <a:pPr algn="just">
              <a:lnSpc>
                <a:spcPct val="90000"/>
              </a:lnSpc>
            </a:pPr>
            <a:r>
              <a:rPr lang="en-TT" sz="2000" dirty="0"/>
              <a:t>List the meanings of the following acronyms: ATM, WD, Chq#, Int, Pay, ET, DBT, SC</a:t>
            </a:r>
          </a:p>
          <a:p>
            <a:pPr>
              <a:lnSpc>
                <a:spcPct val="90000"/>
              </a:lnSpc>
            </a:pPr>
            <a:endParaRPr lang="en-TT" sz="200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7051" t="23659" r="42899" b="27999"/>
          <a:stretch/>
        </p:blipFill>
        <p:spPr bwMode="auto">
          <a:xfrm>
            <a:off x="1115002" y="1731516"/>
            <a:ext cx="4576113" cy="2676711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E8C4AE-DCE7-40D0-B326-69716499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</a:p>
        </p:txBody>
      </p:sp>
    </p:spTree>
    <p:extLst>
      <p:ext uri="{BB962C8B-B14F-4D97-AF65-F5344CB8AC3E}">
        <p14:creationId xmlns:p14="http://schemas.microsoft.com/office/powerpoint/2010/main" val="203405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46D6C8-A785-4C8F-8BE0-109085952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5859" y="2185959"/>
            <a:ext cx="5600897" cy="288935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921534-15FF-410E-B5E5-BA07633B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182454"/>
            <a:ext cx="3238829" cy="3480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/>
              <a:t>Review Elements of the Bank Statement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2FCE95-A377-4CFB-BDCA-5784743A7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024" y="4708186"/>
            <a:ext cx="3238829" cy="1496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spc="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the </a:t>
            </a:r>
            <a:r>
              <a:rPr lang="en-US" sz="1400" spc="8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link</a:t>
            </a:r>
            <a:r>
              <a:rPr lang="en-US" sz="1400" spc="8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 </a:t>
            </a:r>
            <a:r>
              <a:rPr lang="en-US" sz="1400" spc="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71AF4-9019-4BA5-A9E6-E209D185423E}"/>
              </a:ext>
            </a:extLst>
          </p:cNvPr>
          <p:cNvSpPr txBox="1"/>
          <p:nvPr/>
        </p:nvSpPr>
        <p:spPr>
          <a:xfrm>
            <a:off x="4439031" y="4875255"/>
            <a:ext cx="24577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TT" sz="700">
                <a:solidFill>
                  <a:srgbClr val="FFFFFF"/>
                </a:solidFill>
                <a:hlinkClick r:id="rId3" tooltip="https://www.lawyersandsettlements.com/articles/Credit-Union-excessive-overdraft-fees/credit-union-excessive-overdraft-fees-lawsuit-5-21198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TT" sz="700">
                <a:solidFill>
                  <a:srgbClr val="FFFFFF"/>
                </a:solidFill>
              </a:rPr>
              <a:t> by Unknown Author is licensed under </a:t>
            </a:r>
            <a:r>
              <a:rPr lang="en-TT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TT" sz="70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686D86-576B-4BB7-8A39-4496B5C0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</a:p>
        </p:txBody>
      </p:sp>
    </p:spTree>
    <p:extLst>
      <p:ext uri="{BB962C8B-B14F-4D97-AF65-F5344CB8AC3E}">
        <p14:creationId xmlns:p14="http://schemas.microsoft.com/office/powerpoint/2010/main" val="3847965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913D89-A1C4-43DC-9FB6-203A5BF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pPr algn="ctr"/>
            <a:r>
              <a:rPr lang="en-TT" dirty="0"/>
              <a:t>Activity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41E50D32-F6AA-40FC-AB86-E1F94D11B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5256" y="1230863"/>
            <a:ext cx="4414438" cy="44144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E71EA0-CDF5-4C1C-AAC1-452B55479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TT" dirty="0"/>
              <a:t>Complete the Worksheet for Lesson 8 to review what you have learnt.</a:t>
            </a:r>
          </a:p>
          <a:p>
            <a:r>
              <a:rPr lang="en-TT" dirty="0"/>
              <a:t>Time yourself</a:t>
            </a:r>
          </a:p>
          <a:p>
            <a:r>
              <a:rPr lang="en-TT" dirty="0"/>
              <a:t>Use the Lesson 8 Answer Key to correct your work.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5FB94C-99C0-4453-8B93-DD966F5A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</a:p>
        </p:txBody>
      </p:sp>
    </p:spTree>
    <p:extLst>
      <p:ext uri="{BB962C8B-B14F-4D97-AF65-F5344CB8AC3E}">
        <p14:creationId xmlns:p14="http://schemas.microsoft.com/office/powerpoint/2010/main" val="57983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2017-372F-4D56-A8B0-17785D71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br>
              <a:rPr lang="en-TT" sz="4100"/>
            </a:br>
            <a:r>
              <a:rPr lang="en-TT" sz="4100"/>
              <a:t>References</a:t>
            </a:r>
          </a:p>
        </p:txBody>
      </p:sp>
      <p:pic>
        <p:nvPicPr>
          <p:cNvPr id="4" name="Picture 3" descr="A picture containing table, indoor, desk, small&#10;&#10;Description automatically generated">
            <a:extLst>
              <a:ext uri="{FF2B5EF4-FFF2-40B4-BE49-F238E27FC236}">
                <a16:creationId xmlns:a16="http://schemas.microsoft.com/office/drawing/2014/main" id="{6F2F23F1-8E11-4F2F-A5B5-09A892A00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254" t="8453" r="14519"/>
          <a:stretch/>
        </p:blipFill>
        <p:spPr>
          <a:xfrm>
            <a:off x="532263" y="629268"/>
            <a:ext cx="4255746" cy="5763814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D62A94-5D6B-4AA4-9224-400526620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085257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0F25C-38C0-4272-933B-733E184A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CPDD 2020</a:t>
            </a:r>
          </a:p>
        </p:txBody>
      </p:sp>
    </p:spTree>
    <p:extLst>
      <p:ext uri="{BB962C8B-B14F-4D97-AF65-F5344CB8AC3E}">
        <p14:creationId xmlns:p14="http://schemas.microsoft.com/office/powerpoint/2010/main" val="2402392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2434"/>
      </a:dk2>
      <a:lt2>
        <a:srgbClr val="E2E8E7"/>
      </a:lt2>
      <a:accent1>
        <a:srgbClr val="D43B4E"/>
      </a:accent1>
      <a:accent2>
        <a:srgbClr val="C32A7C"/>
      </a:accent2>
      <a:accent3>
        <a:srgbClr val="D43BCE"/>
      </a:accent3>
      <a:accent4>
        <a:srgbClr val="892AC3"/>
      </a:accent4>
      <a:accent5>
        <a:srgbClr val="5F40D5"/>
      </a:accent5>
      <a:accent6>
        <a:srgbClr val="3452C5"/>
      </a:accent6>
      <a:hlink>
        <a:srgbClr val="8A62CA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317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Garamond</vt:lpstr>
      <vt:lpstr>Gill Sans MT</vt:lpstr>
      <vt:lpstr>SavonVTI</vt:lpstr>
      <vt:lpstr>CSEC OFFICE ADMINISTRATION</vt:lpstr>
      <vt:lpstr>Objectives</vt:lpstr>
      <vt:lpstr>Overview</vt:lpstr>
      <vt:lpstr>Define the Term Bank Statement</vt:lpstr>
      <vt:lpstr>Let’s Learn More About Bank Statements!</vt:lpstr>
      <vt:lpstr>Review Elements of the Bank Statement</vt:lpstr>
      <vt:lpstr>Activity</vt:lpstr>
      <vt:lpstr>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CSEC OFFICE ADMINISTRATION</dc:title>
  <dc:creator>Roxanne Phillip</dc:creator>
  <cp:lastModifiedBy>Roxanne Phillip</cp:lastModifiedBy>
  <cp:revision>6</cp:revision>
  <dcterms:created xsi:type="dcterms:W3CDTF">2020-05-20T16:38:13Z</dcterms:created>
  <dcterms:modified xsi:type="dcterms:W3CDTF">2020-06-05T01:55:13Z</dcterms:modified>
</cp:coreProperties>
</file>