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2"/>
  </p:notesMasterIdLst>
  <p:handoutMasterIdLst>
    <p:handoutMasterId r:id="rId23"/>
  </p:handoutMasterIdLst>
  <p:sldIdLst>
    <p:sldId id="274" r:id="rId5"/>
    <p:sldId id="275" r:id="rId6"/>
    <p:sldId id="276" r:id="rId7"/>
    <p:sldId id="277" r:id="rId8"/>
    <p:sldId id="278" r:id="rId9"/>
    <p:sldId id="279" r:id="rId10"/>
    <p:sldId id="280" r:id="rId11"/>
    <p:sldId id="281" r:id="rId12"/>
    <p:sldId id="286" r:id="rId13"/>
    <p:sldId id="287" r:id="rId14"/>
    <p:sldId id="288" r:id="rId15"/>
    <p:sldId id="289" r:id="rId16"/>
    <p:sldId id="290" r:id="rId17"/>
    <p:sldId id="282" r:id="rId18"/>
    <p:sldId id="283" r:id="rId19"/>
    <p:sldId id="284" r:id="rId20"/>
    <p:sldId id="28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23822"/>
    <a:srgbClr val="574A34"/>
    <a:srgbClr val="917F5E"/>
    <a:srgbClr val="3D2515"/>
    <a:srgbClr val="836449"/>
    <a:srgbClr val="589449"/>
    <a:srgbClr val="313131"/>
    <a:srgbClr val="D5D5D5"/>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0519" autoAdjust="0"/>
  </p:normalViewPr>
  <p:slideViewPr>
    <p:cSldViewPr>
      <p:cViewPr varScale="1">
        <p:scale>
          <a:sx n="73" d="100"/>
          <a:sy n="73" d="100"/>
        </p:scale>
        <p:origin x="132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2FD4AF-9F7B-42E6-B5DD-F356EF45B6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2A8755-6272-46CE-8801-85667C143B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28E744-D578-4A41-835A-4396EA214FB9}" type="datetimeFigureOut">
              <a:rPr lang="en-US" smtClean="0"/>
              <a:t>5/11/2020</a:t>
            </a:fld>
            <a:endParaRPr lang="en-US"/>
          </a:p>
        </p:txBody>
      </p:sp>
      <p:sp>
        <p:nvSpPr>
          <p:cNvPr id="4" name="Footer Placeholder 3">
            <a:extLst>
              <a:ext uri="{FF2B5EF4-FFF2-40B4-BE49-F238E27FC236}">
                <a16:creationId xmlns:a16="http://schemas.microsoft.com/office/drawing/2014/main" id="{4E0CEDA9-5C3D-4C86-A77B-386ABDE81F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ACA8EF-8BEE-4870-AAAE-99C8B718BE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3D6458-C9F9-4195-BB87-C726B1BE7BD8}" type="slidenum">
              <a:rPr lang="en-US" smtClean="0"/>
              <a:t>‹#›</a:t>
            </a:fld>
            <a:endParaRPr lang="en-US"/>
          </a:p>
        </p:txBody>
      </p:sp>
    </p:spTree>
    <p:extLst>
      <p:ext uri="{BB962C8B-B14F-4D97-AF65-F5344CB8AC3E}">
        <p14:creationId xmlns:p14="http://schemas.microsoft.com/office/powerpoint/2010/main" val="3965481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65ECD-52A7-414D-AFAB-0C15000B4F21}" type="datetimeFigureOut">
              <a:rPr lang="en-US" smtClean="0"/>
              <a:pPr/>
              <a:t>5/11/2020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184ED4-23CF-9A4B-B925-F983588BE4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184ED4-23CF-9A4B-B925-F983588BE42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9DB248-951B-4A08-89C0-1A04759655FD}"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B469-8EDD-4792-997A-6E7E30531BA2}" type="slidenum">
              <a:rPr lang="en-US" smtClean="0"/>
              <a:pPr/>
              <a:t>‹#›</a:t>
            </a:fld>
            <a:endParaRPr lang="en-US"/>
          </a:p>
        </p:txBody>
      </p:sp>
    </p:spTree>
    <p:extLst>
      <p:ext uri="{BB962C8B-B14F-4D97-AF65-F5344CB8AC3E}">
        <p14:creationId xmlns:p14="http://schemas.microsoft.com/office/powerpoint/2010/main" val="338750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9DB248-951B-4A08-89C0-1A04759655FD}"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B469-8EDD-4792-997A-6E7E30531BA2}" type="slidenum">
              <a:rPr lang="en-US" smtClean="0"/>
              <a:pPr/>
              <a:t>‹#›</a:t>
            </a:fld>
            <a:endParaRPr lang="en-US"/>
          </a:p>
        </p:txBody>
      </p:sp>
    </p:spTree>
    <p:extLst>
      <p:ext uri="{BB962C8B-B14F-4D97-AF65-F5344CB8AC3E}">
        <p14:creationId xmlns:p14="http://schemas.microsoft.com/office/powerpoint/2010/main" val="287900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9DB248-951B-4A08-89C0-1A04759655FD}"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B469-8EDD-4792-997A-6E7E30531BA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23357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9DB248-951B-4A08-89C0-1A04759655FD}"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B469-8EDD-4792-997A-6E7E30531BA2}" type="slidenum">
              <a:rPr lang="en-US" smtClean="0"/>
              <a:pPr/>
              <a:t>‹#›</a:t>
            </a:fld>
            <a:endParaRPr lang="en-US"/>
          </a:p>
        </p:txBody>
      </p:sp>
    </p:spTree>
    <p:extLst>
      <p:ext uri="{BB962C8B-B14F-4D97-AF65-F5344CB8AC3E}">
        <p14:creationId xmlns:p14="http://schemas.microsoft.com/office/powerpoint/2010/main" val="59380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9DB248-951B-4A08-89C0-1A04759655FD}"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B469-8EDD-4792-997A-6E7E30531BA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50649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9DB248-951B-4A08-89C0-1A04759655FD}"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B469-8EDD-4792-997A-6E7E30531BA2}" type="slidenum">
              <a:rPr lang="en-US" smtClean="0"/>
              <a:pPr/>
              <a:t>‹#›</a:t>
            </a:fld>
            <a:endParaRPr lang="en-US"/>
          </a:p>
        </p:txBody>
      </p:sp>
    </p:spTree>
    <p:extLst>
      <p:ext uri="{BB962C8B-B14F-4D97-AF65-F5344CB8AC3E}">
        <p14:creationId xmlns:p14="http://schemas.microsoft.com/office/powerpoint/2010/main" val="1901422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9DB248-951B-4A08-89C0-1A04759655FD}"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B469-8EDD-4792-997A-6E7E30531BA2}" type="slidenum">
              <a:rPr lang="en-US" smtClean="0"/>
              <a:pPr/>
              <a:t>‹#›</a:t>
            </a:fld>
            <a:endParaRPr lang="en-US"/>
          </a:p>
        </p:txBody>
      </p:sp>
    </p:spTree>
    <p:extLst>
      <p:ext uri="{BB962C8B-B14F-4D97-AF65-F5344CB8AC3E}">
        <p14:creationId xmlns:p14="http://schemas.microsoft.com/office/powerpoint/2010/main" val="2686553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9DB248-951B-4A08-89C0-1A04759655FD}"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B469-8EDD-4792-997A-6E7E30531BA2}" type="slidenum">
              <a:rPr lang="en-US" smtClean="0"/>
              <a:pPr/>
              <a:t>‹#›</a:t>
            </a:fld>
            <a:endParaRPr lang="en-US"/>
          </a:p>
        </p:txBody>
      </p:sp>
    </p:spTree>
    <p:extLst>
      <p:ext uri="{BB962C8B-B14F-4D97-AF65-F5344CB8AC3E}">
        <p14:creationId xmlns:p14="http://schemas.microsoft.com/office/powerpoint/2010/main" val="1941047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DB248-951B-4A08-89C0-1A04759655FD}" type="datetimeFigureOut">
              <a:rPr lang="en-US" smtClean="0"/>
              <a:pPr/>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1B469-8EDD-4792-997A-6E7E30531BA2}" type="slidenum">
              <a:rPr lang="en-US" smtClean="0"/>
              <a:pPr/>
              <a:t>‹#›</a:t>
            </a:fld>
            <a:endParaRPr lang="en-US"/>
          </a:p>
        </p:txBody>
      </p:sp>
      <p:sp>
        <p:nvSpPr>
          <p:cNvPr id="5" name="Title 4">
            <a:extLst>
              <a:ext uri="{FF2B5EF4-FFF2-40B4-BE49-F238E27FC236}">
                <a16:creationId xmlns:a16="http://schemas.microsoft.com/office/drawing/2014/main" id="{3D83D3F4-CC23-40FE-8479-3B87E8C10D1B}"/>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627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9DB248-951B-4A08-89C0-1A04759655FD}"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B469-8EDD-4792-997A-6E7E30531BA2}" type="slidenum">
              <a:rPr lang="en-US" smtClean="0"/>
              <a:pPr/>
              <a:t>‹#›</a:t>
            </a:fld>
            <a:endParaRPr lang="en-US"/>
          </a:p>
        </p:txBody>
      </p:sp>
    </p:spTree>
    <p:extLst>
      <p:ext uri="{BB962C8B-B14F-4D97-AF65-F5344CB8AC3E}">
        <p14:creationId xmlns:p14="http://schemas.microsoft.com/office/powerpoint/2010/main" val="2944857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9DB248-951B-4A08-89C0-1A04759655FD}"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B469-8EDD-4792-997A-6E7E30531BA2}" type="slidenum">
              <a:rPr lang="en-US" smtClean="0"/>
              <a:pPr/>
              <a:t>‹#›</a:t>
            </a:fld>
            <a:endParaRPr lang="en-US"/>
          </a:p>
        </p:txBody>
      </p:sp>
    </p:spTree>
    <p:extLst>
      <p:ext uri="{BB962C8B-B14F-4D97-AF65-F5344CB8AC3E}">
        <p14:creationId xmlns:p14="http://schemas.microsoft.com/office/powerpoint/2010/main" val="410319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9DB248-951B-4A08-89C0-1A04759655FD}"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1B469-8EDD-4792-997A-6E7E30531BA2}" type="slidenum">
              <a:rPr lang="en-US" smtClean="0"/>
              <a:pPr/>
              <a:t>‹#›</a:t>
            </a:fld>
            <a:endParaRPr lang="en-US"/>
          </a:p>
        </p:txBody>
      </p:sp>
    </p:spTree>
    <p:extLst>
      <p:ext uri="{BB962C8B-B14F-4D97-AF65-F5344CB8AC3E}">
        <p14:creationId xmlns:p14="http://schemas.microsoft.com/office/powerpoint/2010/main" val="117830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9DB248-951B-4A08-89C0-1A04759655FD}" type="datetimeFigureOut">
              <a:rPr lang="en-US" smtClean="0"/>
              <a:pPr/>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1B469-8EDD-4792-997A-6E7E30531BA2}" type="slidenum">
              <a:rPr lang="en-US" smtClean="0"/>
              <a:pPr/>
              <a:t>‹#›</a:t>
            </a:fld>
            <a:endParaRPr lang="en-US"/>
          </a:p>
        </p:txBody>
      </p:sp>
    </p:spTree>
    <p:extLst>
      <p:ext uri="{BB962C8B-B14F-4D97-AF65-F5344CB8AC3E}">
        <p14:creationId xmlns:p14="http://schemas.microsoft.com/office/powerpoint/2010/main" val="224454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9DB248-951B-4A08-89C0-1A04759655FD}" type="datetimeFigureOut">
              <a:rPr lang="en-US" smtClean="0"/>
              <a:pPr/>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F1B469-8EDD-4792-997A-6E7E30531BA2}" type="slidenum">
              <a:rPr lang="en-US" smtClean="0"/>
              <a:pPr/>
              <a:t>‹#›</a:t>
            </a:fld>
            <a:endParaRPr lang="en-US"/>
          </a:p>
        </p:txBody>
      </p:sp>
    </p:spTree>
    <p:extLst>
      <p:ext uri="{BB962C8B-B14F-4D97-AF65-F5344CB8AC3E}">
        <p14:creationId xmlns:p14="http://schemas.microsoft.com/office/powerpoint/2010/main" val="77947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DB248-951B-4A08-89C0-1A04759655FD}" type="datetimeFigureOut">
              <a:rPr lang="en-US" smtClean="0"/>
              <a:pPr/>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1B469-8EDD-4792-997A-6E7E30531BA2}" type="slidenum">
              <a:rPr lang="en-US" smtClean="0"/>
              <a:pPr/>
              <a:t>‹#›</a:t>
            </a:fld>
            <a:endParaRPr lang="en-US"/>
          </a:p>
        </p:txBody>
      </p:sp>
    </p:spTree>
    <p:extLst>
      <p:ext uri="{BB962C8B-B14F-4D97-AF65-F5344CB8AC3E}">
        <p14:creationId xmlns:p14="http://schemas.microsoft.com/office/powerpoint/2010/main" val="399466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39DB248-951B-4A08-89C0-1A04759655FD}"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1B469-8EDD-4792-997A-6E7E30531BA2}" type="slidenum">
              <a:rPr lang="en-US" smtClean="0"/>
              <a:pPr/>
              <a:t>‹#›</a:t>
            </a:fld>
            <a:endParaRPr lang="en-US"/>
          </a:p>
        </p:txBody>
      </p:sp>
    </p:spTree>
    <p:extLst>
      <p:ext uri="{BB962C8B-B14F-4D97-AF65-F5344CB8AC3E}">
        <p14:creationId xmlns:p14="http://schemas.microsoft.com/office/powerpoint/2010/main" val="337046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39DB248-951B-4A08-89C0-1A04759655FD}"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1B469-8EDD-4792-997A-6E7E30531BA2}" type="slidenum">
              <a:rPr lang="en-US" smtClean="0"/>
              <a:pPr/>
              <a:t>‹#›</a:t>
            </a:fld>
            <a:endParaRPr lang="en-US"/>
          </a:p>
        </p:txBody>
      </p:sp>
    </p:spTree>
    <p:extLst>
      <p:ext uri="{BB962C8B-B14F-4D97-AF65-F5344CB8AC3E}">
        <p14:creationId xmlns:p14="http://schemas.microsoft.com/office/powerpoint/2010/main" val="396957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9DB248-951B-4A08-89C0-1A04759655FD}" type="datetimeFigureOut">
              <a:rPr lang="en-US" smtClean="0"/>
              <a:pPr/>
              <a:t>5/11/2020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2F1B469-8EDD-4792-997A-6E7E30531BA2}" type="slidenum">
              <a:rPr lang="en-US" smtClean="0"/>
              <a:pPr/>
              <a:t>‹#›</a:t>
            </a:fld>
            <a:endParaRPr lang="en-US"/>
          </a:p>
        </p:txBody>
      </p:sp>
    </p:spTree>
    <p:extLst>
      <p:ext uri="{BB962C8B-B14F-4D97-AF65-F5344CB8AC3E}">
        <p14:creationId xmlns:p14="http://schemas.microsoft.com/office/powerpoint/2010/main" val="2654413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edim.co/19569929/composting_works.pdf?&amp;Expires=1589268128&amp;Signature=dSQ8bKhFcFpxBCxkxFQNiILPCY82fMjxmz3uLFKntW4Q8j8j0yVy9de~EcryjTGPUgSoYTIMCF8ZCMdvDBARCTC~7iybe7zGPhvnqGvhvqRckT1LFuTEMDaHiyEUq2GUr5HhFFsjFbZMHjs3c-t6wzpfWktUnSTgNE9No62eV1ErhanEI-nRcljRGORNhx~G6ui5~ekC9hh0~aLlkdhXcTunAYVFKgO2RorYjypJ331pRiu6SBKixWdrreQnfr~Q5SlnWr3WPc91vSRXY3fKLZx3n0BLG8G55UBQ1wCJcXGMg9sAgLHWrKvoMwGt1ODJJ5PtXAdq2IQs6pC-Qat3VQ__&amp;Key-Pair-Id=APKAJMSU6JYPN6FG5PBQ"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XfuJJNGuS0Q"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2343DB-422B-4A43-836D-B1DC0D922669}"/>
              </a:ext>
            </a:extLst>
          </p:cNvPr>
          <p:cNvSpPr>
            <a:spLocks noGrp="1"/>
          </p:cNvSpPr>
          <p:nvPr>
            <p:ph type="title"/>
          </p:nvPr>
        </p:nvSpPr>
        <p:spPr/>
        <p:txBody>
          <a:bodyPr/>
          <a:lstStyle/>
          <a:p>
            <a:r>
              <a:rPr lang="en-US" dirty="0"/>
              <a:t>Slide 1</a:t>
            </a:r>
          </a:p>
        </p:txBody>
      </p:sp>
      <p:sp>
        <p:nvSpPr>
          <p:cNvPr id="37" name="Rectangle 36">
            <a:extLst>
              <a:ext uri="{C183D7F6-B498-43B3-948B-1728B52AA6E4}">
                <adec:decorative xmlns:adec="http://schemas.microsoft.com/office/drawing/2017/decorative" xmlns="" val="1"/>
              </a:ext>
            </a:extLst>
          </p:cNvPr>
          <p:cNvSpPr/>
          <p:nvPr/>
        </p:nvSpPr>
        <p:spPr bwMode="auto">
          <a:xfrm rot="10800000">
            <a:off x="0" y="5181600"/>
            <a:ext cx="9144000" cy="1676400"/>
          </a:xfrm>
          <a:prstGeom prst="rect">
            <a:avLst/>
          </a:prstGeom>
          <a:gradFill flip="none" rotWithShape="1">
            <a:gsLst>
              <a:gs pos="0">
                <a:srgbClr val="D9CFBB"/>
              </a:gs>
              <a:gs pos="100000">
                <a:srgbClr val="AE9878"/>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nvGrpSpPr>
          <p:cNvPr id="490" name="Group 489">
            <a:extLst>
              <a:ext uri="{C183D7F6-B498-43B3-948B-1728B52AA6E4}">
                <adec:decorative xmlns:adec="http://schemas.microsoft.com/office/drawing/2017/decorative" xmlns="" val="1"/>
              </a:ext>
            </a:extLst>
          </p:cNvPr>
          <p:cNvGrpSpPr/>
          <p:nvPr/>
        </p:nvGrpSpPr>
        <p:grpSpPr>
          <a:xfrm>
            <a:off x="76200" y="5791200"/>
            <a:ext cx="9067800" cy="1066800"/>
            <a:chOff x="192944" y="5791200"/>
            <a:chExt cx="9106330" cy="1066800"/>
          </a:xfrm>
        </p:grpSpPr>
        <p:sp>
          <p:nvSpPr>
            <p:cNvPr id="3" name="Freeform 5"/>
            <p:cNvSpPr>
              <a:spLocks/>
            </p:cNvSpPr>
            <p:nvPr/>
          </p:nvSpPr>
          <p:spPr bwMode="auto">
            <a:xfrm>
              <a:off x="733538" y="6352674"/>
              <a:ext cx="374258" cy="360467"/>
            </a:xfrm>
            <a:custGeom>
              <a:avLst/>
              <a:gdLst/>
              <a:ahLst/>
              <a:cxnLst>
                <a:cxn ang="0">
                  <a:pos x="2536" y="532"/>
                </a:cxn>
                <a:cxn ang="0">
                  <a:pos x="2160" y="499"/>
                </a:cxn>
                <a:cxn ang="0">
                  <a:pos x="1749" y="459"/>
                </a:cxn>
                <a:cxn ang="0">
                  <a:pos x="1557" y="464"/>
                </a:cxn>
                <a:cxn ang="0">
                  <a:pos x="1432" y="505"/>
                </a:cxn>
                <a:cxn ang="0">
                  <a:pos x="1386" y="542"/>
                </a:cxn>
                <a:cxn ang="0">
                  <a:pos x="1292" y="605"/>
                </a:cxn>
                <a:cxn ang="0">
                  <a:pos x="1031" y="697"/>
                </a:cxn>
                <a:cxn ang="0">
                  <a:pos x="869" y="763"/>
                </a:cxn>
                <a:cxn ang="0">
                  <a:pos x="787" y="826"/>
                </a:cxn>
                <a:cxn ang="0">
                  <a:pos x="565" y="1108"/>
                </a:cxn>
                <a:cxn ang="0">
                  <a:pos x="374" y="1386"/>
                </a:cxn>
                <a:cxn ang="0">
                  <a:pos x="265" y="1598"/>
                </a:cxn>
                <a:cxn ang="0">
                  <a:pos x="232" y="1699"/>
                </a:cxn>
                <a:cxn ang="0">
                  <a:pos x="65" y="2156"/>
                </a:cxn>
                <a:cxn ang="0">
                  <a:pos x="9" y="2405"/>
                </a:cxn>
                <a:cxn ang="0">
                  <a:pos x="6" y="2619"/>
                </a:cxn>
                <a:cxn ang="0">
                  <a:pos x="32" y="2724"/>
                </a:cxn>
                <a:cxn ang="0">
                  <a:pos x="82" y="2817"/>
                </a:cxn>
                <a:cxn ang="0">
                  <a:pos x="162" y="2893"/>
                </a:cxn>
                <a:cxn ang="0">
                  <a:pos x="249" y="2940"/>
                </a:cxn>
                <a:cxn ang="0">
                  <a:pos x="701" y="3119"/>
                </a:cxn>
                <a:cxn ang="0">
                  <a:pos x="872" y="3215"/>
                </a:cxn>
                <a:cxn ang="0">
                  <a:pos x="972" y="3309"/>
                </a:cxn>
                <a:cxn ang="0">
                  <a:pos x="1065" y="3436"/>
                </a:cxn>
                <a:cxn ang="0">
                  <a:pos x="1211" y="3684"/>
                </a:cxn>
                <a:cxn ang="0">
                  <a:pos x="1413" y="3962"/>
                </a:cxn>
                <a:cxn ang="0">
                  <a:pos x="1591" y="4160"/>
                </a:cxn>
                <a:cxn ang="0">
                  <a:pos x="1798" y="4345"/>
                </a:cxn>
                <a:cxn ang="0">
                  <a:pos x="2031" y="4506"/>
                </a:cxn>
                <a:cxn ang="0">
                  <a:pos x="2292" y="4633"/>
                </a:cxn>
                <a:cxn ang="0">
                  <a:pos x="2542" y="4718"/>
                </a:cxn>
                <a:cxn ang="0">
                  <a:pos x="3095" y="4853"/>
                </a:cxn>
                <a:cxn ang="0">
                  <a:pos x="3650" y="4919"/>
                </a:cxn>
                <a:cxn ang="0">
                  <a:pos x="4131" y="4913"/>
                </a:cxn>
                <a:cxn ang="0">
                  <a:pos x="4531" y="4857"/>
                </a:cxn>
                <a:cxn ang="0">
                  <a:pos x="4839" y="4771"/>
                </a:cxn>
                <a:cxn ang="0">
                  <a:pos x="5047" y="4673"/>
                </a:cxn>
                <a:cxn ang="0">
                  <a:pos x="5440" y="4402"/>
                </a:cxn>
                <a:cxn ang="0">
                  <a:pos x="5846" y="4099"/>
                </a:cxn>
                <a:cxn ang="0">
                  <a:pos x="5988" y="3959"/>
                </a:cxn>
                <a:cxn ang="0">
                  <a:pos x="6045" y="3872"/>
                </a:cxn>
                <a:cxn ang="0">
                  <a:pos x="6097" y="3697"/>
                </a:cxn>
                <a:cxn ang="0">
                  <a:pos x="6160" y="3254"/>
                </a:cxn>
                <a:cxn ang="0">
                  <a:pos x="6190" y="2754"/>
                </a:cxn>
                <a:cxn ang="0">
                  <a:pos x="6200" y="2371"/>
                </a:cxn>
                <a:cxn ang="0">
                  <a:pos x="6208" y="2014"/>
                </a:cxn>
                <a:cxn ang="0">
                  <a:pos x="6194" y="1716"/>
                </a:cxn>
                <a:cxn ang="0">
                  <a:pos x="6148" y="1305"/>
                </a:cxn>
                <a:cxn ang="0">
                  <a:pos x="6062" y="976"/>
                </a:cxn>
                <a:cxn ang="0">
                  <a:pos x="5968" y="787"/>
                </a:cxn>
                <a:cxn ang="0">
                  <a:pos x="5880" y="667"/>
                </a:cxn>
                <a:cxn ang="0">
                  <a:pos x="5791" y="578"/>
                </a:cxn>
                <a:cxn ang="0">
                  <a:pos x="5579" y="423"/>
                </a:cxn>
                <a:cxn ang="0">
                  <a:pos x="5297" y="272"/>
                </a:cxn>
                <a:cxn ang="0">
                  <a:pos x="5040" y="163"/>
                </a:cxn>
                <a:cxn ang="0">
                  <a:pos x="4726" y="76"/>
                </a:cxn>
                <a:cxn ang="0">
                  <a:pos x="4270" y="1"/>
                </a:cxn>
                <a:cxn ang="0">
                  <a:pos x="4103" y="19"/>
                </a:cxn>
                <a:cxn ang="0">
                  <a:pos x="3898" y="87"/>
                </a:cxn>
                <a:cxn ang="0">
                  <a:pos x="3387" y="305"/>
                </a:cxn>
                <a:cxn ang="0">
                  <a:pos x="3025" y="436"/>
                </a:cxn>
                <a:cxn ang="0">
                  <a:pos x="2696" y="516"/>
                </a:cxn>
              </a:cxnLst>
              <a:rect l="0" t="0" r="r" b="b"/>
              <a:pathLst>
                <a:path w="6210" h="4923">
                  <a:moveTo>
                    <a:pt x="2628" y="526"/>
                  </a:moveTo>
                  <a:lnTo>
                    <a:pt x="2628" y="526"/>
                  </a:lnTo>
                  <a:lnTo>
                    <a:pt x="2599" y="529"/>
                  </a:lnTo>
                  <a:lnTo>
                    <a:pt x="2569" y="532"/>
                  </a:lnTo>
                  <a:lnTo>
                    <a:pt x="2536" y="532"/>
                  </a:lnTo>
                  <a:lnTo>
                    <a:pt x="2500" y="530"/>
                  </a:lnTo>
                  <a:lnTo>
                    <a:pt x="2423" y="526"/>
                  </a:lnTo>
                  <a:lnTo>
                    <a:pt x="2339" y="519"/>
                  </a:lnTo>
                  <a:lnTo>
                    <a:pt x="2252" y="509"/>
                  </a:lnTo>
                  <a:lnTo>
                    <a:pt x="2160" y="499"/>
                  </a:lnTo>
                  <a:lnTo>
                    <a:pt x="2067" y="487"/>
                  </a:lnTo>
                  <a:lnTo>
                    <a:pt x="1974" y="476"/>
                  </a:lnTo>
                  <a:lnTo>
                    <a:pt x="1881" y="467"/>
                  </a:lnTo>
                  <a:lnTo>
                    <a:pt x="1792" y="460"/>
                  </a:lnTo>
                  <a:lnTo>
                    <a:pt x="1749" y="459"/>
                  </a:lnTo>
                  <a:lnTo>
                    <a:pt x="1707" y="457"/>
                  </a:lnTo>
                  <a:lnTo>
                    <a:pt x="1667" y="457"/>
                  </a:lnTo>
                  <a:lnTo>
                    <a:pt x="1628" y="459"/>
                  </a:lnTo>
                  <a:lnTo>
                    <a:pt x="1591" y="462"/>
                  </a:lnTo>
                  <a:lnTo>
                    <a:pt x="1557" y="464"/>
                  </a:lnTo>
                  <a:lnTo>
                    <a:pt x="1524" y="470"/>
                  </a:lnTo>
                  <a:lnTo>
                    <a:pt x="1494" y="477"/>
                  </a:lnTo>
                  <a:lnTo>
                    <a:pt x="1466" y="487"/>
                  </a:lnTo>
                  <a:lnTo>
                    <a:pt x="1442" y="499"/>
                  </a:lnTo>
                  <a:lnTo>
                    <a:pt x="1432" y="505"/>
                  </a:lnTo>
                  <a:lnTo>
                    <a:pt x="1421" y="512"/>
                  </a:lnTo>
                  <a:lnTo>
                    <a:pt x="1412" y="519"/>
                  </a:lnTo>
                  <a:lnTo>
                    <a:pt x="1403" y="526"/>
                  </a:lnTo>
                  <a:lnTo>
                    <a:pt x="1403" y="526"/>
                  </a:lnTo>
                  <a:lnTo>
                    <a:pt x="1386" y="542"/>
                  </a:lnTo>
                  <a:lnTo>
                    <a:pt x="1369" y="558"/>
                  </a:lnTo>
                  <a:lnTo>
                    <a:pt x="1350" y="571"/>
                  </a:lnTo>
                  <a:lnTo>
                    <a:pt x="1332" y="583"/>
                  </a:lnTo>
                  <a:lnTo>
                    <a:pt x="1312" y="595"/>
                  </a:lnTo>
                  <a:lnTo>
                    <a:pt x="1292" y="605"/>
                  </a:lnTo>
                  <a:lnTo>
                    <a:pt x="1251" y="625"/>
                  </a:lnTo>
                  <a:lnTo>
                    <a:pt x="1208" y="642"/>
                  </a:lnTo>
                  <a:lnTo>
                    <a:pt x="1164" y="657"/>
                  </a:lnTo>
                  <a:lnTo>
                    <a:pt x="1075" y="684"/>
                  </a:lnTo>
                  <a:lnTo>
                    <a:pt x="1031" y="697"/>
                  </a:lnTo>
                  <a:lnTo>
                    <a:pt x="988" y="711"/>
                  </a:lnTo>
                  <a:lnTo>
                    <a:pt x="946" y="725"/>
                  </a:lnTo>
                  <a:lnTo>
                    <a:pt x="906" y="743"/>
                  </a:lnTo>
                  <a:lnTo>
                    <a:pt x="887" y="753"/>
                  </a:lnTo>
                  <a:lnTo>
                    <a:pt x="869" y="763"/>
                  </a:lnTo>
                  <a:lnTo>
                    <a:pt x="851" y="773"/>
                  </a:lnTo>
                  <a:lnTo>
                    <a:pt x="834" y="784"/>
                  </a:lnTo>
                  <a:lnTo>
                    <a:pt x="817" y="797"/>
                  </a:lnTo>
                  <a:lnTo>
                    <a:pt x="801" y="811"/>
                  </a:lnTo>
                  <a:lnTo>
                    <a:pt x="787" y="826"/>
                  </a:lnTo>
                  <a:lnTo>
                    <a:pt x="774" y="841"/>
                  </a:lnTo>
                  <a:lnTo>
                    <a:pt x="774" y="841"/>
                  </a:lnTo>
                  <a:lnTo>
                    <a:pt x="714" y="916"/>
                  </a:lnTo>
                  <a:lnTo>
                    <a:pt x="642" y="1006"/>
                  </a:lnTo>
                  <a:lnTo>
                    <a:pt x="565" y="1108"/>
                  </a:lnTo>
                  <a:lnTo>
                    <a:pt x="525" y="1163"/>
                  </a:lnTo>
                  <a:lnTo>
                    <a:pt x="485" y="1217"/>
                  </a:lnTo>
                  <a:lnTo>
                    <a:pt x="446" y="1273"/>
                  </a:lnTo>
                  <a:lnTo>
                    <a:pt x="409" y="1330"/>
                  </a:lnTo>
                  <a:lnTo>
                    <a:pt x="374" y="1386"/>
                  </a:lnTo>
                  <a:lnTo>
                    <a:pt x="341" y="1441"/>
                  </a:lnTo>
                  <a:lnTo>
                    <a:pt x="311" y="1495"/>
                  </a:lnTo>
                  <a:lnTo>
                    <a:pt x="287" y="1548"/>
                  </a:lnTo>
                  <a:lnTo>
                    <a:pt x="275" y="1574"/>
                  </a:lnTo>
                  <a:lnTo>
                    <a:pt x="265" y="1598"/>
                  </a:lnTo>
                  <a:lnTo>
                    <a:pt x="257" y="1623"/>
                  </a:lnTo>
                  <a:lnTo>
                    <a:pt x="249" y="1646"/>
                  </a:lnTo>
                  <a:lnTo>
                    <a:pt x="249" y="1646"/>
                  </a:lnTo>
                  <a:lnTo>
                    <a:pt x="241" y="1670"/>
                  </a:lnTo>
                  <a:lnTo>
                    <a:pt x="232" y="1699"/>
                  </a:lnTo>
                  <a:lnTo>
                    <a:pt x="208" y="1763"/>
                  </a:lnTo>
                  <a:lnTo>
                    <a:pt x="146" y="1922"/>
                  </a:lnTo>
                  <a:lnTo>
                    <a:pt x="112" y="2013"/>
                  </a:lnTo>
                  <a:lnTo>
                    <a:pt x="80" y="2107"/>
                  </a:lnTo>
                  <a:lnTo>
                    <a:pt x="65" y="2156"/>
                  </a:lnTo>
                  <a:lnTo>
                    <a:pt x="50" y="2206"/>
                  </a:lnTo>
                  <a:lnTo>
                    <a:pt x="37" y="2256"/>
                  </a:lnTo>
                  <a:lnTo>
                    <a:pt x="26" y="2305"/>
                  </a:lnTo>
                  <a:lnTo>
                    <a:pt x="16" y="2355"/>
                  </a:lnTo>
                  <a:lnTo>
                    <a:pt x="9" y="2405"/>
                  </a:lnTo>
                  <a:lnTo>
                    <a:pt x="3" y="2454"/>
                  </a:lnTo>
                  <a:lnTo>
                    <a:pt x="0" y="2503"/>
                  </a:lnTo>
                  <a:lnTo>
                    <a:pt x="0" y="2550"/>
                  </a:lnTo>
                  <a:lnTo>
                    <a:pt x="3" y="2596"/>
                  </a:lnTo>
                  <a:lnTo>
                    <a:pt x="6" y="2619"/>
                  </a:lnTo>
                  <a:lnTo>
                    <a:pt x="9" y="2641"/>
                  </a:lnTo>
                  <a:lnTo>
                    <a:pt x="13" y="2662"/>
                  </a:lnTo>
                  <a:lnTo>
                    <a:pt x="19" y="2684"/>
                  </a:lnTo>
                  <a:lnTo>
                    <a:pt x="24" y="2704"/>
                  </a:lnTo>
                  <a:lnTo>
                    <a:pt x="32" y="2724"/>
                  </a:lnTo>
                  <a:lnTo>
                    <a:pt x="39" y="2744"/>
                  </a:lnTo>
                  <a:lnTo>
                    <a:pt x="49" y="2764"/>
                  </a:lnTo>
                  <a:lnTo>
                    <a:pt x="59" y="2783"/>
                  </a:lnTo>
                  <a:lnTo>
                    <a:pt x="70" y="2800"/>
                  </a:lnTo>
                  <a:lnTo>
                    <a:pt x="82" y="2817"/>
                  </a:lnTo>
                  <a:lnTo>
                    <a:pt x="96" y="2834"/>
                  </a:lnTo>
                  <a:lnTo>
                    <a:pt x="110" y="2850"/>
                  </a:lnTo>
                  <a:lnTo>
                    <a:pt x="126" y="2866"/>
                  </a:lnTo>
                  <a:lnTo>
                    <a:pt x="143" y="2880"/>
                  </a:lnTo>
                  <a:lnTo>
                    <a:pt x="162" y="2893"/>
                  </a:lnTo>
                  <a:lnTo>
                    <a:pt x="182" y="2906"/>
                  </a:lnTo>
                  <a:lnTo>
                    <a:pt x="202" y="2919"/>
                  </a:lnTo>
                  <a:lnTo>
                    <a:pt x="225" y="2929"/>
                  </a:lnTo>
                  <a:lnTo>
                    <a:pt x="249" y="2940"/>
                  </a:lnTo>
                  <a:lnTo>
                    <a:pt x="249" y="2940"/>
                  </a:lnTo>
                  <a:lnTo>
                    <a:pt x="343" y="2976"/>
                  </a:lnTo>
                  <a:lnTo>
                    <a:pt x="429" y="3010"/>
                  </a:lnTo>
                  <a:lnTo>
                    <a:pt x="578" y="3068"/>
                  </a:lnTo>
                  <a:lnTo>
                    <a:pt x="642" y="3094"/>
                  </a:lnTo>
                  <a:lnTo>
                    <a:pt x="701" y="3119"/>
                  </a:lnTo>
                  <a:lnTo>
                    <a:pt x="754" y="3145"/>
                  </a:lnTo>
                  <a:lnTo>
                    <a:pt x="804" y="3171"/>
                  </a:lnTo>
                  <a:lnTo>
                    <a:pt x="827" y="3185"/>
                  </a:lnTo>
                  <a:lnTo>
                    <a:pt x="850" y="3201"/>
                  </a:lnTo>
                  <a:lnTo>
                    <a:pt x="872" y="3215"/>
                  </a:lnTo>
                  <a:lnTo>
                    <a:pt x="893" y="3233"/>
                  </a:lnTo>
                  <a:lnTo>
                    <a:pt x="913" y="3250"/>
                  </a:lnTo>
                  <a:lnTo>
                    <a:pt x="933" y="3268"/>
                  </a:lnTo>
                  <a:lnTo>
                    <a:pt x="953" y="3289"/>
                  </a:lnTo>
                  <a:lnTo>
                    <a:pt x="972" y="3309"/>
                  </a:lnTo>
                  <a:lnTo>
                    <a:pt x="991" y="3332"/>
                  </a:lnTo>
                  <a:lnTo>
                    <a:pt x="1009" y="3355"/>
                  </a:lnTo>
                  <a:lnTo>
                    <a:pt x="1028" y="3380"/>
                  </a:lnTo>
                  <a:lnTo>
                    <a:pt x="1046" y="3408"/>
                  </a:lnTo>
                  <a:lnTo>
                    <a:pt x="1065" y="3436"/>
                  </a:lnTo>
                  <a:lnTo>
                    <a:pt x="1085" y="3466"/>
                  </a:lnTo>
                  <a:lnTo>
                    <a:pt x="1124" y="3534"/>
                  </a:lnTo>
                  <a:lnTo>
                    <a:pt x="1124" y="3534"/>
                  </a:lnTo>
                  <a:lnTo>
                    <a:pt x="1165" y="3608"/>
                  </a:lnTo>
                  <a:lnTo>
                    <a:pt x="1211" y="3684"/>
                  </a:lnTo>
                  <a:lnTo>
                    <a:pt x="1263" y="3763"/>
                  </a:lnTo>
                  <a:lnTo>
                    <a:pt x="1320" y="3842"/>
                  </a:lnTo>
                  <a:lnTo>
                    <a:pt x="1349" y="3882"/>
                  </a:lnTo>
                  <a:lnTo>
                    <a:pt x="1380" y="3922"/>
                  </a:lnTo>
                  <a:lnTo>
                    <a:pt x="1413" y="3962"/>
                  </a:lnTo>
                  <a:lnTo>
                    <a:pt x="1446" y="4002"/>
                  </a:lnTo>
                  <a:lnTo>
                    <a:pt x="1481" y="4043"/>
                  </a:lnTo>
                  <a:lnTo>
                    <a:pt x="1517" y="4083"/>
                  </a:lnTo>
                  <a:lnTo>
                    <a:pt x="1554" y="4121"/>
                  </a:lnTo>
                  <a:lnTo>
                    <a:pt x="1591" y="4160"/>
                  </a:lnTo>
                  <a:lnTo>
                    <a:pt x="1630" y="4199"/>
                  </a:lnTo>
                  <a:lnTo>
                    <a:pt x="1670" y="4236"/>
                  </a:lnTo>
                  <a:lnTo>
                    <a:pt x="1712" y="4273"/>
                  </a:lnTo>
                  <a:lnTo>
                    <a:pt x="1755" y="4309"/>
                  </a:lnTo>
                  <a:lnTo>
                    <a:pt x="1798" y="4345"/>
                  </a:lnTo>
                  <a:lnTo>
                    <a:pt x="1842" y="4379"/>
                  </a:lnTo>
                  <a:lnTo>
                    <a:pt x="1888" y="4412"/>
                  </a:lnTo>
                  <a:lnTo>
                    <a:pt x="1935" y="4445"/>
                  </a:lnTo>
                  <a:lnTo>
                    <a:pt x="1983" y="4476"/>
                  </a:lnTo>
                  <a:lnTo>
                    <a:pt x="2031" y="4506"/>
                  </a:lnTo>
                  <a:lnTo>
                    <a:pt x="2081" y="4534"/>
                  </a:lnTo>
                  <a:lnTo>
                    <a:pt x="2133" y="4562"/>
                  </a:lnTo>
                  <a:lnTo>
                    <a:pt x="2185" y="4587"/>
                  </a:lnTo>
                  <a:lnTo>
                    <a:pt x="2238" y="4610"/>
                  </a:lnTo>
                  <a:lnTo>
                    <a:pt x="2292" y="4633"/>
                  </a:lnTo>
                  <a:lnTo>
                    <a:pt x="2348" y="4653"/>
                  </a:lnTo>
                  <a:lnTo>
                    <a:pt x="2348" y="4653"/>
                  </a:lnTo>
                  <a:lnTo>
                    <a:pt x="2413" y="4676"/>
                  </a:lnTo>
                  <a:lnTo>
                    <a:pt x="2477" y="4698"/>
                  </a:lnTo>
                  <a:lnTo>
                    <a:pt x="2542" y="4718"/>
                  </a:lnTo>
                  <a:lnTo>
                    <a:pt x="2606" y="4736"/>
                  </a:lnTo>
                  <a:lnTo>
                    <a:pt x="2731" y="4771"/>
                  </a:lnTo>
                  <a:lnTo>
                    <a:pt x="2854" y="4802"/>
                  </a:lnTo>
                  <a:lnTo>
                    <a:pt x="2976" y="4830"/>
                  </a:lnTo>
                  <a:lnTo>
                    <a:pt x="3095" y="4853"/>
                  </a:lnTo>
                  <a:lnTo>
                    <a:pt x="3211" y="4873"/>
                  </a:lnTo>
                  <a:lnTo>
                    <a:pt x="3324" y="4888"/>
                  </a:lnTo>
                  <a:lnTo>
                    <a:pt x="3436" y="4901"/>
                  </a:lnTo>
                  <a:lnTo>
                    <a:pt x="3544" y="4911"/>
                  </a:lnTo>
                  <a:lnTo>
                    <a:pt x="3650" y="4919"/>
                  </a:lnTo>
                  <a:lnTo>
                    <a:pt x="3751" y="4923"/>
                  </a:lnTo>
                  <a:lnTo>
                    <a:pt x="3850" y="4923"/>
                  </a:lnTo>
                  <a:lnTo>
                    <a:pt x="3948" y="4923"/>
                  </a:lnTo>
                  <a:lnTo>
                    <a:pt x="4041" y="4919"/>
                  </a:lnTo>
                  <a:lnTo>
                    <a:pt x="4131" y="4913"/>
                  </a:lnTo>
                  <a:lnTo>
                    <a:pt x="4217" y="4906"/>
                  </a:lnTo>
                  <a:lnTo>
                    <a:pt x="4302" y="4896"/>
                  </a:lnTo>
                  <a:lnTo>
                    <a:pt x="4382" y="4884"/>
                  </a:lnTo>
                  <a:lnTo>
                    <a:pt x="4458" y="4871"/>
                  </a:lnTo>
                  <a:lnTo>
                    <a:pt x="4531" y="4857"/>
                  </a:lnTo>
                  <a:lnTo>
                    <a:pt x="4600" y="4843"/>
                  </a:lnTo>
                  <a:lnTo>
                    <a:pt x="4666" y="4825"/>
                  </a:lnTo>
                  <a:lnTo>
                    <a:pt x="4728" y="4808"/>
                  </a:lnTo>
                  <a:lnTo>
                    <a:pt x="4785" y="4789"/>
                  </a:lnTo>
                  <a:lnTo>
                    <a:pt x="4839" y="4771"/>
                  </a:lnTo>
                  <a:lnTo>
                    <a:pt x="4890" y="4751"/>
                  </a:lnTo>
                  <a:lnTo>
                    <a:pt x="4936" y="4732"/>
                  </a:lnTo>
                  <a:lnTo>
                    <a:pt x="4977" y="4712"/>
                  </a:lnTo>
                  <a:lnTo>
                    <a:pt x="5014" y="4692"/>
                  </a:lnTo>
                  <a:lnTo>
                    <a:pt x="5047" y="4673"/>
                  </a:lnTo>
                  <a:lnTo>
                    <a:pt x="5075" y="4653"/>
                  </a:lnTo>
                  <a:lnTo>
                    <a:pt x="5075" y="4653"/>
                  </a:lnTo>
                  <a:lnTo>
                    <a:pt x="5178" y="4582"/>
                  </a:lnTo>
                  <a:lnTo>
                    <a:pt x="5301" y="4497"/>
                  </a:lnTo>
                  <a:lnTo>
                    <a:pt x="5440" y="4402"/>
                  </a:lnTo>
                  <a:lnTo>
                    <a:pt x="5582" y="4302"/>
                  </a:lnTo>
                  <a:lnTo>
                    <a:pt x="5652" y="4250"/>
                  </a:lnTo>
                  <a:lnTo>
                    <a:pt x="5721" y="4199"/>
                  </a:lnTo>
                  <a:lnTo>
                    <a:pt x="5786" y="4149"/>
                  </a:lnTo>
                  <a:lnTo>
                    <a:pt x="5846" y="4099"/>
                  </a:lnTo>
                  <a:lnTo>
                    <a:pt x="5900" y="4050"/>
                  </a:lnTo>
                  <a:lnTo>
                    <a:pt x="5925" y="4027"/>
                  </a:lnTo>
                  <a:lnTo>
                    <a:pt x="5948" y="4004"/>
                  </a:lnTo>
                  <a:lnTo>
                    <a:pt x="5969" y="3981"/>
                  </a:lnTo>
                  <a:lnTo>
                    <a:pt x="5988" y="3959"/>
                  </a:lnTo>
                  <a:lnTo>
                    <a:pt x="6005" y="3939"/>
                  </a:lnTo>
                  <a:lnTo>
                    <a:pt x="6019" y="3919"/>
                  </a:lnTo>
                  <a:lnTo>
                    <a:pt x="6019" y="3919"/>
                  </a:lnTo>
                  <a:lnTo>
                    <a:pt x="6032" y="3898"/>
                  </a:lnTo>
                  <a:lnTo>
                    <a:pt x="6045" y="3872"/>
                  </a:lnTo>
                  <a:lnTo>
                    <a:pt x="6057" y="3843"/>
                  </a:lnTo>
                  <a:lnTo>
                    <a:pt x="6067" y="3810"/>
                  </a:lnTo>
                  <a:lnTo>
                    <a:pt x="6078" y="3776"/>
                  </a:lnTo>
                  <a:lnTo>
                    <a:pt x="6088" y="3737"/>
                  </a:lnTo>
                  <a:lnTo>
                    <a:pt x="6097" y="3697"/>
                  </a:lnTo>
                  <a:lnTo>
                    <a:pt x="6105" y="3654"/>
                  </a:lnTo>
                  <a:lnTo>
                    <a:pt x="6122" y="3562"/>
                  </a:lnTo>
                  <a:lnTo>
                    <a:pt x="6137" y="3463"/>
                  </a:lnTo>
                  <a:lnTo>
                    <a:pt x="6148" y="3360"/>
                  </a:lnTo>
                  <a:lnTo>
                    <a:pt x="6160" y="3254"/>
                  </a:lnTo>
                  <a:lnTo>
                    <a:pt x="6168" y="3148"/>
                  </a:lnTo>
                  <a:lnTo>
                    <a:pt x="6175" y="3043"/>
                  </a:lnTo>
                  <a:lnTo>
                    <a:pt x="6181" y="2942"/>
                  </a:lnTo>
                  <a:lnTo>
                    <a:pt x="6187" y="2844"/>
                  </a:lnTo>
                  <a:lnTo>
                    <a:pt x="6190" y="2754"/>
                  </a:lnTo>
                  <a:lnTo>
                    <a:pt x="6193" y="2674"/>
                  </a:lnTo>
                  <a:lnTo>
                    <a:pt x="6194" y="2545"/>
                  </a:lnTo>
                  <a:lnTo>
                    <a:pt x="6194" y="2545"/>
                  </a:lnTo>
                  <a:lnTo>
                    <a:pt x="6196" y="2451"/>
                  </a:lnTo>
                  <a:lnTo>
                    <a:pt x="6200" y="2371"/>
                  </a:lnTo>
                  <a:lnTo>
                    <a:pt x="6204" y="2294"/>
                  </a:lnTo>
                  <a:lnTo>
                    <a:pt x="6207" y="2213"/>
                  </a:lnTo>
                  <a:lnTo>
                    <a:pt x="6210" y="2122"/>
                  </a:lnTo>
                  <a:lnTo>
                    <a:pt x="6210" y="2070"/>
                  </a:lnTo>
                  <a:lnTo>
                    <a:pt x="6208" y="2014"/>
                  </a:lnTo>
                  <a:lnTo>
                    <a:pt x="6207" y="1951"/>
                  </a:lnTo>
                  <a:lnTo>
                    <a:pt x="6204" y="1881"/>
                  </a:lnTo>
                  <a:lnTo>
                    <a:pt x="6200" y="1803"/>
                  </a:lnTo>
                  <a:lnTo>
                    <a:pt x="6194" y="1716"/>
                  </a:lnTo>
                  <a:lnTo>
                    <a:pt x="6194" y="1716"/>
                  </a:lnTo>
                  <a:lnTo>
                    <a:pt x="6187" y="1626"/>
                  </a:lnTo>
                  <a:lnTo>
                    <a:pt x="6180" y="1540"/>
                  </a:lnTo>
                  <a:lnTo>
                    <a:pt x="6170" y="1458"/>
                  </a:lnTo>
                  <a:lnTo>
                    <a:pt x="6160" y="1379"/>
                  </a:lnTo>
                  <a:lnTo>
                    <a:pt x="6148" y="1305"/>
                  </a:lnTo>
                  <a:lnTo>
                    <a:pt x="6135" y="1233"/>
                  </a:lnTo>
                  <a:lnTo>
                    <a:pt x="6120" y="1164"/>
                  </a:lnTo>
                  <a:lnTo>
                    <a:pt x="6102" y="1100"/>
                  </a:lnTo>
                  <a:lnTo>
                    <a:pt x="6084" y="1036"/>
                  </a:lnTo>
                  <a:lnTo>
                    <a:pt x="6062" y="976"/>
                  </a:lnTo>
                  <a:lnTo>
                    <a:pt x="6038" y="920"/>
                  </a:lnTo>
                  <a:lnTo>
                    <a:pt x="6012" y="864"/>
                  </a:lnTo>
                  <a:lnTo>
                    <a:pt x="5998" y="839"/>
                  </a:lnTo>
                  <a:lnTo>
                    <a:pt x="5983" y="813"/>
                  </a:lnTo>
                  <a:lnTo>
                    <a:pt x="5968" y="787"/>
                  </a:lnTo>
                  <a:lnTo>
                    <a:pt x="5952" y="761"/>
                  </a:lnTo>
                  <a:lnTo>
                    <a:pt x="5935" y="737"/>
                  </a:lnTo>
                  <a:lnTo>
                    <a:pt x="5917" y="714"/>
                  </a:lnTo>
                  <a:lnTo>
                    <a:pt x="5899" y="690"/>
                  </a:lnTo>
                  <a:lnTo>
                    <a:pt x="5880" y="667"/>
                  </a:lnTo>
                  <a:lnTo>
                    <a:pt x="5880" y="667"/>
                  </a:lnTo>
                  <a:lnTo>
                    <a:pt x="5859" y="644"/>
                  </a:lnTo>
                  <a:lnTo>
                    <a:pt x="5839" y="621"/>
                  </a:lnTo>
                  <a:lnTo>
                    <a:pt x="5816" y="599"/>
                  </a:lnTo>
                  <a:lnTo>
                    <a:pt x="5791" y="578"/>
                  </a:lnTo>
                  <a:lnTo>
                    <a:pt x="5767" y="558"/>
                  </a:lnTo>
                  <a:lnTo>
                    <a:pt x="5743" y="536"/>
                  </a:lnTo>
                  <a:lnTo>
                    <a:pt x="5690" y="496"/>
                  </a:lnTo>
                  <a:lnTo>
                    <a:pt x="5635" y="459"/>
                  </a:lnTo>
                  <a:lnTo>
                    <a:pt x="5579" y="423"/>
                  </a:lnTo>
                  <a:lnTo>
                    <a:pt x="5522" y="388"/>
                  </a:lnTo>
                  <a:lnTo>
                    <a:pt x="5464" y="356"/>
                  </a:lnTo>
                  <a:lnTo>
                    <a:pt x="5407" y="325"/>
                  </a:lnTo>
                  <a:lnTo>
                    <a:pt x="5351" y="298"/>
                  </a:lnTo>
                  <a:lnTo>
                    <a:pt x="5297" y="272"/>
                  </a:lnTo>
                  <a:lnTo>
                    <a:pt x="5245" y="248"/>
                  </a:lnTo>
                  <a:lnTo>
                    <a:pt x="5152" y="208"/>
                  </a:lnTo>
                  <a:lnTo>
                    <a:pt x="5075" y="176"/>
                  </a:lnTo>
                  <a:lnTo>
                    <a:pt x="5075" y="176"/>
                  </a:lnTo>
                  <a:lnTo>
                    <a:pt x="5040" y="163"/>
                  </a:lnTo>
                  <a:lnTo>
                    <a:pt x="5003" y="151"/>
                  </a:lnTo>
                  <a:lnTo>
                    <a:pt x="4963" y="138"/>
                  </a:lnTo>
                  <a:lnTo>
                    <a:pt x="4920" y="125"/>
                  </a:lnTo>
                  <a:lnTo>
                    <a:pt x="4827" y="100"/>
                  </a:lnTo>
                  <a:lnTo>
                    <a:pt x="4726" y="76"/>
                  </a:lnTo>
                  <a:lnTo>
                    <a:pt x="4617" y="54"/>
                  </a:lnTo>
                  <a:lnTo>
                    <a:pt x="4504" y="34"/>
                  </a:lnTo>
                  <a:lnTo>
                    <a:pt x="4388" y="17"/>
                  </a:lnTo>
                  <a:lnTo>
                    <a:pt x="4270" y="1"/>
                  </a:lnTo>
                  <a:lnTo>
                    <a:pt x="4270" y="1"/>
                  </a:lnTo>
                  <a:lnTo>
                    <a:pt x="4240" y="0"/>
                  </a:lnTo>
                  <a:lnTo>
                    <a:pt x="4209" y="1"/>
                  </a:lnTo>
                  <a:lnTo>
                    <a:pt x="4176" y="4"/>
                  </a:lnTo>
                  <a:lnTo>
                    <a:pt x="4140" y="10"/>
                  </a:lnTo>
                  <a:lnTo>
                    <a:pt x="4103" y="19"/>
                  </a:lnTo>
                  <a:lnTo>
                    <a:pt x="4065" y="29"/>
                  </a:lnTo>
                  <a:lnTo>
                    <a:pt x="4025" y="40"/>
                  </a:lnTo>
                  <a:lnTo>
                    <a:pt x="3985" y="54"/>
                  </a:lnTo>
                  <a:lnTo>
                    <a:pt x="3942" y="70"/>
                  </a:lnTo>
                  <a:lnTo>
                    <a:pt x="3898" y="87"/>
                  </a:lnTo>
                  <a:lnTo>
                    <a:pt x="3806" y="125"/>
                  </a:lnTo>
                  <a:lnTo>
                    <a:pt x="3708" y="166"/>
                  </a:lnTo>
                  <a:lnTo>
                    <a:pt x="3607" y="212"/>
                  </a:lnTo>
                  <a:lnTo>
                    <a:pt x="3499" y="258"/>
                  </a:lnTo>
                  <a:lnTo>
                    <a:pt x="3387" y="305"/>
                  </a:lnTo>
                  <a:lnTo>
                    <a:pt x="3270" y="351"/>
                  </a:lnTo>
                  <a:lnTo>
                    <a:pt x="3211" y="374"/>
                  </a:lnTo>
                  <a:lnTo>
                    <a:pt x="3149" y="396"/>
                  </a:lnTo>
                  <a:lnTo>
                    <a:pt x="3088" y="416"/>
                  </a:lnTo>
                  <a:lnTo>
                    <a:pt x="3025" y="436"/>
                  </a:lnTo>
                  <a:lnTo>
                    <a:pt x="2960" y="454"/>
                  </a:lnTo>
                  <a:lnTo>
                    <a:pt x="2896" y="473"/>
                  </a:lnTo>
                  <a:lnTo>
                    <a:pt x="2830" y="489"/>
                  </a:lnTo>
                  <a:lnTo>
                    <a:pt x="2764" y="503"/>
                  </a:lnTo>
                  <a:lnTo>
                    <a:pt x="2696" y="516"/>
                  </a:lnTo>
                  <a:lnTo>
                    <a:pt x="2628" y="526"/>
                  </a:lnTo>
                  <a:lnTo>
                    <a:pt x="2628" y="526"/>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 name="Freeform 7"/>
            <p:cNvSpPr>
              <a:spLocks/>
            </p:cNvSpPr>
            <p:nvPr/>
          </p:nvSpPr>
          <p:spPr bwMode="auto">
            <a:xfrm>
              <a:off x="234528" y="6352674"/>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5" name="Freeform 6"/>
            <p:cNvSpPr>
              <a:spLocks/>
            </p:cNvSpPr>
            <p:nvPr/>
          </p:nvSpPr>
          <p:spPr bwMode="auto">
            <a:xfrm>
              <a:off x="192944" y="6071937"/>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6" name="Freeform 6"/>
            <p:cNvSpPr>
              <a:spLocks/>
            </p:cNvSpPr>
            <p:nvPr/>
          </p:nvSpPr>
          <p:spPr bwMode="auto">
            <a:xfrm>
              <a:off x="525618" y="6128084"/>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7" name="Freeform 7"/>
            <p:cNvSpPr>
              <a:spLocks/>
            </p:cNvSpPr>
            <p:nvPr/>
          </p:nvSpPr>
          <p:spPr bwMode="auto">
            <a:xfrm>
              <a:off x="899875" y="5903495"/>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8" name="Freeform 7"/>
            <p:cNvSpPr>
              <a:spLocks/>
            </p:cNvSpPr>
            <p:nvPr/>
          </p:nvSpPr>
          <p:spPr bwMode="auto">
            <a:xfrm>
              <a:off x="1731559" y="6240379"/>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9" name="Freeform 6"/>
            <p:cNvSpPr>
              <a:spLocks/>
            </p:cNvSpPr>
            <p:nvPr/>
          </p:nvSpPr>
          <p:spPr bwMode="auto">
            <a:xfrm>
              <a:off x="1149380" y="6296526"/>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0" name="Freeform 6"/>
            <p:cNvSpPr>
              <a:spLocks/>
            </p:cNvSpPr>
            <p:nvPr/>
          </p:nvSpPr>
          <p:spPr bwMode="auto">
            <a:xfrm>
              <a:off x="1440470" y="6521116"/>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1" name="Freeform 7"/>
            <p:cNvSpPr>
              <a:spLocks/>
            </p:cNvSpPr>
            <p:nvPr/>
          </p:nvSpPr>
          <p:spPr bwMode="auto">
            <a:xfrm>
              <a:off x="2355322" y="6240379"/>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2" name="Freeform 6"/>
            <p:cNvSpPr>
              <a:spLocks/>
            </p:cNvSpPr>
            <p:nvPr/>
          </p:nvSpPr>
          <p:spPr bwMode="auto">
            <a:xfrm>
              <a:off x="1398886" y="6008433"/>
              <a:ext cx="415842" cy="317521"/>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3" name="Freeform 6"/>
            <p:cNvSpPr>
              <a:spLocks/>
            </p:cNvSpPr>
            <p:nvPr/>
          </p:nvSpPr>
          <p:spPr bwMode="auto">
            <a:xfrm>
              <a:off x="2105817" y="6071937"/>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4" name="Freeform 6"/>
            <p:cNvSpPr>
              <a:spLocks/>
            </p:cNvSpPr>
            <p:nvPr/>
          </p:nvSpPr>
          <p:spPr bwMode="auto">
            <a:xfrm>
              <a:off x="2091955" y="6511758"/>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5" name="Freeform 5"/>
            <p:cNvSpPr>
              <a:spLocks/>
            </p:cNvSpPr>
            <p:nvPr/>
          </p:nvSpPr>
          <p:spPr bwMode="auto">
            <a:xfrm>
              <a:off x="2854332" y="6352674"/>
              <a:ext cx="374258" cy="360467"/>
            </a:xfrm>
            <a:custGeom>
              <a:avLst/>
              <a:gdLst/>
              <a:ahLst/>
              <a:cxnLst>
                <a:cxn ang="0">
                  <a:pos x="2536" y="532"/>
                </a:cxn>
                <a:cxn ang="0">
                  <a:pos x="2160" y="499"/>
                </a:cxn>
                <a:cxn ang="0">
                  <a:pos x="1749" y="459"/>
                </a:cxn>
                <a:cxn ang="0">
                  <a:pos x="1557" y="464"/>
                </a:cxn>
                <a:cxn ang="0">
                  <a:pos x="1432" y="505"/>
                </a:cxn>
                <a:cxn ang="0">
                  <a:pos x="1386" y="542"/>
                </a:cxn>
                <a:cxn ang="0">
                  <a:pos x="1292" y="605"/>
                </a:cxn>
                <a:cxn ang="0">
                  <a:pos x="1031" y="697"/>
                </a:cxn>
                <a:cxn ang="0">
                  <a:pos x="869" y="763"/>
                </a:cxn>
                <a:cxn ang="0">
                  <a:pos x="787" y="826"/>
                </a:cxn>
                <a:cxn ang="0">
                  <a:pos x="565" y="1108"/>
                </a:cxn>
                <a:cxn ang="0">
                  <a:pos x="374" y="1386"/>
                </a:cxn>
                <a:cxn ang="0">
                  <a:pos x="265" y="1598"/>
                </a:cxn>
                <a:cxn ang="0">
                  <a:pos x="232" y="1699"/>
                </a:cxn>
                <a:cxn ang="0">
                  <a:pos x="65" y="2156"/>
                </a:cxn>
                <a:cxn ang="0">
                  <a:pos x="9" y="2405"/>
                </a:cxn>
                <a:cxn ang="0">
                  <a:pos x="6" y="2619"/>
                </a:cxn>
                <a:cxn ang="0">
                  <a:pos x="32" y="2724"/>
                </a:cxn>
                <a:cxn ang="0">
                  <a:pos x="82" y="2817"/>
                </a:cxn>
                <a:cxn ang="0">
                  <a:pos x="162" y="2893"/>
                </a:cxn>
                <a:cxn ang="0">
                  <a:pos x="249" y="2940"/>
                </a:cxn>
                <a:cxn ang="0">
                  <a:pos x="701" y="3119"/>
                </a:cxn>
                <a:cxn ang="0">
                  <a:pos x="872" y="3215"/>
                </a:cxn>
                <a:cxn ang="0">
                  <a:pos x="972" y="3309"/>
                </a:cxn>
                <a:cxn ang="0">
                  <a:pos x="1065" y="3436"/>
                </a:cxn>
                <a:cxn ang="0">
                  <a:pos x="1211" y="3684"/>
                </a:cxn>
                <a:cxn ang="0">
                  <a:pos x="1413" y="3962"/>
                </a:cxn>
                <a:cxn ang="0">
                  <a:pos x="1591" y="4160"/>
                </a:cxn>
                <a:cxn ang="0">
                  <a:pos x="1798" y="4345"/>
                </a:cxn>
                <a:cxn ang="0">
                  <a:pos x="2031" y="4506"/>
                </a:cxn>
                <a:cxn ang="0">
                  <a:pos x="2292" y="4633"/>
                </a:cxn>
                <a:cxn ang="0">
                  <a:pos x="2542" y="4718"/>
                </a:cxn>
                <a:cxn ang="0">
                  <a:pos x="3095" y="4853"/>
                </a:cxn>
                <a:cxn ang="0">
                  <a:pos x="3650" y="4919"/>
                </a:cxn>
                <a:cxn ang="0">
                  <a:pos x="4131" y="4913"/>
                </a:cxn>
                <a:cxn ang="0">
                  <a:pos x="4531" y="4857"/>
                </a:cxn>
                <a:cxn ang="0">
                  <a:pos x="4839" y="4771"/>
                </a:cxn>
                <a:cxn ang="0">
                  <a:pos x="5047" y="4673"/>
                </a:cxn>
                <a:cxn ang="0">
                  <a:pos x="5440" y="4402"/>
                </a:cxn>
                <a:cxn ang="0">
                  <a:pos x="5846" y="4099"/>
                </a:cxn>
                <a:cxn ang="0">
                  <a:pos x="5988" y="3959"/>
                </a:cxn>
                <a:cxn ang="0">
                  <a:pos x="6045" y="3872"/>
                </a:cxn>
                <a:cxn ang="0">
                  <a:pos x="6097" y="3697"/>
                </a:cxn>
                <a:cxn ang="0">
                  <a:pos x="6160" y="3254"/>
                </a:cxn>
                <a:cxn ang="0">
                  <a:pos x="6190" y="2754"/>
                </a:cxn>
                <a:cxn ang="0">
                  <a:pos x="6200" y="2371"/>
                </a:cxn>
                <a:cxn ang="0">
                  <a:pos x="6208" y="2014"/>
                </a:cxn>
                <a:cxn ang="0">
                  <a:pos x="6194" y="1716"/>
                </a:cxn>
                <a:cxn ang="0">
                  <a:pos x="6148" y="1305"/>
                </a:cxn>
                <a:cxn ang="0">
                  <a:pos x="6062" y="976"/>
                </a:cxn>
                <a:cxn ang="0">
                  <a:pos x="5968" y="787"/>
                </a:cxn>
                <a:cxn ang="0">
                  <a:pos x="5880" y="667"/>
                </a:cxn>
                <a:cxn ang="0">
                  <a:pos x="5791" y="578"/>
                </a:cxn>
                <a:cxn ang="0">
                  <a:pos x="5579" y="423"/>
                </a:cxn>
                <a:cxn ang="0">
                  <a:pos x="5297" y="272"/>
                </a:cxn>
                <a:cxn ang="0">
                  <a:pos x="5040" y="163"/>
                </a:cxn>
                <a:cxn ang="0">
                  <a:pos x="4726" y="76"/>
                </a:cxn>
                <a:cxn ang="0">
                  <a:pos x="4270" y="1"/>
                </a:cxn>
                <a:cxn ang="0">
                  <a:pos x="4103" y="19"/>
                </a:cxn>
                <a:cxn ang="0">
                  <a:pos x="3898" y="87"/>
                </a:cxn>
                <a:cxn ang="0">
                  <a:pos x="3387" y="305"/>
                </a:cxn>
                <a:cxn ang="0">
                  <a:pos x="3025" y="436"/>
                </a:cxn>
                <a:cxn ang="0">
                  <a:pos x="2696" y="516"/>
                </a:cxn>
              </a:cxnLst>
              <a:rect l="0" t="0" r="r" b="b"/>
              <a:pathLst>
                <a:path w="6210" h="4923">
                  <a:moveTo>
                    <a:pt x="2628" y="526"/>
                  </a:moveTo>
                  <a:lnTo>
                    <a:pt x="2628" y="526"/>
                  </a:lnTo>
                  <a:lnTo>
                    <a:pt x="2599" y="529"/>
                  </a:lnTo>
                  <a:lnTo>
                    <a:pt x="2569" y="532"/>
                  </a:lnTo>
                  <a:lnTo>
                    <a:pt x="2536" y="532"/>
                  </a:lnTo>
                  <a:lnTo>
                    <a:pt x="2500" y="530"/>
                  </a:lnTo>
                  <a:lnTo>
                    <a:pt x="2423" y="526"/>
                  </a:lnTo>
                  <a:lnTo>
                    <a:pt x="2339" y="519"/>
                  </a:lnTo>
                  <a:lnTo>
                    <a:pt x="2252" y="509"/>
                  </a:lnTo>
                  <a:lnTo>
                    <a:pt x="2160" y="499"/>
                  </a:lnTo>
                  <a:lnTo>
                    <a:pt x="2067" y="487"/>
                  </a:lnTo>
                  <a:lnTo>
                    <a:pt x="1974" y="476"/>
                  </a:lnTo>
                  <a:lnTo>
                    <a:pt x="1881" y="467"/>
                  </a:lnTo>
                  <a:lnTo>
                    <a:pt x="1792" y="460"/>
                  </a:lnTo>
                  <a:lnTo>
                    <a:pt x="1749" y="459"/>
                  </a:lnTo>
                  <a:lnTo>
                    <a:pt x="1707" y="457"/>
                  </a:lnTo>
                  <a:lnTo>
                    <a:pt x="1667" y="457"/>
                  </a:lnTo>
                  <a:lnTo>
                    <a:pt x="1628" y="459"/>
                  </a:lnTo>
                  <a:lnTo>
                    <a:pt x="1591" y="462"/>
                  </a:lnTo>
                  <a:lnTo>
                    <a:pt x="1557" y="464"/>
                  </a:lnTo>
                  <a:lnTo>
                    <a:pt x="1524" y="470"/>
                  </a:lnTo>
                  <a:lnTo>
                    <a:pt x="1494" y="477"/>
                  </a:lnTo>
                  <a:lnTo>
                    <a:pt x="1466" y="487"/>
                  </a:lnTo>
                  <a:lnTo>
                    <a:pt x="1442" y="499"/>
                  </a:lnTo>
                  <a:lnTo>
                    <a:pt x="1432" y="505"/>
                  </a:lnTo>
                  <a:lnTo>
                    <a:pt x="1421" y="512"/>
                  </a:lnTo>
                  <a:lnTo>
                    <a:pt x="1412" y="519"/>
                  </a:lnTo>
                  <a:lnTo>
                    <a:pt x="1403" y="526"/>
                  </a:lnTo>
                  <a:lnTo>
                    <a:pt x="1403" y="526"/>
                  </a:lnTo>
                  <a:lnTo>
                    <a:pt x="1386" y="542"/>
                  </a:lnTo>
                  <a:lnTo>
                    <a:pt x="1369" y="558"/>
                  </a:lnTo>
                  <a:lnTo>
                    <a:pt x="1350" y="571"/>
                  </a:lnTo>
                  <a:lnTo>
                    <a:pt x="1332" y="583"/>
                  </a:lnTo>
                  <a:lnTo>
                    <a:pt x="1312" y="595"/>
                  </a:lnTo>
                  <a:lnTo>
                    <a:pt x="1292" y="605"/>
                  </a:lnTo>
                  <a:lnTo>
                    <a:pt x="1251" y="625"/>
                  </a:lnTo>
                  <a:lnTo>
                    <a:pt x="1208" y="642"/>
                  </a:lnTo>
                  <a:lnTo>
                    <a:pt x="1164" y="657"/>
                  </a:lnTo>
                  <a:lnTo>
                    <a:pt x="1075" y="684"/>
                  </a:lnTo>
                  <a:lnTo>
                    <a:pt x="1031" y="697"/>
                  </a:lnTo>
                  <a:lnTo>
                    <a:pt x="988" y="711"/>
                  </a:lnTo>
                  <a:lnTo>
                    <a:pt x="946" y="725"/>
                  </a:lnTo>
                  <a:lnTo>
                    <a:pt x="906" y="743"/>
                  </a:lnTo>
                  <a:lnTo>
                    <a:pt x="887" y="753"/>
                  </a:lnTo>
                  <a:lnTo>
                    <a:pt x="869" y="763"/>
                  </a:lnTo>
                  <a:lnTo>
                    <a:pt x="851" y="773"/>
                  </a:lnTo>
                  <a:lnTo>
                    <a:pt x="834" y="784"/>
                  </a:lnTo>
                  <a:lnTo>
                    <a:pt x="817" y="797"/>
                  </a:lnTo>
                  <a:lnTo>
                    <a:pt x="801" y="811"/>
                  </a:lnTo>
                  <a:lnTo>
                    <a:pt x="787" y="826"/>
                  </a:lnTo>
                  <a:lnTo>
                    <a:pt x="774" y="841"/>
                  </a:lnTo>
                  <a:lnTo>
                    <a:pt x="774" y="841"/>
                  </a:lnTo>
                  <a:lnTo>
                    <a:pt x="714" y="916"/>
                  </a:lnTo>
                  <a:lnTo>
                    <a:pt x="642" y="1006"/>
                  </a:lnTo>
                  <a:lnTo>
                    <a:pt x="565" y="1108"/>
                  </a:lnTo>
                  <a:lnTo>
                    <a:pt x="525" y="1163"/>
                  </a:lnTo>
                  <a:lnTo>
                    <a:pt x="485" y="1217"/>
                  </a:lnTo>
                  <a:lnTo>
                    <a:pt x="446" y="1273"/>
                  </a:lnTo>
                  <a:lnTo>
                    <a:pt x="409" y="1330"/>
                  </a:lnTo>
                  <a:lnTo>
                    <a:pt x="374" y="1386"/>
                  </a:lnTo>
                  <a:lnTo>
                    <a:pt x="341" y="1441"/>
                  </a:lnTo>
                  <a:lnTo>
                    <a:pt x="311" y="1495"/>
                  </a:lnTo>
                  <a:lnTo>
                    <a:pt x="287" y="1548"/>
                  </a:lnTo>
                  <a:lnTo>
                    <a:pt x="275" y="1574"/>
                  </a:lnTo>
                  <a:lnTo>
                    <a:pt x="265" y="1598"/>
                  </a:lnTo>
                  <a:lnTo>
                    <a:pt x="257" y="1623"/>
                  </a:lnTo>
                  <a:lnTo>
                    <a:pt x="249" y="1646"/>
                  </a:lnTo>
                  <a:lnTo>
                    <a:pt x="249" y="1646"/>
                  </a:lnTo>
                  <a:lnTo>
                    <a:pt x="241" y="1670"/>
                  </a:lnTo>
                  <a:lnTo>
                    <a:pt x="232" y="1699"/>
                  </a:lnTo>
                  <a:lnTo>
                    <a:pt x="208" y="1763"/>
                  </a:lnTo>
                  <a:lnTo>
                    <a:pt x="146" y="1922"/>
                  </a:lnTo>
                  <a:lnTo>
                    <a:pt x="112" y="2013"/>
                  </a:lnTo>
                  <a:lnTo>
                    <a:pt x="80" y="2107"/>
                  </a:lnTo>
                  <a:lnTo>
                    <a:pt x="65" y="2156"/>
                  </a:lnTo>
                  <a:lnTo>
                    <a:pt x="50" y="2206"/>
                  </a:lnTo>
                  <a:lnTo>
                    <a:pt x="37" y="2256"/>
                  </a:lnTo>
                  <a:lnTo>
                    <a:pt x="26" y="2305"/>
                  </a:lnTo>
                  <a:lnTo>
                    <a:pt x="16" y="2355"/>
                  </a:lnTo>
                  <a:lnTo>
                    <a:pt x="9" y="2405"/>
                  </a:lnTo>
                  <a:lnTo>
                    <a:pt x="3" y="2454"/>
                  </a:lnTo>
                  <a:lnTo>
                    <a:pt x="0" y="2503"/>
                  </a:lnTo>
                  <a:lnTo>
                    <a:pt x="0" y="2550"/>
                  </a:lnTo>
                  <a:lnTo>
                    <a:pt x="3" y="2596"/>
                  </a:lnTo>
                  <a:lnTo>
                    <a:pt x="6" y="2619"/>
                  </a:lnTo>
                  <a:lnTo>
                    <a:pt x="9" y="2641"/>
                  </a:lnTo>
                  <a:lnTo>
                    <a:pt x="13" y="2662"/>
                  </a:lnTo>
                  <a:lnTo>
                    <a:pt x="19" y="2684"/>
                  </a:lnTo>
                  <a:lnTo>
                    <a:pt x="24" y="2704"/>
                  </a:lnTo>
                  <a:lnTo>
                    <a:pt x="32" y="2724"/>
                  </a:lnTo>
                  <a:lnTo>
                    <a:pt x="39" y="2744"/>
                  </a:lnTo>
                  <a:lnTo>
                    <a:pt x="49" y="2764"/>
                  </a:lnTo>
                  <a:lnTo>
                    <a:pt x="59" y="2783"/>
                  </a:lnTo>
                  <a:lnTo>
                    <a:pt x="70" y="2800"/>
                  </a:lnTo>
                  <a:lnTo>
                    <a:pt x="82" y="2817"/>
                  </a:lnTo>
                  <a:lnTo>
                    <a:pt x="96" y="2834"/>
                  </a:lnTo>
                  <a:lnTo>
                    <a:pt x="110" y="2850"/>
                  </a:lnTo>
                  <a:lnTo>
                    <a:pt x="126" y="2866"/>
                  </a:lnTo>
                  <a:lnTo>
                    <a:pt x="143" y="2880"/>
                  </a:lnTo>
                  <a:lnTo>
                    <a:pt x="162" y="2893"/>
                  </a:lnTo>
                  <a:lnTo>
                    <a:pt x="182" y="2906"/>
                  </a:lnTo>
                  <a:lnTo>
                    <a:pt x="202" y="2919"/>
                  </a:lnTo>
                  <a:lnTo>
                    <a:pt x="225" y="2929"/>
                  </a:lnTo>
                  <a:lnTo>
                    <a:pt x="249" y="2940"/>
                  </a:lnTo>
                  <a:lnTo>
                    <a:pt x="249" y="2940"/>
                  </a:lnTo>
                  <a:lnTo>
                    <a:pt x="343" y="2976"/>
                  </a:lnTo>
                  <a:lnTo>
                    <a:pt x="429" y="3010"/>
                  </a:lnTo>
                  <a:lnTo>
                    <a:pt x="578" y="3068"/>
                  </a:lnTo>
                  <a:lnTo>
                    <a:pt x="642" y="3094"/>
                  </a:lnTo>
                  <a:lnTo>
                    <a:pt x="701" y="3119"/>
                  </a:lnTo>
                  <a:lnTo>
                    <a:pt x="754" y="3145"/>
                  </a:lnTo>
                  <a:lnTo>
                    <a:pt x="804" y="3171"/>
                  </a:lnTo>
                  <a:lnTo>
                    <a:pt x="827" y="3185"/>
                  </a:lnTo>
                  <a:lnTo>
                    <a:pt x="850" y="3201"/>
                  </a:lnTo>
                  <a:lnTo>
                    <a:pt x="872" y="3215"/>
                  </a:lnTo>
                  <a:lnTo>
                    <a:pt x="893" y="3233"/>
                  </a:lnTo>
                  <a:lnTo>
                    <a:pt x="913" y="3250"/>
                  </a:lnTo>
                  <a:lnTo>
                    <a:pt x="933" y="3268"/>
                  </a:lnTo>
                  <a:lnTo>
                    <a:pt x="953" y="3289"/>
                  </a:lnTo>
                  <a:lnTo>
                    <a:pt x="972" y="3309"/>
                  </a:lnTo>
                  <a:lnTo>
                    <a:pt x="991" y="3332"/>
                  </a:lnTo>
                  <a:lnTo>
                    <a:pt x="1009" y="3355"/>
                  </a:lnTo>
                  <a:lnTo>
                    <a:pt x="1028" y="3380"/>
                  </a:lnTo>
                  <a:lnTo>
                    <a:pt x="1046" y="3408"/>
                  </a:lnTo>
                  <a:lnTo>
                    <a:pt x="1065" y="3436"/>
                  </a:lnTo>
                  <a:lnTo>
                    <a:pt x="1085" y="3466"/>
                  </a:lnTo>
                  <a:lnTo>
                    <a:pt x="1124" y="3534"/>
                  </a:lnTo>
                  <a:lnTo>
                    <a:pt x="1124" y="3534"/>
                  </a:lnTo>
                  <a:lnTo>
                    <a:pt x="1165" y="3608"/>
                  </a:lnTo>
                  <a:lnTo>
                    <a:pt x="1211" y="3684"/>
                  </a:lnTo>
                  <a:lnTo>
                    <a:pt x="1263" y="3763"/>
                  </a:lnTo>
                  <a:lnTo>
                    <a:pt x="1320" y="3842"/>
                  </a:lnTo>
                  <a:lnTo>
                    <a:pt x="1349" y="3882"/>
                  </a:lnTo>
                  <a:lnTo>
                    <a:pt x="1380" y="3922"/>
                  </a:lnTo>
                  <a:lnTo>
                    <a:pt x="1413" y="3962"/>
                  </a:lnTo>
                  <a:lnTo>
                    <a:pt x="1446" y="4002"/>
                  </a:lnTo>
                  <a:lnTo>
                    <a:pt x="1481" y="4043"/>
                  </a:lnTo>
                  <a:lnTo>
                    <a:pt x="1517" y="4083"/>
                  </a:lnTo>
                  <a:lnTo>
                    <a:pt x="1554" y="4121"/>
                  </a:lnTo>
                  <a:lnTo>
                    <a:pt x="1591" y="4160"/>
                  </a:lnTo>
                  <a:lnTo>
                    <a:pt x="1630" y="4199"/>
                  </a:lnTo>
                  <a:lnTo>
                    <a:pt x="1670" y="4236"/>
                  </a:lnTo>
                  <a:lnTo>
                    <a:pt x="1712" y="4273"/>
                  </a:lnTo>
                  <a:lnTo>
                    <a:pt x="1755" y="4309"/>
                  </a:lnTo>
                  <a:lnTo>
                    <a:pt x="1798" y="4345"/>
                  </a:lnTo>
                  <a:lnTo>
                    <a:pt x="1842" y="4379"/>
                  </a:lnTo>
                  <a:lnTo>
                    <a:pt x="1888" y="4412"/>
                  </a:lnTo>
                  <a:lnTo>
                    <a:pt x="1935" y="4445"/>
                  </a:lnTo>
                  <a:lnTo>
                    <a:pt x="1983" y="4476"/>
                  </a:lnTo>
                  <a:lnTo>
                    <a:pt x="2031" y="4506"/>
                  </a:lnTo>
                  <a:lnTo>
                    <a:pt x="2081" y="4534"/>
                  </a:lnTo>
                  <a:lnTo>
                    <a:pt x="2133" y="4562"/>
                  </a:lnTo>
                  <a:lnTo>
                    <a:pt x="2185" y="4587"/>
                  </a:lnTo>
                  <a:lnTo>
                    <a:pt x="2238" y="4610"/>
                  </a:lnTo>
                  <a:lnTo>
                    <a:pt x="2292" y="4633"/>
                  </a:lnTo>
                  <a:lnTo>
                    <a:pt x="2348" y="4653"/>
                  </a:lnTo>
                  <a:lnTo>
                    <a:pt x="2348" y="4653"/>
                  </a:lnTo>
                  <a:lnTo>
                    <a:pt x="2413" y="4676"/>
                  </a:lnTo>
                  <a:lnTo>
                    <a:pt x="2477" y="4698"/>
                  </a:lnTo>
                  <a:lnTo>
                    <a:pt x="2542" y="4718"/>
                  </a:lnTo>
                  <a:lnTo>
                    <a:pt x="2606" y="4736"/>
                  </a:lnTo>
                  <a:lnTo>
                    <a:pt x="2731" y="4771"/>
                  </a:lnTo>
                  <a:lnTo>
                    <a:pt x="2854" y="4802"/>
                  </a:lnTo>
                  <a:lnTo>
                    <a:pt x="2976" y="4830"/>
                  </a:lnTo>
                  <a:lnTo>
                    <a:pt x="3095" y="4853"/>
                  </a:lnTo>
                  <a:lnTo>
                    <a:pt x="3211" y="4873"/>
                  </a:lnTo>
                  <a:lnTo>
                    <a:pt x="3324" y="4888"/>
                  </a:lnTo>
                  <a:lnTo>
                    <a:pt x="3436" y="4901"/>
                  </a:lnTo>
                  <a:lnTo>
                    <a:pt x="3544" y="4911"/>
                  </a:lnTo>
                  <a:lnTo>
                    <a:pt x="3650" y="4919"/>
                  </a:lnTo>
                  <a:lnTo>
                    <a:pt x="3751" y="4923"/>
                  </a:lnTo>
                  <a:lnTo>
                    <a:pt x="3850" y="4923"/>
                  </a:lnTo>
                  <a:lnTo>
                    <a:pt x="3948" y="4923"/>
                  </a:lnTo>
                  <a:lnTo>
                    <a:pt x="4041" y="4919"/>
                  </a:lnTo>
                  <a:lnTo>
                    <a:pt x="4131" y="4913"/>
                  </a:lnTo>
                  <a:lnTo>
                    <a:pt x="4217" y="4906"/>
                  </a:lnTo>
                  <a:lnTo>
                    <a:pt x="4302" y="4896"/>
                  </a:lnTo>
                  <a:lnTo>
                    <a:pt x="4382" y="4884"/>
                  </a:lnTo>
                  <a:lnTo>
                    <a:pt x="4458" y="4871"/>
                  </a:lnTo>
                  <a:lnTo>
                    <a:pt x="4531" y="4857"/>
                  </a:lnTo>
                  <a:lnTo>
                    <a:pt x="4600" y="4843"/>
                  </a:lnTo>
                  <a:lnTo>
                    <a:pt x="4666" y="4825"/>
                  </a:lnTo>
                  <a:lnTo>
                    <a:pt x="4728" y="4808"/>
                  </a:lnTo>
                  <a:lnTo>
                    <a:pt x="4785" y="4789"/>
                  </a:lnTo>
                  <a:lnTo>
                    <a:pt x="4839" y="4771"/>
                  </a:lnTo>
                  <a:lnTo>
                    <a:pt x="4890" y="4751"/>
                  </a:lnTo>
                  <a:lnTo>
                    <a:pt x="4936" y="4732"/>
                  </a:lnTo>
                  <a:lnTo>
                    <a:pt x="4977" y="4712"/>
                  </a:lnTo>
                  <a:lnTo>
                    <a:pt x="5014" y="4692"/>
                  </a:lnTo>
                  <a:lnTo>
                    <a:pt x="5047" y="4673"/>
                  </a:lnTo>
                  <a:lnTo>
                    <a:pt x="5075" y="4653"/>
                  </a:lnTo>
                  <a:lnTo>
                    <a:pt x="5075" y="4653"/>
                  </a:lnTo>
                  <a:lnTo>
                    <a:pt x="5178" y="4582"/>
                  </a:lnTo>
                  <a:lnTo>
                    <a:pt x="5301" y="4497"/>
                  </a:lnTo>
                  <a:lnTo>
                    <a:pt x="5440" y="4402"/>
                  </a:lnTo>
                  <a:lnTo>
                    <a:pt x="5582" y="4302"/>
                  </a:lnTo>
                  <a:lnTo>
                    <a:pt x="5652" y="4250"/>
                  </a:lnTo>
                  <a:lnTo>
                    <a:pt x="5721" y="4199"/>
                  </a:lnTo>
                  <a:lnTo>
                    <a:pt x="5786" y="4149"/>
                  </a:lnTo>
                  <a:lnTo>
                    <a:pt x="5846" y="4099"/>
                  </a:lnTo>
                  <a:lnTo>
                    <a:pt x="5900" y="4050"/>
                  </a:lnTo>
                  <a:lnTo>
                    <a:pt x="5925" y="4027"/>
                  </a:lnTo>
                  <a:lnTo>
                    <a:pt x="5948" y="4004"/>
                  </a:lnTo>
                  <a:lnTo>
                    <a:pt x="5969" y="3981"/>
                  </a:lnTo>
                  <a:lnTo>
                    <a:pt x="5988" y="3959"/>
                  </a:lnTo>
                  <a:lnTo>
                    <a:pt x="6005" y="3939"/>
                  </a:lnTo>
                  <a:lnTo>
                    <a:pt x="6019" y="3919"/>
                  </a:lnTo>
                  <a:lnTo>
                    <a:pt x="6019" y="3919"/>
                  </a:lnTo>
                  <a:lnTo>
                    <a:pt x="6032" y="3898"/>
                  </a:lnTo>
                  <a:lnTo>
                    <a:pt x="6045" y="3872"/>
                  </a:lnTo>
                  <a:lnTo>
                    <a:pt x="6057" y="3843"/>
                  </a:lnTo>
                  <a:lnTo>
                    <a:pt x="6067" y="3810"/>
                  </a:lnTo>
                  <a:lnTo>
                    <a:pt x="6078" y="3776"/>
                  </a:lnTo>
                  <a:lnTo>
                    <a:pt x="6088" y="3737"/>
                  </a:lnTo>
                  <a:lnTo>
                    <a:pt x="6097" y="3697"/>
                  </a:lnTo>
                  <a:lnTo>
                    <a:pt x="6105" y="3654"/>
                  </a:lnTo>
                  <a:lnTo>
                    <a:pt x="6122" y="3562"/>
                  </a:lnTo>
                  <a:lnTo>
                    <a:pt x="6137" y="3463"/>
                  </a:lnTo>
                  <a:lnTo>
                    <a:pt x="6148" y="3360"/>
                  </a:lnTo>
                  <a:lnTo>
                    <a:pt x="6160" y="3254"/>
                  </a:lnTo>
                  <a:lnTo>
                    <a:pt x="6168" y="3148"/>
                  </a:lnTo>
                  <a:lnTo>
                    <a:pt x="6175" y="3043"/>
                  </a:lnTo>
                  <a:lnTo>
                    <a:pt x="6181" y="2942"/>
                  </a:lnTo>
                  <a:lnTo>
                    <a:pt x="6187" y="2844"/>
                  </a:lnTo>
                  <a:lnTo>
                    <a:pt x="6190" y="2754"/>
                  </a:lnTo>
                  <a:lnTo>
                    <a:pt x="6193" y="2674"/>
                  </a:lnTo>
                  <a:lnTo>
                    <a:pt x="6194" y="2545"/>
                  </a:lnTo>
                  <a:lnTo>
                    <a:pt x="6194" y="2545"/>
                  </a:lnTo>
                  <a:lnTo>
                    <a:pt x="6196" y="2451"/>
                  </a:lnTo>
                  <a:lnTo>
                    <a:pt x="6200" y="2371"/>
                  </a:lnTo>
                  <a:lnTo>
                    <a:pt x="6204" y="2294"/>
                  </a:lnTo>
                  <a:lnTo>
                    <a:pt x="6207" y="2213"/>
                  </a:lnTo>
                  <a:lnTo>
                    <a:pt x="6210" y="2122"/>
                  </a:lnTo>
                  <a:lnTo>
                    <a:pt x="6210" y="2070"/>
                  </a:lnTo>
                  <a:lnTo>
                    <a:pt x="6208" y="2014"/>
                  </a:lnTo>
                  <a:lnTo>
                    <a:pt x="6207" y="1951"/>
                  </a:lnTo>
                  <a:lnTo>
                    <a:pt x="6204" y="1881"/>
                  </a:lnTo>
                  <a:lnTo>
                    <a:pt x="6200" y="1803"/>
                  </a:lnTo>
                  <a:lnTo>
                    <a:pt x="6194" y="1716"/>
                  </a:lnTo>
                  <a:lnTo>
                    <a:pt x="6194" y="1716"/>
                  </a:lnTo>
                  <a:lnTo>
                    <a:pt x="6187" y="1626"/>
                  </a:lnTo>
                  <a:lnTo>
                    <a:pt x="6180" y="1540"/>
                  </a:lnTo>
                  <a:lnTo>
                    <a:pt x="6170" y="1458"/>
                  </a:lnTo>
                  <a:lnTo>
                    <a:pt x="6160" y="1379"/>
                  </a:lnTo>
                  <a:lnTo>
                    <a:pt x="6148" y="1305"/>
                  </a:lnTo>
                  <a:lnTo>
                    <a:pt x="6135" y="1233"/>
                  </a:lnTo>
                  <a:lnTo>
                    <a:pt x="6120" y="1164"/>
                  </a:lnTo>
                  <a:lnTo>
                    <a:pt x="6102" y="1100"/>
                  </a:lnTo>
                  <a:lnTo>
                    <a:pt x="6084" y="1036"/>
                  </a:lnTo>
                  <a:lnTo>
                    <a:pt x="6062" y="976"/>
                  </a:lnTo>
                  <a:lnTo>
                    <a:pt x="6038" y="920"/>
                  </a:lnTo>
                  <a:lnTo>
                    <a:pt x="6012" y="864"/>
                  </a:lnTo>
                  <a:lnTo>
                    <a:pt x="5998" y="839"/>
                  </a:lnTo>
                  <a:lnTo>
                    <a:pt x="5983" y="813"/>
                  </a:lnTo>
                  <a:lnTo>
                    <a:pt x="5968" y="787"/>
                  </a:lnTo>
                  <a:lnTo>
                    <a:pt x="5952" y="761"/>
                  </a:lnTo>
                  <a:lnTo>
                    <a:pt x="5935" y="737"/>
                  </a:lnTo>
                  <a:lnTo>
                    <a:pt x="5917" y="714"/>
                  </a:lnTo>
                  <a:lnTo>
                    <a:pt x="5899" y="690"/>
                  </a:lnTo>
                  <a:lnTo>
                    <a:pt x="5880" y="667"/>
                  </a:lnTo>
                  <a:lnTo>
                    <a:pt x="5880" y="667"/>
                  </a:lnTo>
                  <a:lnTo>
                    <a:pt x="5859" y="644"/>
                  </a:lnTo>
                  <a:lnTo>
                    <a:pt x="5839" y="621"/>
                  </a:lnTo>
                  <a:lnTo>
                    <a:pt x="5816" y="599"/>
                  </a:lnTo>
                  <a:lnTo>
                    <a:pt x="5791" y="578"/>
                  </a:lnTo>
                  <a:lnTo>
                    <a:pt x="5767" y="558"/>
                  </a:lnTo>
                  <a:lnTo>
                    <a:pt x="5743" y="536"/>
                  </a:lnTo>
                  <a:lnTo>
                    <a:pt x="5690" y="496"/>
                  </a:lnTo>
                  <a:lnTo>
                    <a:pt x="5635" y="459"/>
                  </a:lnTo>
                  <a:lnTo>
                    <a:pt x="5579" y="423"/>
                  </a:lnTo>
                  <a:lnTo>
                    <a:pt x="5522" y="388"/>
                  </a:lnTo>
                  <a:lnTo>
                    <a:pt x="5464" y="356"/>
                  </a:lnTo>
                  <a:lnTo>
                    <a:pt x="5407" y="325"/>
                  </a:lnTo>
                  <a:lnTo>
                    <a:pt x="5351" y="298"/>
                  </a:lnTo>
                  <a:lnTo>
                    <a:pt x="5297" y="272"/>
                  </a:lnTo>
                  <a:lnTo>
                    <a:pt x="5245" y="248"/>
                  </a:lnTo>
                  <a:lnTo>
                    <a:pt x="5152" y="208"/>
                  </a:lnTo>
                  <a:lnTo>
                    <a:pt x="5075" y="176"/>
                  </a:lnTo>
                  <a:lnTo>
                    <a:pt x="5075" y="176"/>
                  </a:lnTo>
                  <a:lnTo>
                    <a:pt x="5040" y="163"/>
                  </a:lnTo>
                  <a:lnTo>
                    <a:pt x="5003" y="151"/>
                  </a:lnTo>
                  <a:lnTo>
                    <a:pt x="4963" y="138"/>
                  </a:lnTo>
                  <a:lnTo>
                    <a:pt x="4920" y="125"/>
                  </a:lnTo>
                  <a:lnTo>
                    <a:pt x="4827" y="100"/>
                  </a:lnTo>
                  <a:lnTo>
                    <a:pt x="4726" y="76"/>
                  </a:lnTo>
                  <a:lnTo>
                    <a:pt x="4617" y="54"/>
                  </a:lnTo>
                  <a:lnTo>
                    <a:pt x="4504" y="34"/>
                  </a:lnTo>
                  <a:lnTo>
                    <a:pt x="4388" y="17"/>
                  </a:lnTo>
                  <a:lnTo>
                    <a:pt x="4270" y="1"/>
                  </a:lnTo>
                  <a:lnTo>
                    <a:pt x="4270" y="1"/>
                  </a:lnTo>
                  <a:lnTo>
                    <a:pt x="4240" y="0"/>
                  </a:lnTo>
                  <a:lnTo>
                    <a:pt x="4209" y="1"/>
                  </a:lnTo>
                  <a:lnTo>
                    <a:pt x="4176" y="4"/>
                  </a:lnTo>
                  <a:lnTo>
                    <a:pt x="4140" y="10"/>
                  </a:lnTo>
                  <a:lnTo>
                    <a:pt x="4103" y="19"/>
                  </a:lnTo>
                  <a:lnTo>
                    <a:pt x="4065" y="29"/>
                  </a:lnTo>
                  <a:lnTo>
                    <a:pt x="4025" y="40"/>
                  </a:lnTo>
                  <a:lnTo>
                    <a:pt x="3985" y="54"/>
                  </a:lnTo>
                  <a:lnTo>
                    <a:pt x="3942" y="70"/>
                  </a:lnTo>
                  <a:lnTo>
                    <a:pt x="3898" y="87"/>
                  </a:lnTo>
                  <a:lnTo>
                    <a:pt x="3806" y="125"/>
                  </a:lnTo>
                  <a:lnTo>
                    <a:pt x="3708" y="166"/>
                  </a:lnTo>
                  <a:lnTo>
                    <a:pt x="3607" y="212"/>
                  </a:lnTo>
                  <a:lnTo>
                    <a:pt x="3499" y="258"/>
                  </a:lnTo>
                  <a:lnTo>
                    <a:pt x="3387" y="305"/>
                  </a:lnTo>
                  <a:lnTo>
                    <a:pt x="3270" y="351"/>
                  </a:lnTo>
                  <a:lnTo>
                    <a:pt x="3211" y="374"/>
                  </a:lnTo>
                  <a:lnTo>
                    <a:pt x="3149" y="396"/>
                  </a:lnTo>
                  <a:lnTo>
                    <a:pt x="3088" y="416"/>
                  </a:lnTo>
                  <a:lnTo>
                    <a:pt x="3025" y="436"/>
                  </a:lnTo>
                  <a:lnTo>
                    <a:pt x="2960" y="454"/>
                  </a:lnTo>
                  <a:lnTo>
                    <a:pt x="2896" y="473"/>
                  </a:lnTo>
                  <a:lnTo>
                    <a:pt x="2830" y="489"/>
                  </a:lnTo>
                  <a:lnTo>
                    <a:pt x="2764" y="503"/>
                  </a:lnTo>
                  <a:lnTo>
                    <a:pt x="2696" y="516"/>
                  </a:lnTo>
                  <a:lnTo>
                    <a:pt x="2628" y="526"/>
                  </a:lnTo>
                  <a:lnTo>
                    <a:pt x="2628" y="526"/>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6" name="Freeform 6"/>
            <p:cNvSpPr>
              <a:spLocks/>
            </p:cNvSpPr>
            <p:nvPr/>
          </p:nvSpPr>
          <p:spPr bwMode="auto">
            <a:xfrm>
              <a:off x="359281" y="5878113"/>
              <a:ext cx="166337" cy="137459"/>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7" name="Freeform 6"/>
            <p:cNvSpPr>
              <a:spLocks/>
            </p:cNvSpPr>
            <p:nvPr/>
          </p:nvSpPr>
          <p:spPr bwMode="auto">
            <a:xfrm>
              <a:off x="622647" y="5894137"/>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8" name="Freeform 5"/>
            <p:cNvSpPr>
              <a:spLocks/>
            </p:cNvSpPr>
            <p:nvPr/>
          </p:nvSpPr>
          <p:spPr bwMode="auto">
            <a:xfrm>
              <a:off x="3478095" y="6497533"/>
              <a:ext cx="374258" cy="248172"/>
            </a:xfrm>
            <a:custGeom>
              <a:avLst/>
              <a:gdLst/>
              <a:ahLst/>
              <a:cxnLst>
                <a:cxn ang="0">
                  <a:pos x="2536" y="532"/>
                </a:cxn>
                <a:cxn ang="0">
                  <a:pos x="2160" y="499"/>
                </a:cxn>
                <a:cxn ang="0">
                  <a:pos x="1749" y="459"/>
                </a:cxn>
                <a:cxn ang="0">
                  <a:pos x="1557" y="464"/>
                </a:cxn>
                <a:cxn ang="0">
                  <a:pos x="1432" y="505"/>
                </a:cxn>
                <a:cxn ang="0">
                  <a:pos x="1386" y="542"/>
                </a:cxn>
                <a:cxn ang="0">
                  <a:pos x="1292" y="605"/>
                </a:cxn>
                <a:cxn ang="0">
                  <a:pos x="1031" y="697"/>
                </a:cxn>
                <a:cxn ang="0">
                  <a:pos x="869" y="763"/>
                </a:cxn>
                <a:cxn ang="0">
                  <a:pos x="787" y="826"/>
                </a:cxn>
                <a:cxn ang="0">
                  <a:pos x="565" y="1108"/>
                </a:cxn>
                <a:cxn ang="0">
                  <a:pos x="374" y="1386"/>
                </a:cxn>
                <a:cxn ang="0">
                  <a:pos x="265" y="1598"/>
                </a:cxn>
                <a:cxn ang="0">
                  <a:pos x="232" y="1699"/>
                </a:cxn>
                <a:cxn ang="0">
                  <a:pos x="65" y="2156"/>
                </a:cxn>
                <a:cxn ang="0">
                  <a:pos x="9" y="2405"/>
                </a:cxn>
                <a:cxn ang="0">
                  <a:pos x="6" y="2619"/>
                </a:cxn>
                <a:cxn ang="0">
                  <a:pos x="32" y="2724"/>
                </a:cxn>
                <a:cxn ang="0">
                  <a:pos x="82" y="2817"/>
                </a:cxn>
                <a:cxn ang="0">
                  <a:pos x="162" y="2893"/>
                </a:cxn>
                <a:cxn ang="0">
                  <a:pos x="249" y="2940"/>
                </a:cxn>
                <a:cxn ang="0">
                  <a:pos x="701" y="3119"/>
                </a:cxn>
                <a:cxn ang="0">
                  <a:pos x="872" y="3215"/>
                </a:cxn>
                <a:cxn ang="0">
                  <a:pos x="972" y="3309"/>
                </a:cxn>
                <a:cxn ang="0">
                  <a:pos x="1065" y="3436"/>
                </a:cxn>
                <a:cxn ang="0">
                  <a:pos x="1211" y="3684"/>
                </a:cxn>
                <a:cxn ang="0">
                  <a:pos x="1413" y="3962"/>
                </a:cxn>
                <a:cxn ang="0">
                  <a:pos x="1591" y="4160"/>
                </a:cxn>
                <a:cxn ang="0">
                  <a:pos x="1798" y="4345"/>
                </a:cxn>
                <a:cxn ang="0">
                  <a:pos x="2031" y="4506"/>
                </a:cxn>
                <a:cxn ang="0">
                  <a:pos x="2292" y="4633"/>
                </a:cxn>
                <a:cxn ang="0">
                  <a:pos x="2542" y="4718"/>
                </a:cxn>
                <a:cxn ang="0">
                  <a:pos x="3095" y="4853"/>
                </a:cxn>
                <a:cxn ang="0">
                  <a:pos x="3650" y="4919"/>
                </a:cxn>
                <a:cxn ang="0">
                  <a:pos x="4131" y="4913"/>
                </a:cxn>
                <a:cxn ang="0">
                  <a:pos x="4531" y="4857"/>
                </a:cxn>
                <a:cxn ang="0">
                  <a:pos x="4839" y="4771"/>
                </a:cxn>
                <a:cxn ang="0">
                  <a:pos x="5047" y="4673"/>
                </a:cxn>
                <a:cxn ang="0">
                  <a:pos x="5440" y="4402"/>
                </a:cxn>
                <a:cxn ang="0">
                  <a:pos x="5846" y="4099"/>
                </a:cxn>
                <a:cxn ang="0">
                  <a:pos x="5988" y="3959"/>
                </a:cxn>
                <a:cxn ang="0">
                  <a:pos x="6045" y="3872"/>
                </a:cxn>
                <a:cxn ang="0">
                  <a:pos x="6097" y="3697"/>
                </a:cxn>
                <a:cxn ang="0">
                  <a:pos x="6160" y="3254"/>
                </a:cxn>
                <a:cxn ang="0">
                  <a:pos x="6190" y="2754"/>
                </a:cxn>
                <a:cxn ang="0">
                  <a:pos x="6200" y="2371"/>
                </a:cxn>
                <a:cxn ang="0">
                  <a:pos x="6208" y="2014"/>
                </a:cxn>
                <a:cxn ang="0">
                  <a:pos x="6194" y="1716"/>
                </a:cxn>
                <a:cxn ang="0">
                  <a:pos x="6148" y="1305"/>
                </a:cxn>
                <a:cxn ang="0">
                  <a:pos x="6062" y="976"/>
                </a:cxn>
                <a:cxn ang="0">
                  <a:pos x="5968" y="787"/>
                </a:cxn>
                <a:cxn ang="0">
                  <a:pos x="5880" y="667"/>
                </a:cxn>
                <a:cxn ang="0">
                  <a:pos x="5791" y="578"/>
                </a:cxn>
                <a:cxn ang="0">
                  <a:pos x="5579" y="423"/>
                </a:cxn>
                <a:cxn ang="0">
                  <a:pos x="5297" y="272"/>
                </a:cxn>
                <a:cxn ang="0">
                  <a:pos x="5040" y="163"/>
                </a:cxn>
                <a:cxn ang="0">
                  <a:pos x="4726" y="76"/>
                </a:cxn>
                <a:cxn ang="0">
                  <a:pos x="4270" y="1"/>
                </a:cxn>
                <a:cxn ang="0">
                  <a:pos x="4103" y="19"/>
                </a:cxn>
                <a:cxn ang="0">
                  <a:pos x="3898" y="87"/>
                </a:cxn>
                <a:cxn ang="0">
                  <a:pos x="3387" y="305"/>
                </a:cxn>
                <a:cxn ang="0">
                  <a:pos x="3025" y="436"/>
                </a:cxn>
                <a:cxn ang="0">
                  <a:pos x="2696" y="516"/>
                </a:cxn>
              </a:cxnLst>
              <a:rect l="0" t="0" r="r" b="b"/>
              <a:pathLst>
                <a:path w="6210" h="4923">
                  <a:moveTo>
                    <a:pt x="2628" y="526"/>
                  </a:moveTo>
                  <a:lnTo>
                    <a:pt x="2628" y="526"/>
                  </a:lnTo>
                  <a:lnTo>
                    <a:pt x="2599" y="529"/>
                  </a:lnTo>
                  <a:lnTo>
                    <a:pt x="2569" y="532"/>
                  </a:lnTo>
                  <a:lnTo>
                    <a:pt x="2536" y="532"/>
                  </a:lnTo>
                  <a:lnTo>
                    <a:pt x="2500" y="530"/>
                  </a:lnTo>
                  <a:lnTo>
                    <a:pt x="2423" y="526"/>
                  </a:lnTo>
                  <a:lnTo>
                    <a:pt x="2339" y="519"/>
                  </a:lnTo>
                  <a:lnTo>
                    <a:pt x="2252" y="509"/>
                  </a:lnTo>
                  <a:lnTo>
                    <a:pt x="2160" y="499"/>
                  </a:lnTo>
                  <a:lnTo>
                    <a:pt x="2067" y="487"/>
                  </a:lnTo>
                  <a:lnTo>
                    <a:pt x="1974" y="476"/>
                  </a:lnTo>
                  <a:lnTo>
                    <a:pt x="1881" y="467"/>
                  </a:lnTo>
                  <a:lnTo>
                    <a:pt x="1792" y="460"/>
                  </a:lnTo>
                  <a:lnTo>
                    <a:pt x="1749" y="459"/>
                  </a:lnTo>
                  <a:lnTo>
                    <a:pt x="1707" y="457"/>
                  </a:lnTo>
                  <a:lnTo>
                    <a:pt x="1667" y="457"/>
                  </a:lnTo>
                  <a:lnTo>
                    <a:pt x="1628" y="459"/>
                  </a:lnTo>
                  <a:lnTo>
                    <a:pt x="1591" y="462"/>
                  </a:lnTo>
                  <a:lnTo>
                    <a:pt x="1557" y="464"/>
                  </a:lnTo>
                  <a:lnTo>
                    <a:pt x="1524" y="470"/>
                  </a:lnTo>
                  <a:lnTo>
                    <a:pt x="1494" y="477"/>
                  </a:lnTo>
                  <a:lnTo>
                    <a:pt x="1466" y="487"/>
                  </a:lnTo>
                  <a:lnTo>
                    <a:pt x="1442" y="499"/>
                  </a:lnTo>
                  <a:lnTo>
                    <a:pt x="1432" y="505"/>
                  </a:lnTo>
                  <a:lnTo>
                    <a:pt x="1421" y="512"/>
                  </a:lnTo>
                  <a:lnTo>
                    <a:pt x="1412" y="519"/>
                  </a:lnTo>
                  <a:lnTo>
                    <a:pt x="1403" y="526"/>
                  </a:lnTo>
                  <a:lnTo>
                    <a:pt x="1403" y="526"/>
                  </a:lnTo>
                  <a:lnTo>
                    <a:pt x="1386" y="542"/>
                  </a:lnTo>
                  <a:lnTo>
                    <a:pt x="1369" y="558"/>
                  </a:lnTo>
                  <a:lnTo>
                    <a:pt x="1350" y="571"/>
                  </a:lnTo>
                  <a:lnTo>
                    <a:pt x="1332" y="583"/>
                  </a:lnTo>
                  <a:lnTo>
                    <a:pt x="1312" y="595"/>
                  </a:lnTo>
                  <a:lnTo>
                    <a:pt x="1292" y="605"/>
                  </a:lnTo>
                  <a:lnTo>
                    <a:pt x="1251" y="625"/>
                  </a:lnTo>
                  <a:lnTo>
                    <a:pt x="1208" y="642"/>
                  </a:lnTo>
                  <a:lnTo>
                    <a:pt x="1164" y="657"/>
                  </a:lnTo>
                  <a:lnTo>
                    <a:pt x="1075" y="684"/>
                  </a:lnTo>
                  <a:lnTo>
                    <a:pt x="1031" y="697"/>
                  </a:lnTo>
                  <a:lnTo>
                    <a:pt x="988" y="711"/>
                  </a:lnTo>
                  <a:lnTo>
                    <a:pt x="946" y="725"/>
                  </a:lnTo>
                  <a:lnTo>
                    <a:pt x="906" y="743"/>
                  </a:lnTo>
                  <a:lnTo>
                    <a:pt x="887" y="753"/>
                  </a:lnTo>
                  <a:lnTo>
                    <a:pt x="869" y="763"/>
                  </a:lnTo>
                  <a:lnTo>
                    <a:pt x="851" y="773"/>
                  </a:lnTo>
                  <a:lnTo>
                    <a:pt x="834" y="784"/>
                  </a:lnTo>
                  <a:lnTo>
                    <a:pt x="817" y="797"/>
                  </a:lnTo>
                  <a:lnTo>
                    <a:pt x="801" y="811"/>
                  </a:lnTo>
                  <a:lnTo>
                    <a:pt x="787" y="826"/>
                  </a:lnTo>
                  <a:lnTo>
                    <a:pt x="774" y="841"/>
                  </a:lnTo>
                  <a:lnTo>
                    <a:pt x="774" y="841"/>
                  </a:lnTo>
                  <a:lnTo>
                    <a:pt x="714" y="916"/>
                  </a:lnTo>
                  <a:lnTo>
                    <a:pt x="642" y="1006"/>
                  </a:lnTo>
                  <a:lnTo>
                    <a:pt x="565" y="1108"/>
                  </a:lnTo>
                  <a:lnTo>
                    <a:pt x="525" y="1163"/>
                  </a:lnTo>
                  <a:lnTo>
                    <a:pt x="485" y="1217"/>
                  </a:lnTo>
                  <a:lnTo>
                    <a:pt x="446" y="1273"/>
                  </a:lnTo>
                  <a:lnTo>
                    <a:pt x="409" y="1330"/>
                  </a:lnTo>
                  <a:lnTo>
                    <a:pt x="374" y="1386"/>
                  </a:lnTo>
                  <a:lnTo>
                    <a:pt x="341" y="1441"/>
                  </a:lnTo>
                  <a:lnTo>
                    <a:pt x="311" y="1495"/>
                  </a:lnTo>
                  <a:lnTo>
                    <a:pt x="287" y="1548"/>
                  </a:lnTo>
                  <a:lnTo>
                    <a:pt x="275" y="1574"/>
                  </a:lnTo>
                  <a:lnTo>
                    <a:pt x="265" y="1598"/>
                  </a:lnTo>
                  <a:lnTo>
                    <a:pt x="257" y="1623"/>
                  </a:lnTo>
                  <a:lnTo>
                    <a:pt x="249" y="1646"/>
                  </a:lnTo>
                  <a:lnTo>
                    <a:pt x="249" y="1646"/>
                  </a:lnTo>
                  <a:lnTo>
                    <a:pt x="241" y="1670"/>
                  </a:lnTo>
                  <a:lnTo>
                    <a:pt x="232" y="1699"/>
                  </a:lnTo>
                  <a:lnTo>
                    <a:pt x="208" y="1763"/>
                  </a:lnTo>
                  <a:lnTo>
                    <a:pt x="146" y="1922"/>
                  </a:lnTo>
                  <a:lnTo>
                    <a:pt x="112" y="2013"/>
                  </a:lnTo>
                  <a:lnTo>
                    <a:pt x="80" y="2107"/>
                  </a:lnTo>
                  <a:lnTo>
                    <a:pt x="65" y="2156"/>
                  </a:lnTo>
                  <a:lnTo>
                    <a:pt x="50" y="2206"/>
                  </a:lnTo>
                  <a:lnTo>
                    <a:pt x="37" y="2256"/>
                  </a:lnTo>
                  <a:lnTo>
                    <a:pt x="26" y="2305"/>
                  </a:lnTo>
                  <a:lnTo>
                    <a:pt x="16" y="2355"/>
                  </a:lnTo>
                  <a:lnTo>
                    <a:pt x="9" y="2405"/>
                  </a:lnTo>
                  <a:lnTo>
                    <a:pt x="3" y="2454"/>
                  </a:lnTo>
                  <a:lnTo>
                    <a:pt x="0" y="2503"/>
                  </a:lnTo>
                  <a:lnTo>
                    <a:pt x="0" y="2550"/>
                  </a:lnTo>
                  <a:lnTo>
                    <a:pt x="3" y="2596"/>
                  </a:lnTo>
                  <a:lnTo>
                    <a:pt x="6" y="2619"/>
                  </a:lnTo>
                  <a:lnTo>
                    <a:pt x="9" y="2641"/>
                  </a:lnTo>
                  <a:lnTo>
                    <a:pt x="13" y="2662"/>
                  </a:lnTo>
                  <a:lnTo>
                    <a:pt x="19" y="2684"/>
                  </a:lnTo>
                  <a:lnTo>
                    <a:pt x="24" y="2704"/>
                  </a:lnTo>
                  <a:lnTo>
                    <a:pt x="32" y="2724"/>
                  </a:lnTo>
                  <a:lnTo>
                    <a:pt x="39" y="2744"/>
                  </a:lnTo>
                  <a:lnTo>
                    <a:pt x="49" y="2764"/>
                  </a:lnTo>
                  <a:lnTo>
                    <a:pt x="59" y="2783"/>
                  </a:lnTo>
                  <a:lnTo>
                    <a:pt x="70" y="2800"/>
                  </a:lnTo>
                  <a:lnTo>
                    <a:pt x="82" y="2817"/>
                  </a:lnTo>
                  <a:lnTo>
                    <a:pt x="96" y="2834"/>
                  </a:lnTo>
                  <a:lnTo>
                    <a:pt x="110" y="2850"/>
                  </a:lnTo>
                  <a:lnTo>
                    <a:pt x="126" y="2866"/>
                  </a:lnTo>
                  <a:lnTo>
                    <a:pt x="143" y="2880"/>
                  </a:lnTo>
                  <a:lnTo>
                    <a:pt x="162" y="2893"/>
                  </a:lnTo>
                  <a:lnTo>
                    <a:pt x="182" y="2906"/>
                  </a:lnTo>
                  <a:lnTo>
                    <a:pt x="202" y="2919"/>
                  </a:lnTo>
                  <a:lnTo>
                    <a:pt x="225" y="2929"/>
                  </a:lnTo>
                  <a:lnTo>
                    <a:pt x="249" y="2940"/>
                  </a:lnTo>
                  <a:lnTo>
                    <a:pt x="249" y="2940"/>
                  </a:lnTo>
                  <a:lnTo>
                    <a:pt x="343" y="2976"/>
                  </a:lnTo>
                  <a:lnTo>
                    <a:pt x="429" y="3010"/>
                  </a:lnTo>
                  <a:lnTo>
                    <a:pt x="578" y="3068"/>
                  </a:lnTo>
                  <a:lnTo>
                    <a:pt x="642" y="3094"/>
                  </a:lnTo>
                  <a:lnTo>
                    <a:pt x="701" y="3119"/>
                  </a:lnTo>
                  <a:lnTo>
                    <a:pt x="754" y="3145"/>
                  </a:lnTo>
                  <a:lnTo>
                    <a:pt x="804" y="3171"/>
                  </a:lnTo>
                  <a:lnTo>
                    <a:pt x="827" y="3185"/>
                  </a:lnTo>
                  <a:lnTo>
                    <a:pt x="850" y="3201"/>
                  </a:lnTo>
                  <a:lnTo>
                    <a:pt x="872" y="3215"/>
                  </a:lnTo>
                  <a:lnTo>
                    <a:pt x="893" y="3233"/>
                  </a:lnTo>
                  <a:lnTo>
                    <a:pt x="913" y="3250"/>
                  </a:lnTo>
                  <a:lnTo>
                    <a:pt x="933" y="3268"/>
                  </a:lnTo>
                  <a:lnTo>
                    <a:pt x="953" y="3289"/>
                  </a:lnTo>
                  <a:lnTo>
                    <a:pt x="972" y="3309"/>
                  </a:lnTo>
                  <a:lnTo>
                    <a:pt x="991" y="3332"/>
                  </a:lnTo>
                  <a:lnTo>
                    <a:pt x="1009" y="3355"/>
                  </a:lnTo>
                  <a:lnTo>
                    <a:pt x="1028" y="3380"/>
                  </a:lnTo>
                  <a:lnTo>
                    <a:pt x="1046" y="3408"/>
                  </a:lnTo>
                  <a:lnTo>
                    <a:pt x="1065" y="3436"/>
                  </a:lnTo>
                  <a:lnTo>
                    <a:pt x="1085" y="3466"/>
                  </a:lnTo>
                  <a:lnTo>
                    <a:pt x="1124" y="3534"/>
                  </a:lnTo>
                  <a:lnTo>
                    <a:pt x="1124" y="3534"/>
                  </a:lnTo>
                  <a:lnTo>
                    <a:pt x="1165" y="3608"/>
                  </a:lnTo>
                  <a:lnTo>
                    <a:pt x="1211" y="3684"/>
                  </a:lnTo>
                  <a:lnTo>
                    <a:pt x="1263" y="3763"/>
                  </a:lnTo>
                  <a:lnTo>
                    <a:pt x="1320" y="3842"/>
                  </a:lnTo>
                  <a:lnTo>
                    <a:pt x="1349" y="3882"/>
                  </a:lnTo>
                  <a:lnTo>
                    <a:pt x="1380" y="3922"/>
                  </a:lnTo>
                  <a:lnTo>
                    <a:pt x="1413" y="3962"/>
                  </a:lnTo>
                  <a:lnTo>
                    <a:pt x="1446" y="4002"/>
                  </a:lnTo>
                  <a:lnTo>
                    <a:pt x="1481" y="4043"/>
                  </a:lnTo>
                  <a:lnTo>
                    <a:pt x="1517" y="4083"/>
                  </a:lnTo>
                  <a:lnTo>
                    <a:pt x="1554" y="4121"/>
                  </a:lnTo>
                  <a:lnTo>
                    <a:pt x="1591" y="4160"/>
                  </a:lnTo>
                  <a:lnTo>
                    <a:pt x="1630" y="4199"/>
                  </a:lnTo>
                  <a:lnTo>
                    <a:pt x="1670" y="4236"/>
                  </a:lnTo>
                  <a:lnTo>
                    <a:pt x="1712" y="4273"/>
                  </a:lnTo>
                  <a:lnTo>
                    <a:pt x="1755" y="4309"/>
                  </a:lnTo>
                  <a:lnTo>
                    <a:pt x="1798" y="4345"/>
                  </a:lnTo>
                  <a:lnTo>
                    <a:pt x="1842" y="4379"/>
                  </a:lnTo>
                  <a:lnTo>
                    <a:pt x="1888" y="4412"/>
                  </a:lnTo>
                  <a:lnTo>
                    <a:pt x="1935" y="4445"/>
                  </a:lnTo>
                  <a:lnTo>
                    <a:pt x="1983" y="4476"/>
                  </a:lnTo>
                  <a:lnTo>
                    <a:pt x="2031" y="4506"/>
                  </a:lnTo>
                  <a:lnTo>
                    <a:pt x="2081" y="4534"/>
                  </a:lnTo>
                  <a:lnTo>
                    <a:pt x="2133" y="4562"/>
                  </a:lnTo>
                  <a:lnTo>
                    <a:pt x="2185" y="4587"/>
                  </a:lnTo>
                  <a:lnTo>
                    <a:pt x="2238" y="4610"/>
                  </a:lnTo>
                  <a:lnTo>
                    <a:pt x="2292" y="4633"/>
                  </a:lnTo>
                  <a:lnTo>
                    <a:pt x="2348" y="4653"/>
                  </a:lnTo>
                  <a:lnTo>
                    <a:pt x="2348" y="4653"/>
                  </a:lnTo>
                  <a:lnTo>
                    <a:pt x="2413" y="4676"/>
                  </a:lnTo>
                  <a:lnTo>
                    <a:pt x="2477" y="4698"/>
                  </a:lnTo>
                  <a:lnTo>
                    <a:pt x="2542" y="4718"/>
                  </a:lnTo>
                  <a:lnTo>
                    <a:pt x="2606" y="4736"/>
                  </a:lnTo>
                  <a:lnTo>
                    <a:pt x="2731" y="4771"/>
                  </a:lnTo>
                  <a:lnTo>
                    <a:pt x="2854" y="4802"/>
                  </a:lnTo>
                  <a:lnTo>
                    <a:pt x="2976" y="4830"/>
                  </a:lnTo>
                  <a:lnTo>
                    <a:pt x="3095" y="4853"/>
                  </a:lnTo>
                  <a:lnTo>
                    <a:pt x="3211" y="4873"/>
                  </a:lnTo>
                  <a:lnTo>
                    <a:pt x="3324" y="4888"/>
                  </a:lnTo>
                  <a:lnTo>
                    <a:pt x="3436" y="4901"/>
                  </a:lnTo>
                  <a:lnTo>
                    <a:pt x="3544" y="4911"/>
                  </a:lnTo>
                  <a:lnTo>
                    <a:pt x="3650" y="4919"/>
                  </a:lnTo>
                  <a:lnTo>
                    <a:pt x="3751" y="4923"/>
                  </a:lnTo>
                  <a:lnTo>
                    <a:pt x="3850" y="4923"/>
                  </a:lnTo>
                  <a:lnTo>
                    <a:pt x="3948" y="4923"/>
                  </a:lnTo>
                  <a:lnTo>
                    <a:pt x="4041" y="4919"/>
                  </a:lnTo>
                  <a:lnTo>
                    <a:pt x="4131" y="4913"/>
                  </a:lnTo>
                  <a:lnTo>
                    <a:pt x="4217" y="4906"/>
                  </a:lnTo>
                  <a:lnTo>
                    <a:pt x="4302" y="4896"/>
                  </a:lnTo>
                  <a:lnTo>
                    <a:pt x="4382" y="4884"/>
                  </a:lnTo>
                  <a:lnTo>
                    <a:pt x="4458" y="4871"/>
                  </a:lnTo>
                  <a:lnTo>
                    <a:pt x="4531" y="4857"/>
                  </a:lnTo>
                  <a:lnTo>
                    <a:pt x="4600" y="4843"/>
                  </a:lnTo>
                  <a:lnTo>
                    <a:pt x="4666" y="4825"/>
                  </a:lnTo>
                  <a:lnTo>
                    <a:pt x="4728" y="4808"/>
                  </a:lnTo>
                  <a:lnTo>
                    <a:pt x="4785" y="4789"/>
                  </a:lnTo>
                  <a:lnTo>
                    <a:pt x="4839" y="4771"/>
                  </a:lnTo>
                  <a:lnTo>
                    <a:pt x="4890" y="4751"/>
                  </a:lnTo>
                  <a:lnTo>
                    <a:pt x="4936" y="4732"/>
                  </a:lnTo>
                  <a:lnTo>
                    <a:pt x="4977" y="4712"/>
                  </a:lnTo>
                  <a:lnTo>
                    <a:pt x="5014" y="4692"/>
                  </a:lnTo>
                  <a:lnTo>
                    <a:pt x="5047" y="4673"/>
                  </a:lnTo>
                  <a:lnTo>
                    <a:pt x="5075" y="4653"/>
                  </a:lnTo>
                  <a:lnTo>
                    <a:pt x="5075" y="4653"/>
                  </a:lnTo>
                  <a:lnTo>
                    <a:pt x="5178" y="4582"/>
                  </a:lnTo>
                  <a:lnTo>
                    <a:pt x="5301" y="4497"/>
                  </a:lnTo>
                  <a:lnTo>
                    <a:pt x="5440" y="4402"/>
                  </a:lnTo>
                  <a:lnTo>
                    <a:pt x="5582" y="4302"/>
                  </a:lnTo>
                  <a:lnTo>
                    <a:pt x="5652" y="4250"/>
                  </a:lnTo>
                  <a:lnTo>
                    <a:pt x="5721" y="4199"/>
                  </a:lnTo>
                  <a:lnTo>
                    <a:pt x="5786" y="4149"/>
                  </a:lnTo>
                  <a:lnTo>
                    <a:pt x="5846" y="4099"/>
                  </a:lnTo>
                  <a:lnTo>
                    <a:pt x="5900" y="4050"/>
                  </a:lnTo>
                  <a:lnTo>
                    <a:pt x="5925" y="4027"/>
                  </a:lnTo>
                  <a:lnTo>
                    <a:pt x="5948" y="4004"/>
                  </a:lnTo>
                  <a:lnTo>
                    <a:pt x="5969" y="3981"/>
                  </a:lnTo>
                  <a:lnTo>
                    <a:pt x="5988" y="3959"/>
                  </a:lnTo>
                  <a:lnTo>
                    <a:pt x="6005" y="3939"/>
                  </a:lnTo>
                  <a:lnTo>
                    <a:pt x="6019" y="3919"/>
                  </a:lnTo>
                  <a:lnTo>
                    <a:pt x="6019" y="3919"/>
                  </a:lnTo>
                  <a:lnTo>
                    <a:pt x="6032" y="3898"/>
                  </a:lnTo>
                  <a:lnTo>
                    <a:pt x="6045" y="3872"/>
                  </a:lnTo>
                  <a:lnTo>
                    <a:pt x="6057" y="3843"/>
                  </a:lnTo>
                  <a:lnTo>
                    <a:pt x="6067" y="3810"/>
                  </a:lnTo>
                  <a:lnTo>
                    <a:pt x="6078" y="3776"/>
                  </a:lnTo>
                  <a:lnTo>
                    <a:pt x="6088" y="3737"/>
                  </a:lnTo>
                  <a:lnTo>
                    <a:pt x="6097" y="3697"/>
                  </a:lnTo>
                  <a:lnTo>
                    <a:pt x="6105" y="3654"/>
                  </a:lnTo>
                  <a:lnTo>
                    <a:pt x="6122" y="3562"/>
                  </a:lnTo>
                  <a:lnTo>
                    <a:pt x="6137" y="3463"/>
                  </a:lnTo>
                  <a:lnTo>
                    <a:pt x="6148" y="3360"/>
                  </a:lnTo>
                  <a:lnTo>
                    <a:pt x="6160" y="3254"/>
                  </a:lnTo>
                  <a:lnTo>
                    <a:pt x="6168" y="3148"/>
                  </a:lnTo>
                  <a:lnTo>
                    <a:pt x="6175" y="3043"/>
                  </a:lnTo>
                  <a:lnTo>
                    <a:pt x="6181" y="2942"/>
                  </a:lnTo>
                  <a:lnTo>
                    <a:pt x="6187" y="2844"/>
                  </a:lnTo>
                  <a:lnTo>
                    <a:pt x="6190" y="2754"/>
                  </a:lnTo>
                  <a:lnTo>
                    <a:pt x="6193" y="2674"/>
                  </a:lnTo>
                  <a:lnTo>
                    <a:pt x="6194" y="2545"/>
                  </a:lnTo>
                  <a:lnTo>
                    <a:pt x="6194" y="2545"/>
                  </a:lnTo>
                  <a:lnTo>
                    <a:pt x="6196" y="2451"/>
                  </a:lnTo>
                  <a:lnTo>
                    <a:pt x="6200" y="2371"/>
                  </a:lnTo>
                  <a:lnTo>
                    <a:pt x="6204" y="2294"/>
                  </a:lnTo>
                  <a:lnTo>
                    <a:pt x="6207" y="2213"/>
                  </a:lnTo>
                  <a:lnTo>
                    <a:pt x="6210" y="2122"/>
                  </a:lnTo>
                  <a:lnTo>
                    <a:pt x="6210" y="2070"/>
                  </a:lnTo>
                  <a:lnTo>
                    <a:pt x="6208" y="2014"/>
                  </a:lnTo>
                  <a:lnTo>
                    <a:pt x="6207" y="1951"/>
                  </a:lnTo>
                  <a:lnTo>
                    <a:pt x="6204" y="1881"/>
                  </a:lnTo>
                  <a:lnTo>
                    <a:pt x="6200" y="1803"/>
                  </a:lnTo>
                  <a:lnTo>
                    <a:pt x="6194" y="1716"/>
                  </a:lnTo>
                  <a:lnTo>
                    <a:pt x="6194" y="1716"/>
                  </a:lnTo>
                  <a:lnTo>
                    <a:pt x="6187" y="1626"/>
                  </a:lnTo>
                  <a:lnTo>
                    <a:pt x="6180" y="1540"/>
                  </a:lnTo>
                  <a:lnTo>
                    <a:pt x="6170" y="1458"/>
                  </a:lnTo>
                  <a:lnTo>
                    <a:pt x="6160" y="1379"/>
                  </a:lnTo>
                  <a:lnTo>
                    <a:pt x="6148" y="1305"/>
                  </a:lnTo>
                  <a:lnTo>
                    <a:pt x="6135" y="1233"/>
                  </a:lnTo>
                  <a:lnTo>
                    <a:pt x="6120" y="1164"/>
                  </a:lnTo>
                  <a:lnTo>
                    <a:pt x="6102" y="1100"/>
                  </a:lnTo>
                  <a:lnTo>
                    <a:pt x="6084" y="1036"/>
                  </a:lnTo>
                  <a:lnTo>
                    <a:pt x="6062" y="976"/>
                  </a:lnTo>
                  <a:lnTo>
                    <a:pt x="6038" y="920"/>
                  </a:lnTo>
                  <a:lnTo>
                    <a:pt x="6012" y="864"/>
                  </a:lnTo>
                  <a:lnTo>
                    <a:pt x="5998" y="839"/>
                  </a:lnTo>
                  <a:lnTo>
                    <a:pt x="5983" y="813"/>
                  </a:lnTo>
                  <a:lnTo>
                    <a:pt x="5968" y="787"/>
                  </a:lnTo>
                  <a:lnTo>
                    <a:pt x="5952" y="761"/>
                  </a:lnTo>
                  <a:lnTo>
                    <a:pt x="5935" y="737"/>
                  </a:lnTo>
                  <a:lnTo>
                    <a:pt x="5917" y="714"/>
                  </a:lnTo>
                  <a:lnTo>
                    <a:pt x="5899" y="690"/>
                  </a:lnTo>
                  <a:lnTo>
                    <a:pt x="5880" y="667"/>
                  </a:lnTo>
                  <a:lnTo>
                    <a:pt x="5880" y="667"/>
                  </a:lnTo>
                  <a:lnTo>
                    <a:pt x="5859" y="644"/>
                  </a:lnTo>
                  <a:lnTo>
                    <a:pt x="5839" y="621"/>
                  </a:lnTo>
                  <a:lnTo>
                    <a:pt x="5816" y="599"/>
                  </a:lnTo>
                  <a:lnTo>
                    <a:pt x="5791" y="578"/>
                  </a:lnTo>
                  <a:lnTo>
                    <a:pt x="5767" y="558"/>
                  </a:lnTo>
                  <a:lnTo>
                    <a:pt x="5743" y="536"/>
                  </a:lnTo>
                  <a:lnTo>
                    <a:pt x="5690" y="496"/>
                  </a:lnTo>
                  <a:lnTo>
                    <a:pt x="5635" y="459"/>
                  </a:lnTo>
                  <a:lnTo>
                    <a:pt x="5579" y="423"/>
                  </a:lnTo>
                  <a:lnTo>
                    <a:pt x="5522" y="388"/>
                  </a:lnTo>
                  <a:lnTo>
                    <a:pt x="5464" y="356"/>
                  </a:lnTo>
                  <a:lnTo>
                    <a:pt x="5407" y="325"/>
                  </a:lnTo>
                  <a:lnTo>
                    <a:pt x="5351" y="298"/>
                  </a:lnTo>
                  <a:lnTo>
                    <a:pt x="5297" y="272"/>
                  </a:lnTo>
                  <a:lnTo>
                    <a:pt x="5245" y="248"/>
                  </a:lnTo>
                  <a:lnTo>
                    <a:pt x="5152" y="208"/>
                  </a:lnTo>
                  <a:lnTo>
                    <a:pt x="5075" y="176"/>
                  </a:lnTo>
                  <a:lnTo>
                    <a:pt x="5075" y="176"/>
                  </a:lnTo>
                  <a:lnTo>
                    <a:pt x="5040" y="163"/>
                  </a:lnTo>
                  <a:lnTo>
                    <a:pt x="5003" y="151"/>
                  </a:lnTo>
                  <a:lnTo>
                    <a:pt x="4963" y="138"/>
                  </a:lnTo>
                  <a:lnTo>
                    <a:pt x="4920" y="125"/>
                  </a:lnTo>
                  <a:lnTo>
                    <a:pt x="4827" y="100"/>
                  </a:lnTo>
                  <a:lnTo>
                    <a:pt x="4726" y="76"/>
                  </a:lnTo>
                  <a:lnTo>
                    <a:pt x="4617" y="54"/>
                  </a:lnTo>
                  <a:lnTo>
                    <a:pt x="4504" y="34"/>
                  </a:lnTo>
                  <a:lnTo>
                    <a:pt x="4388" y="17"/>
                  </a:lnTo>
                  <a:lnTo>
                    <a:pt x="4270" y="1"/>
                  </a:lnTo>
                  <a:lnTo>
                    <a:pt x="4270" y="1"/>
                  </a:lnTo>
                  <a:lnTo>
                    <a:pt x="4240" y="0"/>
                  </a:lnTo>
                  <a:lnTo>
                    <a:pt x="4209" y="1"/>
                  </a:lnTo>
                  <a:lnTo>
                    <a:pt x="4176" y="4"/>
                  </a:lnTo>
                  <a:lnTo>
                    <a:pt x="4140" y="10"/>
                  </a:lnTo>
                  <a:lnTo>
                    <a:pt x="4103" y="19"/>
                  </a:lnTo>
                  <a:lnTo>
                    <a:pt x="4065" y="29"/>
                  </a:lnTo>
                  <a:lnTo>
                    <a:pt x="4025" y="40"/>
                  </a:lnTo>
                  <a:lnTo>
                    <a:pt x="3985" y="54"/>
                  </a:lnTo>
                  <a:lnTo>
                    <a:pt x="3942" y="70"/>
                  </a:lnTo>
                  <a:lnTo>
                    <a:pt x="3898" y="87"/>
                  </a:lnTo>
                  <a:lnTo>
                    <a:pt x="3806" y="125"/>
                  </a:lnTo>
                  <a:lnTo>
                    <a:pt x="3708" y="166"/>
                  </a:lnTo>
                  <a:lnTo>
                    <a:pt x="3607" y="212"/>
                  </a:lnTo>
                  <a:lnTo>
                    <a:pt x="3499" y="258"/>
                  </a:lnTo>
                  <a:lnTo>
                    <a:pt x="3387" y="305"/>
                  </a:lnTo>
                  <a:lnTo>
                    <a:pt x="3270" y="351"/>
                  </a:lnTo>
                  <a:lnTo>
                    <a:pt x="3211" y="374"/>
                  </a:lnTo>
                  <a:lnTo>
                    <a:pt x="3149" y="396"/>
                  </a:lnTo>
                  <a:lnTo>
                    <a:pt x="3088" y="416"/>
                  </a:lnTo>
                  <a:lnTo>
                    <a:pt x="3025" y="436"/>
                  </a:lnTo>
                  <a:lnTo>
                    <a:pt x="2960" y="454"/>
                  </a:lnTo>
                  <a:lnTo>
                    <a:pt x="2896" y="473"/>
                  </a:lnTo>
                  <a:lnTo>
                    <a:pt x="2830" y="489"/>
                  </a:lnTo>
                  <a:lnTo>
                    <a:pt x="2764" y="503"/>
                  </a:lnTo>
                  <a:lnTo>
                    <a:pt x="2696" y="516"/>
                  </a:lnTo>
                  <a:lnTo>
                    <a:pt x="2628" y="526"/>
                  </a:lnTo>
                  <a:lnTo>
                    <a:pt x="2628" y="526"/>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9" name="Freeform 7"/>
            <p:cNvSpPr>
              <a:spLocks/>
            </p:cNvSpPr>
            <p:nvPr/>
          </p:nvSpPr>
          <p:spPr bwMode="auto">
            <a:xfrm>
              <a:off x="4143442" y="6240379"/>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Freeform 6"/>
            <p:cNvSpPr>
              <a:spLocks/>
            </p:cNvSpPr>
            <p:nvPr/>
          </p:nvSpPr>
          <p:spPr bwMode="auto">
            <a:xfrm>
              <a:off x="3270174" y="6577263"/>
              <a:ext cx="166337" cy="137459"/>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1" name="Freeform 6"/>
            <p:cNvSpPr>
              <a:spLocks/>
            </p:cNvSpPr>
            <p:nvPr/>
          </p:nvSpPr>
          <p:spPr bwMode="auto">
            <a:xfrm>
              <a:off x="2646411" y="6633627"/>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2" name="Freeform 6"/>
            <p:cNvSpPr>
              <a:spLocks/>
            </p:cNvSpPr>
            <p:nvPr/>
          </p:nvSpPr>
          <p:spPr bwMode="auto">
            <a:xfrm>
              <a:off x="3270174" y="6240379"/>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3" name="Freeform 5"/>
            <p:cNvSpPr>
              <a:spLocks/>
            </p:cNvSpPr>
            <p:nvPr/>
          </p:nvSpPr>
          <p:spPr bwMode="auto">
            <a:xfrm>
              <a:off x="4559284" y="6071937"/>
              <a:ext cx="374258" cy="360467"/>
            </a:xfrm>
            <a:custGeom>
              <a:avLst/>
              <a:gdLst/>
              <a:ahLst/>
              <a:cxnLst>
                <a:cxn ang="0">
                  <a:pos x="2536" y="532"/>
                </a:cxn>
                <a:cxn ang="0">
                  <a:pos x="2160" y="499"/>
                </a:cxn>
                <a:cxn ang="0">
                  <a:pos x="1749" y="459"/>
                </a:cxn>
                <a:cxn ang="0">
                  <a:pos x="1557" y="464"/>
                </a:cxn>
                <a:cxn ang="0">
                  <a:pos x="1432" y="505"/>
                </a:cxn>
                <a:cxn ang="0">
                  <a:pos x="1386" y="542"/>
                </a:cxn>
                <a:cxn ang="0">
                  <a:pos x="1292" y="605"/>
                </a:cxn>
                <a:cxn ang="0">
                  <a:pos x="1031" y="697"/>
                </a:cxn>
                <a:cxn ang="0">
                  <a:pos x="869" y="763"/>
                </a:cxn>
                <a:cxn ang="0">
                  <a:pos x="787" y="826"/>
                </a:cxn>
                <a:cxn ang="0">
                  <a:pos x="565" y="1108"/>
                </a:cxn>
                <a:cxn ang="0">
                  <a:pos x="374" y="1386"/>
                </a:cxn>
                <a:cxn ang="0">
                  <a:pos x="265" y="1598"/>
                </a:cxn>
                <a:cxn ang="0">
                  <a:pos x="232" y="1699"/>
                </a:cxn>
                <a:cxn ang="0">
                  <a:pos x="65" y="2156"/>
                </a:cxn>
                <a:cxn ang="0">
                  <a:pos x="9" y="2405"/>
                </a:cxn>
                <a:cxn ang="0">
                  <a:pos x="6" y="2619"/>
                </a:cxn>
                <a:cxn ang="0">
                  <a:pos x="32" y="2724"/>
                </a:cxn>
                <a:cxn ang="0">
                  <a:pos x="82" y="2817"/>
                </a:cxn>
                <a:cxn ang="0">
                  <a:pos x="162" y="2893"/>
                </a:cxn>
                <a:cxn ang="0">
                  <a:pos x="249" y="2940"/>
                </a:cxn>
                <a:cxn ang="0">
                  <a:pos x="701" y="3119"/>
                </a:cxn>
                <a:cxn ang="0">
                  <a:pos x="872" y="3215"/>
                </a:cxn>
                <a:cxn ang="0">
                  <a:pos x="972" y="3309"/>
                </a:cxn>
                <a:cxn ang="0">
                  <a:pos x="1065" y="3436"/>
                </a:cxn>
                <a:cxn ang="0">
                  <a:pos x="1211" y="3684"/>
                </a:cxn>
                <a:cxn ang="0">
                  <a:pos x="1413" y="3962"/>
                </a:cxn>
                <a:cxn ang="0">
                  <a:pos x="1591" y="4160"/>
                </a:cxn>
                <a:cxn ang="0">
                  <a:pos x="1798" y="4345"/>
                </a:cxn>
                <a:cxn ang="0">
                  <a:pos x="2031" y="4506"/>
                </a:cxn>
                <a:cxn ang="0">
                  <a:pos x="2292" y="4633"/>
                </a:cxn>
                <a:cxn ang="0">
                  <a:pos x="2542" y="4718"/>
                </a:cxn>
                <a:cxn ang="0">
                  <a:pos x="3095" y="4853"/>
                </a:cxn>
                <a:cxn ang="0">
                  <a:pos x="3650" y="4919"/>
                </a:cxn>
                <a:cxn ang="0">
                  <a:pos x="4131" y="4913"/>
                </a:cxn>
                <a:cxn ang="0">
                  <a:pos x="4531" y="4857"/>
                </a:cxn>
                <a:cxn ang="0">
                  <a:pos x="4839" y="4771"/>
                </a:cxn>
                <a:cxn ang="0">
                  <a:pos x="5047" y="4673"/>
                </a:cxn>
                <a:cxn ang="0">
                  <a:pos x="5440" y="4402"/>
                </a:cxn>
                <a:cxn ang="0">
                  <a:pos x="5846" y="4099"/>
                </a:cxn>
                <a:cxn ang="0">
                  <a:pos x="5988" y="3959"/>
                </a:cxn>
                <a:cxn ang="0">
                  <a:pos x="6045" y="3872"/>
                </a:cxn>
                <a:cxn ang="0">
                  <a:pos x="6097" y="3697"/>
                </a:cxn>
                <a:cxn ang="0">
                  <a:pos x="6160" y="3254"/>
                </a:cxn>
                <a:cxn ang="0">
                  <a:pos x="6190" y="2754"/>
                </a:cxn>
                <a:cxn ang="0">
                  <a:pos x="6200" y="2371"/>
                </a:cxn>
                <a:cxn ang="0">
                  <a:pos x="6208" y="2014"/>
                </a:cxn>
                <a:cxn ang="0">
                  <a:pos x="6194" y="1716"/>
                </a:cxn>
                <a:cxn ang="0">
                  <a:pos x="6148" y="1305"/>
                </a:cxn>
                <a:cxn ang="0">
                  <a:pos x="6062" y="976"/>
                </a:cxn>
                <a:cxn ang="0">
                  <a:pos x="5968" y="787"/>
                </a:cxn>
                <a:cxn ang="0">
                  <a:pos x="5880" y="667"/>
                </a:cxn>
                <a:cxn ang="0">
                  <a:pos x="5791" y="578"/>
                </a:cxn>
                <a:cxn ang="0">
                  <a:pos x="5579" y="423"/>
                </a:cxn>
                <a:cxn ang="0">
                  <a:pos x="5297" y="272"/>
                </a:cxn>
                <a:cxn ang="0">
                  <a:pos x="5040" y="163"/>
                </a:cxn>
                <a:cxn ang="0">
                  <a:pos x="4726" y="76"/>
                </a:cxn>
                <a:cxn ang="0">
                  <a:pos x="4270" y="1"/>
                </a:cxn>
                <a:cxn ang="0">
                  <a:pos x="4103" y="19"/>
                </a:cxn>
                <a:cxn ang="0">
                  <a:pos x="3898" y="87"/>
                </a:cxn>
                <a:cxn ang="0">
                  <a:pos x="3387" y="305"/>
                </a:cxn>
                <a:cxn ang="0">
                  <a:pos x="3025" y="436"/>
                </a:cxn>
                <a:cxn ang="0">
                  <a:pos x="2696" y="516"/>
                </a:cxn>
              </a:cxnLst>
              <a:rect l="0" t="0" r="r" b="b"/>
              <a:pathLst>
                <a:path w="6210" h="4923">
                  <a:moveTo>
                    <a:pt x="2628" y="526"/>
                  </a:moveTo>
                  <a:lnTo>
                    <a:pt x="2628" y="526"/>
                  </a:lnTo>
                  <a:lnTo>
                    <a:pt x="2599" y="529"/>
                  </a:lnTo>
                  <a:lnTo>
                    <a:pt x="2569" y="532"/>
                  </a:lnTo>
                  <a:lnTo>
                    <a:pt x="2536" y="532"/>
                  </a:lnTo>
                  <a:lnTo>
                    <a:pt x="2500" y="530"/>
                  </a:lnTo>
                  <a:lnTo>
                    <a:pt x="2423" y="526"/>
                  </a:lnTo>
                  <a:lnTo>
                    <a:pt x="2339" y="519"/>
                  </a:lnTo>
                  <a:lnTo>
                    <a:pt x="2252" y="509"/>
                  </a:lnTo>
                  <a:lnTo>
                    <a:pt x="2160" y="499"/>
                  </a:lnTo>
                  <a:lnTo>
                    <a:pt x="2067" y="487"/>
                  </a:lnTo>
                  <a:lnTo>
                    <a:pt x="1974" y="476"/>
                  </a:lnTo>
                  <a:lnTo>
                    <a:pt x="1881" y="467"/>
                  </a:lnTo>
                  <a:lnTo>
                    <a:pt x="1792" y="460"/>
                  </a:lnTo>
                  <a:lnTo>
                    <a:pt x="1749" y="459"/>
                  </a:lnTo>
                  <a:lnTo>
                    <a:pt x="1707" y="457"/>
                  </a:lnTo>
                  <a:lnTo>
                    <a:pt x="1667" y="457"/>
                  </a:lnTo>
                  <a:lnTo>
                    <a:pt x="1628" y="459"/>
                  </a:lnTo>
                  <a:lnTo>
                    <a:pt x="1591" y="462"/>
                  </a:lnTo>
                  <a:lnTo>
                    <a:pt x="1557" y="464"/>
                  </a:lnTo>
                  <a:lnTo>
                    <a:pt x="1524" y="470"/>
                  </a:lnTo>
                  <a:lnTo>
                    <a:pt x="1494" y="477"/>
                  </a:lnTo>
                  <a:lnTo>
                    <a:pt x="1466" y="487"/>
                  </a:lnTo>
                  <a:lnTo>
                    <a:pt x="1442" y="499"/>
                  </a:lnTo>
                  <a:lnTo>
                    <a:pt x="1432" y="505"/>
                  </a:lnTo>
                  <a:lnTo>
                    <a:pt x="1421" y="512"/>
                  </a:lnTo>
                  <a:lnTo>
                    <a:pt x="1412" y="519"/>
                  </a:lnTo>
                  <a:lnTo>
                    <a:pt x="1403" y="526"/>
                  </a:lnTo>
                  <a:lnTo>
                    <a:pt x="1403" y="526"/>
                  </a:lnTo>
                  <a:lnTo>
                    <a:pt x="1386" y="542"/>
                  </a:lnTo>
                  <a:lnTo>
                    <a:pt x="1369" y="558"/>
                  </a:lnTo>
                  <a:lnTo>
                    <a:pt x="1350" y="571"/>
                  </a:lnTo>
                  <a:lnTo>
                    <a:pt x="1332" y="583"/>
                  </a:lnTo>
                  <a:lnTo>
                    <a:pt x="1312" y="595"/>
                  </a:lnTo>
                  <a:lnTo>
                    <a:pt x="1292" y="605"/>
                  </a:lnTo>
                  <a:lnTo>
                    <a:pt x="1251" y="625"/>
                  </a:lnTo>
                  <a:lnTo>
                    <a:pt x="1208" y="642"/>
                  </a:lnTo>
                  <a:lnTo>
                    <a:pt x="1164" y="657"/>
                  </a:lnTo>
                  <a:lnTo>
                    <a:pt x="1075" y="684"/>
                  </a:lnTo>
                  <a:lnTo>
                    <a:pt x="1031" y="697"/>
                  </a:lnTo>
                  <a:lnTo>
                    <a:pt x="988" y="711"/>
                  </a:lnTo>
                  <a:lnTo>
                    <a:pt x="946" y="725"/>
                  </a:lnTo>
                  <a:lnTo>
                    <a:pt x="906" y="743"/>
                  </a:lnTo>
                  <a:lnTo>
                    <a:pt x="887" y="753"/>
                  </a:lnTo>
                  <a:lnTo>
                    <a:pt x="869" y="763"/>
                  </a:lnTo>
                  <a:lnTo>
                    <a:pt x="851" y="773"/>
                  </a:lnTo>
                  <a:lnTo>
                    <a:pt x="834" y="784"/>
                  </a:lnTo>
                  <a:lnTo>
                    <a:pt x="817" y="797"/>
                  </a:lnTo>
                  <a:lnTo>
                    <a:pt x="801" y="811"/>
                  </a:lnTo>
                  <a:lnTo>
                    <a:pt x="787" y="826"/>
                  </a:lnTo>
                  <a:lnTo>
                    <a:pt x="774" y="841"/>
                  </a:lnTo>
                  <a:lnTo>
                    <a:pt x="774" y="841"/>
                  </a:lnTo>
                  <a:lnTo>
                    <a:pt x="714" y="916"/>
                  </a:lnTo>
                  <a:lnTo>
                    <a:pt x="642" y="1006"/>
                  </a:lnTo>
                  <a:lnTo>
                    <a:pt x="565" y="1108"/>
                  </a:lnTo>
                  <a:lnTo>
                    <a:pt x="525" y="1163"/>
                  </a:lnTo>
                  <a:lnTo>
                    <a:pt x="485" y="1217"/>
                  </a:lnTo>
                  <a:lnTo>
                    <a:pt x="446" y="1273"/>
                  </a:lnTo>
                  <a:lnTo>
                    <a:pt x="409" y="1330"/>
                  </a:lnTo>
                  <a:lnTo>
                    <a:pt x="374" y="1386"/>
                  </a:lnTo>
                  <a:lnTo>
                    <a:pt x="341" y="1441"/>
                  </a:lnTo>
                  <a:lnTo>
                    <a:pt x="311" y="1495"/>
                  </a:lnTo>
                  <a:lnTo>
                    <a:pt x="287" y="1548"/>
                  </a:lnTo>
                  <a:lnTo>
                    <a:pt x="275" y="1574"/>
                  </a:lnTo>
                  <a:lnTo>
                    <a:pt x="265" y="1598"/>
                  </a:lnTo>
                  <a:lnTo>
                    <a:pt x="257" y="1623"/>
                  </a:lnTo>
                  <a:lnTo>
                    <a:pt x="249" y="1646"/>
                  </a:lnTo>
                  <a:lnTo>
                    <a:pt x="249" y="1646"/>
                  </a:lnTo>
                  <a:lnTo>
                    <a:pt x="241" y="1670"/>
                  </a:lnTo>
                  <a:lnTo>
                    <a:pt x="232" y="1699"/>
                  </a:lnTo>
                  <a:lnTo>
                    <a:pt x="208" y="1763"/>
                  </a:lnTo>
                  <a:lnTo>
                    <a:pt x="146" y="1922"/>
                  </a:lnTo>
                  <a:lnTo>
                    <a:pt x="112" y="2013"/>
                  </a:lnTo>
                  <a:lnTo>
                    <a:pt x="80" y="2107"/>
                  </a:lnTo>
                  <a:lnTo>
                    <a:pt x="65" y="2156"/>
                  </a:lnTo>
                  <a:lnTo>
                    <a:pt x="50" y="2206"/>
                  </a:lnTo>
                  <a:lnTo>
                    <a:pt x="37" y="2256"/>
                  </a:lnTo>
                  <a:lnTo>
                    <a:pt x="26" y="2305"/>
                  </a:lnTo>
                  <a:lnTo>
                    <a:pt x="16" y="2355"/>
                  </a:lnTo>
                  <a:lnTo>
                    <a:pt x="9" y="2405"/>
                  </a:lnTo>
                  <a:lnTo>
                    <a:pt x="3" y="2454"/>
                  </a:lnTo>
                  <a:lnTo>
                    <a:pt x="0" y="2503"/>
                  </a:lnTo>
                  <a:lnTo>
                    <a:pt x="0" y="2550"/>
                  </a:lnTo>
                  <a:lnTo>
                    <a:pt x="3" y="2596"/>
                  </a:lnTo>
                  <a:lnTo>
                    <a:pt x="6" y="2619"/>
                  </a:lnTo>
                  <a:lnTo>
                    <a:pt x="9" y="2641"/>
                  </a:lnTo>
                  <a:lnTo>
                    <a:pt x="13" y="2662"/>
                  </a:lnTo>
                  <a:lnTo>
                    <a:pt x="19" y="2684"/>
                  </a:lnTo>
                  <a:lnTo>
                    <a:pt x="24" y="2704"/>
                  </a:lnTo>
                  <a:lnTo>
                    <a:pt x="32" y="2724"/>
                  </a:lnTo>
                  <a:lnTo>
                    <a:pt x="39" y="2744"/>
                  </a:lnTo>
                  <a:lnTo>
                    <a:pt x="49" y="2764"/>
                  </a:lnTo>
                  <a:lnTo>
                    <a:pt x="59" y="2783"/>
                  </a:lnTo>
                  <a:lnTo>
                    <a:pt x="70" y="2800"/>
                  </a:lnTo>
                  <a:lnTo>
                    <a:pt x="82" y="2817"/>
                  </a:lnTo>
                  <a:lnTo>
                    <a:pt x="96" y="2834"/>
                  </a:lnTo>
                  <a:lnTo>
                    <a:pt x="110" y="2850"/>
                  </a:lnTo>
                  <a:lnTo>
                    <a:pt x="126" y="2866"/>
                  </a:lnTo>
                  <a:lnTo>
                    <a:pt x="143" y="2880"/>
                  </a:lnTo>
                  <a:lnTo>
                    <a:pt x="162" y="2893"/>
                  </a:lnTo>
                  <a:lnTo>
                    <a:pt x="182" y="2906"/>
                  </a:lnTo>
                  <a:lnTo>
                    <a:pt x="202" y="2919"/>
                  </a:lnTo>
                  <a:lnTo>
                    <a:pt x="225" y="2929"/>
                  </a:lnTo>
                  <a:lnTo>
                    <a:pt x="249" y="2940"/>
                  </a:lnTo>
                  <a:lnTo>
                    <a:pt x="249" y="2940"/>
                  </a:lnTo>
                  <a:lnTo>
                    <a:pt x="343" y="2976"/>
                  </a:lnTo>
                  <a:lnTo>
                    <a:pt x="429" y="3010"/>
                  </a:lnTo>
                  <a:lnTo>
                    <a:pt x="578" y="3068"/>
                  </a:lnTo>
                  <a:lnTo>
                    <a:pt x="642" y="3094"/>
                  </a:lnTo>
                  <a:lnTo>
                    <a:pt x="701" y="3119"/>
                  </a:lnTo>
                  <a:lnTo>
                    <a:pt x="754" y="3145"/>
                  </a:lnTo>
                  <a:lnTo>
                    <a:pt x="804" y="3171"/>
                  </a:lnTo>
                  <a:lnTo>
                    <a:pt x="827" y="3185"/>
                  </a:lnTo>
                  <a:lnTo>
                    <a:pt x="850" y="3201"/>
                  </a:lnTo>
                  <a:lnTo>
                    <a:pt x="872" y="3215"/>
                  </a:lnTo>
                  <a:lnTo>
                    <a:pt x="893" y="3233"/>
                  </a:lnTo>
                  <a:lnTo>
                    <a:pt x="913" y="3250"/>
                  </a:lnTo>
                  <a:lnTo>
                    <a:pt x="933" y="3268"/>
                  </a:lnTo>
                  <a:lnTo>
                    <a:pt x="953" y="3289"/>
                  </a:lnTo>
                  <a:lnTo>
                    <a:pt x="972" y="3309"/>
                  </a:lnTo>
                  <a:lnTo>
                    <a:pt x="991" y="3332"/>
                  </a:lnTo>
                  <a:lnTo>
                    <a:pt x="1009" y="3355"/>
                  </a:lnTo>
                  <a:lnTo>
                    <a:pt x="1028" y="3380"/>
                  </a:lnTo>
                  <a:lnTo>
                    <a:pt x="1046" y="3408"/>
                  </a:lnTo>
                  <a:lnTo>
                    <a:pt x="1065" y="3436"/>
                  </a:lnTo>
                  <a:lnTo>
                    <a:pt x="1085" y="3466"/>
                  </a:lnTo>
                  <a:lnTo>
                    <a:pt x="1124" y="3534"/>
                  </a:lnTo>
                  <a:lnTo>
                    <a:pt x="1124" y="3534"/>
                  </a:lnTo>
                  <a:lnTo>
                    <a:pt x="1165" y="3608"/>
                  </a:lnTo>
                  <a:lnTo>
                    <a:pt x="1211" y="3684"/>
                  </a:lnTo>
                  <a:lnTo>
                    <a:pt x="1263" y="3763"/>
                  </a:lnTo>
                  <a:lnTo>
                    <a:pt x="1320" y="3842"/>
                  </a:lnTo>
                  <a:lnTo>
                    <a:pt x="1349" y="3882"/>
                  </a:lnTo>
                  <a:lnTo>
                    <a:pt x="1380" y="3922"/>
                  </a:lnTo>
                  <a:lnTo>
                    <a:pt x="1413" y="3962"/>
                  </a:lnTo>
                  <a:lnTo>
                    <a:pt x="1446" y="4002"/>
                  </a:lnTo>
                  <a:lnTo>
                    <a:pt x="1481" y="4043"/>
                  </a:lnTo>
                  <a:lnTo>
                    <a:pt x="1517" y="4083"/>
                  </a:lnTo>
                  <a:lnTo>
                    <a:pt x="1554" y="4121"/>
                  </a:lnTo>
                  <a:lnTo>
                    <a:pt x="1591" y="4160"/>
                  </a:lnTo>
                  <a:lnTo>
                    <a:pt x="1630" y="4199"/>
                  </a:lnTo>
                  <a:lnTo>
                    <a:pt x="1670" y="4236"/>
                  </a:lnTo>
                  <a:lnTo>
                    <a:pt x="1712" y="4273"/>
                  </a:lnTo>
                  <a:lnTo>
                    <a:pt x="1755" y="4309"/>
                  </a:lnTo>
                  <a:lnTo>
                    <a:pt x="1798" y="4345"/>
                  </a:lnTo>
                  <a:lnTo>
                    <a:pt x="1842" y="4379"/>
                  </a:lnTo>
                  <a:lnTo>
                    <a:pt x="1888" y="4412"/>
                  </a:lnTo>
                  <a:lnTo>
                    <a:pt x="1935" y="4445"/>
                  </a:lnTo>
                  <a:lnTo>
                    <a:pt x="1983" y="4476"/>
                  </a:lnTo>
                  <a:lnTo>
                    <a:pt x="2031" y="4506"/>
                  </a:lnTo>
                  <a:lnTo>
                    <a:pt x="2081" y="4534"/>
                  </a:lnTo>
                  <a:lnTo>
                    <a:pt x="2133" y="4562"/>
                  </a:lnTo>
                  <a:lnTo>
                    <a:pt x="2185" y="4587"/>
                  </a:lnTo>
                  <a:lnTo>
                    <a:pt x="2238" y="4610"/>
                  </a:lnTo>
                  <a:lnTo>
                    <a:pt x="2292" y="4633"/>
                  </a:lnTo>
                  <a:lnTo>
                    <a:pt x="2348" y="4653"/>
                  </a:lnTo>
                  <a:lnTo>
                    <a:pt x="2348" y="4653"/>
                  </a:lnTo>
                  <a:lnTo>
                    <a:pt x="2413" y="4676"/>
                  </a:lnTo>
                  <a:lnTo>
                    <a:pt x="2477" y="4698"/>
                  </a:lnTo>
                  <a:lnTo>
                    <a:pt x="2542" y="4718"/>
                  </a:lnTo>
                  <a:lnTo>
                    <a:pt x="2606" y="4736"/>
                  </a:lnTo>
                  <a:lnTo>
                    <a:pt x="2731" y="4771"/>
                  </a:lnTo>
                  <a:lnTo>
                    <a:pt x="2854" y="4802"/>
                  </a:lnTo>
                  <a:lnTo>
                    <a:pt x="2976" y="4830"/>
                  </a:lnTo>
                  <a:lnTo>
                    <a:pt x="3095" y="4853"/>
                  </a:lnTo>
                  <a:lnTo>
                    <a:pt x="3211" y="4873"/>
                  </a:lnTo>
                  <a:lnTo>
                    <a:pt x="3324" y="4888"/>
                  </a:lnTo>
                  <a:lnTo>
                    <a:pt x="3436" y="4901"/>
                  </a:lnTo>
                  <a:lnTo>
                    <a:pt x="3544" y="4911"/>
                  </a:lnTo>
                  <a:lnTo>
                    <a:pt x="3650" y="4919"/>
                  </a:lnTo>
                  <a:lnTo>
                    <a:pt x="3751" y="4923"/>
                  </a:lnTo>
                  <a:lnTo>
                    <a:pt x="3850" y="4923"/>
                  </a:lnTo>
                  <a:lnTo>
                    <a:pt x="3948" y="4923"/>
                  </a:lnTo>
                  <a:lnTo>
                    <a:pt x="4041" y="4919"/>
                  </a:lnTo>
                  <a:lnTo>
                    <a:pt x="4131" y="4913"/>
                  </a:lnTo>
                  <a:lnTo>
                    <a:pt x="4217" y="4906"/>
                  </a:lnTo>
                  <a:lnTo>
                    <a:pt x="4302" y="4896"/>
                  </a:lnTo>
                  <a:lnTo>
                    <a:pt x="4382" y="4884"/>
                  </a:lnTo>
                  <a:lnTo>
                    <a:pt x="4458" y="4871"/>
                  </a:lnTo>
                  <a:lnTo>
                    <a:pt x="4531" y="4857"/>
                  </a:lnTo>
                  <a:lnTo>
                    <a:pt x="4600" y="4843"/>
                  </a:lnTo>
                  <a:lnTo>
                    <a:pt x="4666" y="4825"/>
                  </a:lnTo>
                  <a:lnTo>
                    <a:pt x="4728" y="4808"/>
                  </a:lnTo>
                  <a:lnTo>
                    <a:pt x="4785" y="4789"/>
                  </a:lnTo>
                  <a:lnTo>
                    <a:pt x="4839" y="4771"/>
                  </a:lnTo>
                  <a:lnTo>
                    <a:pt x="4890" y="4751"/>
                  </a:lnTo>
                  <a:lnTo>
                    <a:pt x="4936" y="4732"/>
                  </a:lnTo>
                  <a:lnTo>
                    <a:pt x="4977" y="4712"/>
                  </a:lnTo>
                  <a:lnTo>
                    <a:pt x="5014" y="4692"/>
                  </a:lnTo>
                  <a:lnTo>
                    <a:pt x="5047" y="4673"/>
                  </a:lnTo>
                  <a:lnTo>
                    <a:pt x="5075" y="4653"/>
                  </a:lnTo>
                  <a:lnTo>
                    <a:pt x="5075" y="4653"/>
                  </a:lnTo>
                  <a:lnTo>
                    <a:pt x="5178" y="4582"/>
                  </a:lnTo>
                  <a:lnTo>
                    <a:pt x="5301" y="4497"/>
                  </a:lnTo>
                  <a:lnTo>
                    <a:pt x="5440" y="4402"/>
                  </a:lnTo>
                  <a:lnTo>
                    <a:pt x="5582" y="4302"/>
                  </a:lnTo>
                  <a:lnTo>
                    <a:pt x="5652" y="4250"/>
                  </a:lnTo>
                  <a:lnTo>
                    <a:pt x="5721" y="4199"/>
                  </a:lnTo>
                  <a:lnTo>
                    <a:pt x="5786" y="4149"/>
                  </a:lnTo>
                  <a:lnTo>
                    <a:pt x="5846" y="4099"/>
                  </a:lnTo>
                  <a:lnTo>
                    <a:pt x="5900" y="4050"/>
                  </a:lnTo>
                  <a:lnTo>
                    <a:pt x="5925" y="4027"/>
                  </a:lnTo>
                  <a:lnTo>
                    <a:pt x="5948" y="4004"/>
                  </a:lnTo>
                  <a:lnTo>
                    <a:pt x="5969" y="3981"/>
                  </a:lnTo>
                  <a:lnTo>
                    <a:pt x="5988" y="3959"/>
                  </a:lnTo>
                  <a:lnTo>
                    <a:pt x="6005" y="3939"/>
                  </a:lnTo>
                  <a:lnTo>
                    <a:pt x="6019" y="3919"/>
                  </a:lnTo>
                  <a:lnTo>
                    <a:pt x="6019" y="3919"/>
                  </a:lnTo>
                  <a:lnTo>
                    <a:pt x="6032" y="3898"/>
                  </a:lnTo>
                  <a:lnTo>
                    <a:pt x="6045" y="3872"/>
                  </a:lnTo>
                  <a:lnTo>
                    <a:pt x="6057" y="3843"/>
                  </a:lnTo>
                  <a:lnTo>
                    <a:pt x="6067" y="3810"/>
                  </a:lnTo>
                  <a:lnTo>
                    <a:pt x="6078" y="3776"/>
                  </a:lnTo>
                  <a:lnTo>
                    <a:pt x="6088" y="3737"/>
                  </a:lnTo>
                  <a:lnTo>
                    <a:pt x="6097" y="3697"/>
                  </a:lnTo>
                  <a:lnTo>
                    <a:pt x="6105" y="3654"/>
                  </a:lnTo>
                  <a:lnTo>
                    <a:pt x="6122" y="3562"/>
                  </a:lnTo>
                  <a:lnTo>
                    <a:pt x="6137" y="3463"/>
                  </a:lnTo>
                  <a:lnTo>
                    <a:pt x="6148" y="3360"/>
                  </a:lnTo>
                  <a:lnTo>
                    <a:pt x="6160" y="3254"/>
                  </a:lnTo>
                  <a:lnTo>
                    <a:pt x="6168" y="3148"/>
                  </a:lnTo>
                  <a:lnTo>
                    <a:pt x="6175" y="3043"/>
                  </a:lnTo>
                  <a:lnTo>
                    <a:pt x="6181" y="2942"/>
                  </a:lnTo>
                  <a:lnTo>
                    <a:pt x="6187" y="2844"/>
                  </a:lnTo>
                  <a:lnTo>
                    <a:pt x="6190" y="2754"/>
                  </a:lnTo>
                  <a:lnTo>
                    <a:pt x="6193" y="2674"/>
                  </a:lnTo>
                  <a:lnTo>
                    <a:pt x="6194" y="2545"/>
                  </a:lnTo>
                  <a:lnTo>
                    <a:pt x="6194" y="2545"/>
                  </a:lnTo>
                  <a:lnTo>
                    <a:pt x="6196" y="2451"/>
                  </a:lnTo>
                  <a:lnTo>
                    <a:pt x="6200" y="2371"/>
                  </a:lnTo>
                  <a:lnTo>
                    <a:pt x="6204" y="2294"/>
                  </a:lnTo>
                  <a:lnTo>
                    <a:pt x="6207" y="2213"/>
                  </a:lnTo>
                  <a:lnTo>
                    <a:pt x="6210" y="2122"/>
                  </a:lnTo>
                  <a:lnTo>
                    <a:pt x="6210" y="2070"/>
                  </a:lnTo>
                  <a:lnTo>
                    <a:pt x="6208" y="2014"/>
                  </a:lnTo>
                  <a:lnTo>
                    <a:pt x="6207" y="1951"/>
                  </a:lnTo>
                  <a:lnTo>
                    <a:pt x="6204" y="1881"/>
                  </a:lnTo>
                  <a:lnTo>
                    <a:pt x="6200" y="1803"/>
                  </a:lnTo>
                  <a:lnTo>
                    <a:pt x="6194" y="1716"/>
                  </a:lnTo>
                  <a:lnTo>
                    <a:pt x="6194" y="1716"/>
                  </a:lnTo>
                  <a:lnTo>
                    <a:pt x="6187" y="1626"/>
                  </a:lnTo>
                  <a:lnTo>
                    <a:pt x="6180" y="1540"/>
                  </a:lnTo>
                  <a:lnTo>
                    <a:pt x="6170" y="1458"/>
                  </a:lnTo>
                  <a:lnTo>
                    <a:pt x="6160" y="1379"/>
                  </a:lnTo>
                  <a:lnTo>
                    <a:pt x="6148" y="1305"/>
                  </a:lnTo>
                  <a:lnTo>
                    <a:pt x="6135" y="1233"/>
                  </a:lnTo>
                  <a:lnTo>
                    <a:pt x="6120" y="1164"/>
                  </a:lnTo>
                  <a:lnTo>
                    <a:pt x="6102" y="1100"/>
                  </a:lnTo>
                  <a:lnTo>
                    <a:pt x="6084" y="1036"/>
                  </a:lnTo>
                  <a:lnTo>
                    <a:pt x="6062" y="976"/>
                  </a:lnTo>
                  <a:lnTo>
                    <a:pt x="6038" y="920"/>
                  </a:lnTo>
                  <a:lnTo>
                    <a:pt x="6012" y="864"/>
                  </a:lnTo>
                  <a:lnTo>
                    <a:pt x="5998" y="839"/>
                  </a:lnTo>
                  <a:lnTo>
                    <a:pt x="5983" y="813"/>
                  </a:lnTo>
                  <a:lnTo>
                    <a:pt x="5968" y="787"/>
                  </a:lnTo>
                  <a:lnTo>
                    <a:pt x="5952" y="761"/>
                  </a:lnTo>
                  <a:lnTo>
                    <a:pt x="5935" y="737"/>
                  </a:lnTo>
                  <a:lnTo>
                    <a:pt x="5917" y="714"/>
                  </a:lnTo>
                  <a:lnTo>
                    <a:pt x="5899" y="690"/>
                  </a:lnTo>
                  <a:lnTo>
                    <a:pt x="5880" y="667"/>
                  </a:lnTo>
                  <a:lnTo>
                    <a:pt x="5880" y="667"/>
                  </a:lnTo>
                  <a:lnTo>
                    <a:pt x="5859" y="644"/>
                  </a:lnTo>
                  <a:lnTo>
                    <a:pt x="5839" y="621"/>
                  </a:lnTo>
                  <a:lnTo>
                    <a:pt x="5816" y="599"/>
                  </a:lnTo>
                  <a:lnTo>
                    <a:pt x="5791" y="578"/>
                  </a:lnTo>
                  <a:lnTo>
                    <a:pt x="5767" y="558"/>
                  </a:lnTo>
                  <a:lnTo>
                    <a:pt x="5743" y="536"/>
                  </a:lnTo>
                  <a:lnTo>
                    <a:pt x="5690" y="496"/>
                  </a:lnTo>
                  <a:lnTo>
                    <a:pt x="5635" y="459"/>
                  </a:lnTo>
                  <a:lnTo>
                    <a:pt x="5579" y="423"/>
                  </a:lnTo>
                  <a:lnTo>
                    <a:pt x="5522" y="388"/>
                  </a:lnTo>
                  <a:lnTo>
                    <a:pt x="5464" y="356"/>
                  </a:lnTo>
                  <a:lnTo>
                    <a:pt x="5407" y="325"/>
                  </a:lnTo>
                  <a:lnTo>
                    <a:pt x="5351" y="298"/>
                  </a:lnTo>
                  <a:lnTo>
                    <a:pt x="5297" y="272"/>
                  </a:lnTo>
                  <a:lnTo>
                    <a:pt x="5245" y="248"/>
                  </a:lnTo>
                  <a:lnTo>
                    <a:pt x="5152" y="208"/>
                  </a:lnTo>
                  <a:lnTo>
                    <a:pt x="5075" y="176"/>
                  </a:lnTo>
                  <a:lnTo>
                    <a:pt x="5075" y="176"/>
                  </a:lnTo>
                  <a:lnTo>
                    <a:pt x="5040" y="163"/>
                  </a:lnTo>
                  <a:lnTo>
                    <a:pt x="5003" y="151"/>
                  </a:lnTo>
                  <a:lnTo>
                    <a:pt x="4963" y="138"/>
                  </a:lnTo>
                  <a:lnTo>
                    <a:pt x="4920" y="125"/>
                  </a:lnTo>
                  <a:lnTo>
                    <a:pt x="4827" y="100"/>
                  </a:lnTo>
                  <a:lnTo>
                    <a:pt x="4726" y="76"/>
                  </a:lnTo>
                  <a:lnTo>
                    <a:pt x="4617" y="54"/>
                  </a:lnTo>
                  <a:lnTo>
                    <a:pt x="4504" y="34"/>
                  </a:lnTo>
                  <a:lnTo>
                    <a:pt x="4388" y="17"/>
                  </a:lnTo>
                  <a:lnTo>
                    <a:pt x="4270" y="1"/>
                  </a:lnTo>
                  <a:lnTo>
                    <a:pt x="4270" y="1"/>
                  </a:lnTo>
                  <a:lnTo>
                    <a:pt x="4240" y="0"/>
                  </a:lnTo>
                  <a:lnTo>
                    <a:pt x="4209" y="1"/>
                  </a:lnTo>
                  <a:lnTo>
                    <a:pt x="4176" y="4"/>
                  </a:lnTo>
                  <a:lnTo>
                    <a:pt x="4140" y="10"/>
                  </a:lnTo>
                  <a:lnTo>
                    <a:pt x="4103" y="19"/>
                  </a:lnTo>
                  <a:lnTo>
                    <a:pt x="4065" y="29"/>
                  </a:lnTo>
                  <a:lnTo>
                    <a:pt x="4025" y="40"/>
                  </a:lnTo>
                  <a:lnTo>
                    <a:pt x="3985" y="54"/>
                  </a:lnTo>
                  <a:lnTo>
                    <a:pt x="3942" y="70"/>
                  </a:lnTo>
                  <a:lnTo>
                    <a:pt x="3898" y="87"/>
                  </a:lnTo>
                  <a:lnTo>
                    <a:pt x="3806" y="125"/>
                  </a:lnTo>
                  <a:lnTo>
                    <a:pt x="3708" y="166"/>
                  </a:lnTo>
                  <a:lnTo>
                    <a:pt x="3607" y="212"/>
                  </a:lnTo>
                  <a:lnTo>
                    <a:pt x="3499" y="258"/>
                  </a:lnTo>
                  <a:lnTo>
                    <a:pt x="3387" y="305"/>
                  </a:lnTo>
                  <a:lnTo>
                    <a:pt x="3270" y="351"/>
                  </a:lnTo>
                  <a:lnTo>
                    <a:pt x="3211" y="374"/>
                  </a:lnTo>
                  <a:lnTo>
                    <a:pt x="3149" y="396"/>
                  </a:lnTo>
                  <a:lnTo>
                    <a:pt x="3088" y="416"/>
                  </a:lnTo>
                  <a:lnTo>
                    <a:pt x="3025" y="436"/>
                  </a:lnTo>
                  <a:lnTo>
                    <a:pt x="2960" y="454"/>
                  </a:lnTo>
                  <a:lnTo>
                    <a:pt x="2896" y="473"/>
                  </a:lnTo>
                  <a:lnTo>
                    <a:pt x="2830" y="489"/>
                  </a:lnTo>
                  <a:lnTo>
                    <a:pt x="2764" y="503"/>
                  </a:lnTo>
                  <a:lnTo>
                    <a:pt x="2696" y="516"/>
                  </a:lnTo>
                  <a:lnTo>
                    <a:pt x="2628" y="526"/>
                  </a:lnTo>
                  <a:lnTo>
                    <a:pt x="2628" y="526"/>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4" name="Freeform 6"/>
            <p:cNvSpPr>
              <a:spLocks/>
            </p:cNvSpPr>
            <p:nvPr/>
          </p:nvSpPr>
          <p:spPr bwMode="auto">
            <a:xfrm>
              <a:off x="1523638" y="6352674"/>
              <a:ext cx="166337" cy="137459"/>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5" name="Freeform 6"/>
            <p:cNvSpPr>
              <a:spLocks/>
            </p:cNvSpPr>
            <p:nvPr/>
          </p:nvSpPr>
          <p:spPr bwMode="auto">
            <a:xfrm>
              <a:off x="1149380" y="6577263"/>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6" name="Freeform 7"/>
            <p:cNvSpPr>
              <a:spLocks/>
            </p:cNvSpPr>
            <p:nvPr/>
          </p:nvSpPr>
          <p:spPr bwMode="auto">
            <a:xfrm>
              <a:off x="3852353" y="6296526"/>
              <a:ext cx="237108" cy="181279"/>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7" name="Freeform 6"/>
            <p:cNvSpPr>
              <a:spLocks/>
            </p:cNvSpPr>
            <p:nvPr/>
          </p:nvSpPr>
          <p:spPr bwMode="auto">
            <a:xfrm>
              <a:off x="4351363" y="6071937"/>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8" name="Freeform 6"/>
            <p:cNvSpPr>
              <a:spLocks/>
            </p:cNvSpPr>
            <p:nvPr/>
          </p:nvSpPr>
          <p:spPr bwMode="auto">
            <a:xfrm>
              <a:off x="3893937" y="6521116"/>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9" name="Freeform 7"/>
            <p:cNvSpPr>
              <a:spLocks/>
            </p:cNvSpPr>
            <p:nvPr/>
          </p:nvSpPr>
          <p:spPr bwMode="auto">
            <a:xfrm>
              <a:off x="4642452" y="6464968"/>
              <a:ext cx="310548" cy="237426"/>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0" name="Freeform 6"/>
            <p:cNvSpPr>
              <a:spLocks/>
            </p:cNvSpPr>
            <p:nvPr/>
          </p:nvSpPr>
          <p:spPr bwMode="auto">
            <a:xfrm>
              <a:off x="1398886" y="5791200"/>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1" name="Freeform 6"/>
            <p:cNvSpPr>
              <a:spLocks/>
            </p:cNvSpPr>
            <p:nvPr/>
          </p:nvSpPr>
          <p:spPr bwMode="auto">
            <a:xfrm>
              <a:off x="1856312" y="5903495"/>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2" name="Freeform 6"/>
            <p:cNvSpPr>
              <a:spLocks/>
            </p:cNvSpPr>
            <p:nvPr/>
          </p:nvSpPr>
          <p:spPr bwMode="auto">
            <a:xfrm>
              <a:off x="4642452" y="5922211"/>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3" name="Freeform 6"/>
            <p:cNvSpPr>
              <a:spLocks/>
            </p:cNvSpPr>
            <p:nvPr/>
          </p:nvSpPr>
          <p:spPr bwMode="auto">
            <a:xfrm>
              <a:off x="2729579" y="6015789"/>
              <a:ext cx="339453" cy="280520"/>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4" name="Freeform 6"/>
            <p:cNvSpPr>
              <a:spLocks/>
            </p:cNvSpPr>
            <p:nvPr/>
          </p:nvSpPr>
          <p:spPr bwMode="auto">
            <a:xfrm>
              <a:off x="2445421" y="5978358"/>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5" name="Freeform 7"/>
            <p:cNvSpPr>
              <a:spLocks/>
            </p:cNvSpPr>
            <p:nvPr/>
          </p:nvSpPr>
          <p:spPr bwMode="auto">
            <a:xfrm>
              <a:off x="3561263" y="5959642"/>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6" name="Freeform 7"/>
            <p:cNvSpPr>
              <a:spLocks/>
            </p:cNvSpPr>
            <p:nvPr/>
          </p:nvSpPr>
          <p:spPr bwMode="auto">
            <a:xfrm>
              <a:off x="3193936" y="6056820"/>
              <a:ext cx="207921" cy="158964"/>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56" name="Freeform 5"/>
            <p:cNvSpPr>
              <a:spLocks/>
            </p:cNvSpPr>
            <p:nvPr/>
          </p:nvSpPr>
          <p:spPr bwMode="auto">
            <a:xfrm>
              <a:off x="5029200" y="6421333"/>
              <a:ext cx="374258" cy="360467"/>
            </a:xfrm>
            <a:custGeom>
              <a:avLst/>
              <a:gdLst/>
              <a:ahLst/>
              <a:cxnLst>
                <a:cxn ang="0">
                  <a:pos x="2536" y="532"/>
                </a:cxn>
                <a:cxn ang="0">
                  <a:pos x="2160" y="499"/>
                </a:cxn>
                <a:cxn ang="0">
                  <a:pos x="1749" y="459"/>
                </a:cxn>
                <a:cxn ang="0">
                  <a:pos x="1557" y="464"/>
                </a:cxn>
                <a:cxn ang="0">
                  <a:pos x="1432" y="505"/>
                </a:cxn>
                <a:cxn ang="0">
                  <a:pos x="1386" y="542"/>
                </a:cxn>
                <a:cxn ang="0">
                  <a:pos x="1292" y="605"/>
                </a:cxn>
                <a:cxn ang="0">
                  <a:pos x="1031" y="697"/>
                </a:cxn>
                <a:cxn ang="0">
                  <a:pos x="869" y="763"/>
                </a:cxn>
                <a:cxn ang="0">
                  <a:pos x="787" y="826"/>
                </a:cxn>
                <a:cxn ang="0">
                  <a:pos x="565" y="1108"/>
                </a:cxn>
                <a:cxn ang="0">
                  <a:pos x="374" y="1386"/>
                </a:cxn>
                <a:cxn ang="0">
                  <a:pos x="265" y="1598"/>
                </a:cxn>
                <a:cxn ang="0">
                  <a:pos x="232" y="1699"/>
                </a:cxn>
                <a:cxn ang="0">
                  <a:pos x="65" y="2156"/>
                </a:cxn>
                <a:cxn ang="0">
                  <a:pos x="9" y="2405"/>
                </a:cxn>
                <a:cxn ang="0">
                  <a:pos x="6" y="2619"/>
                </a:cxn>
                <a:cxn ang="0">
                  <a:pos x="32" y="2724"/>
                </a:cxn>
                <a:cxn ang="0">
                  <a:pos x="82" y="2817"/>
                </a:cxn>
                <a:cxn ang="0">
                  <a:pos x="162" y="2893"/>
                </a:cxn>
                <a:cxn ang="0">
                  <a:pos x="249" y="2940"/>
                </a:cxn>
                <a:cxn ang="0">
                  <a:pos x="701" y="3119"/>
                </a:cxn>
                <a:cxn ang="0">
                  <a:pos x="872" y="3215"/>
                </a:cxn>
                <a:cxn ang="0">
                  <a:pos x="972" y="3309"/>
                </a:cxn>
                <a:cxn ang="0">
                  <a:pos x="1065" y="3436"/>
                </a:cxn>
                <a:cxn ang="0">
                  <a:pos x="1211" y="3684"/>
                </a:cxn>
                <a:cxn ang="0">
                  <a:pos x="1413" y="3962"/>
                </a:cxn>
                <a:cxn ang="0">
                  <a:pos x="1591" y="4160"/>
                </a:cxn>
                <a:cxn ang="0">
                  <a:pos x="1798" y="4345"/>
                </a:cxn>
                <a:cxn ang="0">
                  <a:pos x="2031" y="4506"/>
                </a:cxn>
                <a:cxn ang="0">
                  <a:pos x="2292" y="4633"/>
                </a:cxn>
                <a:cxn ang="0">
                  <a:pos x="2542" y="4718"/>
                </a:cxn>
                <a:cxn ang="0">
                  <a:pos x="3095" y="4853"/>
                </a:cxn>
                <a:cxn ang="0">
                  <a:pos x="3650" y="4919"/>
                </a:cxn>
                <a:cxn ang="0">
                  <a:pos x="4131" y="4913"/>
                </a:cxn>
                <a:cxn ang="0">
                  <a:pos x="4531" y="4857"/>
                </a:cxn>
                <a:cxn ang="0">
                  <a:pos x="4839" y="4771"/>
                </a:cxn>
                <a:cxn ang="0">
                  <a:pos x="5047" y="4673"/>
                </a:cxn>
                <a:cxn ang="0">
                  <a:pos x="5440" y="4402"/>
                </a:cxn>
                <a:cxn ang="0">
                  <a:pos x="5846" y="4099"/>
                </a:cxn>
                <a:cxn ang="0">
                  <a:pos x="5988" y="3959"/>
                </a:cxn>
                <a:cxn ang="0">
                  <a:pos x="6045" y="3872"/>
                </a:cxn>
                <a:cxn ang="0">
                  <a:pos x="6097" y="3697"/>
                </a:cxn>
                <a:cxn ang="0">
                  <a:pos x="6160" y="3254"/>
                </a:cxn>
                <a:cxn ang="0">
                  <a:pos x="6190" y="2754"/>
                </a:cxn>
                <a:cxn ang="0">
                  <a:pos x="6200" y="2371"/>
                </a:cxn>
                <a:cxn ang="0">
                  <a:pos x="6208" y="2014"/>
                </a:cxn>
                <a:cxn ang="0">
                  <a:pos x="6194" y="1716"/>
                </a:cxn>
                <a:cxn ang="0">
                  <a:pos x="6148" y="1305"/>
                </a:cxn>
                <a:cxn ang="0">
                  <a:pos x="6062" y="976"/>
                </a:cxn>
                <a:cxn ang="0">
                  <a:pos x="5968" y="787"/>
                </a:cxn>
                <a:cxn ang="0">
                  <a:pos x="5880" y="667"/>
                </a:cxn>
                <a:cxn ang="0">
                  <a:pos x="5791" y="578"/>
                </a:cxn>
                <a:cxn ang="0">
                  <a:pos x="5579" y="423"/>
                </a:cxn>
                <a:cxn ang="0">
                  <a:pos x="5297" y="272"/>
                </a:cxn>
                <a:cxn ang="0">
                  <a:pos x="5040" y="163"/>
                </a:cxn>
                <a:cxn ang="0">
                  <a:pos x="4726" y="76"/>
                </a:cxn>
                <a:cxn ang="0">
                  <a:pos x="4270" y="1"/>
                </a:cxn>
                <a:cxn ang="0">
                  <a:pos x="4103" y="19"/>
                </a:cxn>
                <a:cxn ang="0">
                  <a:pos x="3898" y="87"/>
                </a:cxn>
                <a:cxn ang="0">
                  <a:pos x="3387" y="305"/>
                </a:cxn>
                <a:cxn ang="0">
                  <a:pos x="3025" y="436"/>
                </a:cxn>
                <a:cxn ang="0">
                  <a:pos x="2696" y="516"/>
                </a:cxn>
              </a:cxnLst>
              <a:rect l="0" t="0" r="r" b="b"/>
              <a:pathLst>
                <a:path w="6210" h="4923">
                  <a:moveTo>
                    <a:pt x="2628" y="526"/>
                  </a:moveTo>
                  <a:lnTo>
                    <a:pt x="2628" y="526"/>
                  </a:lnTo>
                  <a:lnTo>
                    <a:pt x="2599" y="529"/>
                  </a:lnTo>
                  <a:lnTo>
                    <a:pt x="2569" y="532"/>
                  </a:lnTo>
                  <a:lnTo>
                    <a:pt x="2536" y="532"/>
                  </a:lnTo>
                  <a:lnTo>
                    <a:pt x="2500" y="530"/>
                  </a:lnTo>
                  <a:lnTo>
                    <a:pt x="2423" y="526"/>
                  </a:lnTo>
                  <a:lnTo>
                    <a:pt x="2339" y="519"/>
                  </a:lnTo>
                  <a:lnTo>
                    <a:pt x="2252" y="509"/>
                  </a:lnTo>
                  <a:lnTo>
                    <a:pt x="2160" y="499"/>
                  </a:lnTo>
                  <a:lnTo>
                    <a:pt x="2067" y="487"/>
                  </a:lnTo>
                  <a:lnTo>
                    <a:pt x="1974" y="476"/>
                  </a:lnTo>
                  <a:lnTo>
                    <a:pt x="1881" y="467"/>
                  </a:lnTo>
                  <a:lnTo>
                    <a:pt x="1792" y="460"/>
                  </a:lnTo>
                  <a:lnTo>
                    <a:pt x="1749" y="459"/>
                  </a:lnTo>
                  <a:lnTo>
                    <a:pt x="1707" y="457"/>
                  </a:lnTo>
                  <a:lnTo>
                    <a:pt x="1667" y="457"/>
                  </a:lnTo>
                  <a:lnTo>
                    <a:pt x="1628" y="459"/>
                  </a:lnTo>
                  <a:lnTo>
                    <a:pt x="1591" y="462"/>
                  </a:lnTo>
                  <a:lnTo>
                    <a:pt x="1557" y="464"/>
                  </a:lnTo>
                  <a:lnTo>
                    <a:pt x="1524" y="470"/>
                  </a:lnTo>
                  <a:lnTo>
                    <a:pt x="1494" y="477"/>
                  </a:lnTo>
                  <a:lnTo>
                    <a:pt x="1466" y="487"/>
                  </a:lnTo>
                  <a:lnTo>
                    <a:pt x="1442" y="499"/>
                  </a:lnTo>
                  <a:lnTo>
                    <a:pt x="1432" y="505"/>
                  </a:lnTo>
                  <a:lnTo>
                    <a:pt x="1421" y="512"/>
                  </a:lnTo>
                  <a:lnTo>
                    <a:pt x="1412" y="519"/>
                  </a:lnTo>
                  <a:lnTo>
                    <a:pt x="1403" y="526"/>
                  </a:lnTo>
                  <a:lnTo>
                    <a:pt x="1403" y="526"/>
                  </a:lnTo>
                  <a:lnTo>
                    <a:pt x="1386" y="542"/>
                  </a:lnTo>
                  <a:lnTo>
                    <a:pt x="1369" y="558"/>
                  </a:lnTo>
                  <a:lnTo>
                    <a:pt x="1350" y="571"/>
                  </a:lnTo>
                  <a:lnTo>
                    <a:pt x="1332" y="583"/>
                  </a:lnTo>
                  <a:lnTo>
                    <a:pt x="1312" y="595"/>
                  </a:lnTo>
                  <a:lnTo>
                    <a:pt x="1292" y="605"/>
                  </a:lnTo>
                  <a:lnTo>
                    <a:pt x="1251" y="625"/>
                  </a:lnTo>
                  <a:lnTo>
                    <a:pt x="1208" y="642"/>
                  </a:lnTo>
                  <a:lnTo>
                    <a:pt x="1164" y="657"/>
                  </a:lnTo>
                  <a:lnTo>
                    <a:pt x="1075" y="684"/>
                  </a:lnTo>
                  <a:lnTo>
                    <a:pt x="1031" y="697"/>
                  </a:lnTo>
                  <a:lnTo>
                    <a:pt x="988" y="711"/>
                  </a:lnTo>
                  <a:lnTo>
                    <a:pt x="946" y="725"/>
                  </a:lnTo>
                  <a:lnTo>
                    <a:pt x="906" y="743"/>
                  </a:lnTo>
                  <a:lnTo>
                    <a:pt x="887" y="753"/>
                  </a:lnTo>
                  <a:lnTo>
                    <a:pt x="869" y="763"/>
                  </a:lnTo>
                  <a:lnTo>
                    <a:pt x="851" y="773"/>
                  </a:lnTo>
                  <a:lnTo>
                    <a:pt x="834" y="784"/>
                  </a:lnTo>
                  <a:lnTo>
                    <a:pt x="817" y="797"/>
                  </a:lnTo>
                  <a:lnTo>
                    <a:pt x="801" y="811"/>
                  </a:lnTo>
                  <a:lnTo>
                    <a:pt x="787" y="826"/>
                  </a:lnTo>
                  <a:lnTo>
                    <a:pt x="774" y="841"/>
                  </a:lnTo>
                  <a:lnTo>
                    <a:pt x="774" y="841"/>
                  </a:lnTo>
                  <a:lnTo>
                    <a:pt x="714" y="916"/>
                  </a:lnTo>
                  <a:lnTo>
                    <a:pt x="642" y="1006"/>
                  </a:lnTo>
                  <a:lnTo>
                    <a:pt x="565" y="1108"/>
                  </a:lnTo>
                  <a:lnTo>
                    <a:pt x="525" y="1163"/>
                  </a:lnTo>
                  <a:lnTo>
                    <a:pt x="485" y="1217"/>
                  </a:lnTo>
                  <a:lnTo>
                    <a:pt x="446" y="1273"/>
                  </a:lnTo>
                  <a:lnTo>
                    <a:pt x="409" y="1330"/>
                  </a:lnTo>
                  <a:lnTo>
                    <a:pt x="374" y="1386"/>
                  </a:lnTo>
                  <a:lnTo>
                    <a:pt x="341" y="1441"/>
                  </a:lnTo>
                  <a:lnTo>
                    <a:pt x="311" y="1495"/>
                  </a:lnTo>
                  <a:lnTo>
                    <a:pt x="287" y="1548"/>
                  </a:lnTo>
                  <a:lnTo>
                    <a:pt x="275" y="1574"/>
                  </a:lnTo>
                  <a:lnTo>
                    <a:pt x="265" y="1598"/>
                  </a:lnTo>
                  <a:lnTo>
                    <a:pt x="257" y="1623"/>
                  </a:lnTo>
                  <a:lnTo>
                    <a:pt x="249" y="1646"/>
                  </a:lnTo>
                  <a:lnTo>
                    <a:pt x="249" y="1646"/>
                  </a:lnTo>
                  <a:lnTo>
                    <a:pt x="241" y="1670"/>
                  </a:lnTo>
                  <a:lnTo>
                    <a:pt x="232" y="1699"/>
                  </a:lnTo>
                  <a:lnTo>
                    <a:pt x="208" y="1763"/>
                  </a:lnTo>
                  <a:lnTo>
                    <a:pt x="146" y="1922"/>
                  </a:lnTo>
                  <a:lnTo>
                    <a:pt x="112" y="2013"/>
                  </a:lnTo>
                  <a:lnTo>
                    <a:pt x="80" y="2107"/>
                  </a:lnTo>
                  <a:lnTo>
                    <a:pt x="65" y="2156"/>
                  </a:lnTo>
                  <a:lnTo>
                    <a:pt x="50" y="2206"/>
                  </a:lnTo>
                  <a:lnTo>
                    <a:pt x="37" y="2256"/>
                  </a:lnTo>
                  <a:lnTo>
                    <a:pt x="26" y="2305"/>
                  </a:lnTo>
                  <a:lnTo>
                    <a:pt x="16" y="2355"/>
                  </a:lnTo>
                  <a:lnTo>
                    <a:pt x="9" y="2405"/>
                  </a:lnTo>
                  <a:lnTo>
                    <a:pt x="3" y="2454"/>
                  </a:lnTo>
                  <a:lnTo>
                    <a:pt x="0" y="2503"/>
                  </a:lnTo>
                  <a:lnTo>
                    <a:pt x="0" y="2550"/>
                  </a:lnTo>
                  <a:lnTo>
                    <a:pt x="3" y="2596"/>
                  </a:lnTo>
                  <a:lnTo>
                    <a:pt x="6" y="2619"/>
                  </a:lnTo>
                  <a:lnTo>
                    <a:pt x="9" y="2641"/>
                  </a:lnTo>
                  <a:lnTo>
                    <a:pt x="13" y="2662"/>
                  </a:lnTo>
                  <a:lnTo>
                    <a:pt x="19" y="2684"/>
                  </a:lnTo>
                  <a:lnTo>
                    <a:pt x="24" y="2704"/>
                  </a:lnTo>
                  <a:lnTo>
                    <a:pt x="32" y="2724"/>
                  </a:lnTo>
                  <a:lnTo>
                    <a:pt x="39" y="2744"/>
                  </a:lnTo>
                  <a:lnTo>
                    <a:pt x="49" y="2764"/>
                  </a:lnTo>
                  <a:lnTo>
                    <a:pt x="59" y="2783"/>
                  </a:lnTo>
                  <a:lnTo>
                    <a:pt x="70" y="2800"/>
                  </a:lnTo>
                  <a:lnTo>
                    <a:pt x="82" y="2817"/>
                  </a:lnTo>
                  <a:lnTo>
                    <a:pt x="96" y="2834"/>
                  </a:lnTo>
                  <a:lnTo>
                    <a:pt x="110" y="2850"/>
                  </a:lnTo>
                  <a:lnTo>
                    <a:pt x="126" y="2866"/>
                  </a:lnTo>
                  <a:lnTo>
                    <a:pt x="143" y="2880"/>
                  </a:lnTo>
                  <a:lnTo>
                    <a:pt x="162" y="2893"/>
                  </a:lnTo>
                  <a:lnTo>
                    <a:pt x="182" y="2906"/>
                  </a:lnTo>
                  <a:lnTo>
                    <a:pt x="202" y="2919"/>
                  </a:lnTo>
                  <a:lnTo>
                    <a:pt x="225" y="2929"/>
                  </a:lnTo>
                  <a:lnTo>
                    <a:pt x="249" y="2940"/>
                  </a:lnTo>
                  <a:lnTo>
                    <a:pt x="249" y="2940"/>
                  </a:lnTo>
                  <a:lnTo>
                    <a:pt x="343" y="2976"/>
                  </a:lnTo>
                  <a:lnTo>
                    <a:pt x="429" y="3010"/>
                  </a:lnTo>
                  <a:lnTo>
                    <a:pt x="578" y="3068"/>
                  </a:lnTo>
                  <a:lnTo>
                    <a:pt x="642" y="3094"/>
                  </a:lnTo>
                  <a:lnTo>
                    <a:pt x="701" y="3119"/>
                  </a:lnTo>
                  <a:lnTo>
                    <a:pt x="754" y="3145"/>
                  </a:lnTo>
                  <a:lnTo>
                    <a:pt x="804" y="3171"/>
                  </a:lnTo>
                  <a:lnTo>
                    <a:pt x="827" y="3185"/>
                  </a:lnTo>
                  <a:lnTo>
                    <a:pt x="850" y="3201"/>
                  </a:lnTo>
                  <a:lnTo>
                    <a:pt x="872" y="3215"/>
                  </a:lnTo>
                  <a:lnTo>
                    <a:pt x="893" y="3233"/>
                  </a:lnTo>
                  <a:lnTo>
                    <a:pt x="913" y="3250"/>
                  </a:lnTo>
                  <a:lnTo>
                    <a:pt x="933" y="3268"/>
                  </a:lnTo>
                  <a:lnTo>
                    <a:pt x="953" y="3289"/>
                  </a:lnTo>
                  <a:lnTo>
                    <a:pt x="972" y="3309"/>
                  </a:lnTo>
                  <a:lnTo>
                    <a:pt x="991" y="3332"/>
                  </a:lnTo>
                  <a:lnTo>
                    <a:pt x="1009" y="3355"/>
                  </a:lnTo>
                  <a:lnTo>
                    <a:pt x="1028" y="3380"/>
                  </a:lnTo>
                  <a:lnTo>
                    <a:pt x="1046" y="3408"/>
                  </a:lnTo>
                  <a:lnTo>
                    <a:pt x="1065" y="3436"/>
                  </a:lnTo>
                  <a:lnTo>
                    <a:pt x="1085" y="3466"/>
                  </a:lnTo>
                  <a:lnTo>
                    <a:pt x="1124" y="3534"/>
                  </a:lnTo>
                  <a:lnTo>
                    <a:pt x="1124" y="3534"/>
                  </a:lnTo>
                  <a:lnTo>
                    <a:pt x="1165" y="3608"/>
                  </a:lnTo>
                  <a:lnTo>
                    <a:pt x="1211" y="3684"/>
                  </a:lnTo>
                  <a:lnTo>
                    <a:pt x="1263" y="3763"/>
                  </a:lnTo>
                  <a:lnTo>
                    <a:pt x="1320" y="3842"/>
                  </a:lnTo>
                  <a:lnTo>
                    <a:pt x="1349" y="3882"/>
                  </a:lnTo>
                  <a:lnTo>
                    <a:pt x="1380" y="3922"/>
                  </a:lnTo>
                  <a:lnTo>
                    <a:pt x="1413" y="3962"/>
                  </a:lnTo>
                  <a:lnTo>
                    <a:pt x="1446" y="4002"/>
                  </a:lnTo>
                  <a:lnTo>
                    <a:pt x="1481" y="4043"/>
                  </a:lnTo>
                  <a:lnTo>
                    <a:pt x="1517" y="4083"/>
                  </a:lnTo>
                  <a:lnTo>
                    <a:pt x="1554" y="4121"/>
                  </a:lnTo>
                  <a:lnTo>
                    <a:pt x="1591" y="4160"/>
                  </a:lnTo>
                  <a:lnTo>
                    <a:pt x="1630" y="4199"/>
                  </a:lnTo>
                  <a:lnTo>
                    <a:pt x="1670" y="4236"/>
                  </a:lnTo>
                  <a:lnTo>
                    <a:pt x="1712" y="4273"/>
                  </a:lnTo>
                  <a:lnTo>
                    <a:pt x="1755" y="4309"/>
                  </a:lnTo>
                  <a:lnTo>
                    <a:pt x="1798" y="4345"/>
                  </a:lnTo>
                  <a:lnTo>
                    <a:pt x="1842" y="4379"/>
                  </a:lnTo>
                  <a:lnTo>
                    <a:pt x="1888" y="4412"/>
                  </a:lnTo>
                  <a:lnTo>
                    <a:pt x="1935" y="4445"/>
                  </a:lnTo>
                  <a:lnTo>
                    <a:pt x="1983" y="4476"/>
                  </a:lnTo>
                  <a:lnTo>
                    <a:pt x="2031" y="4506"/>
                  </a:lnTo>
                  <a:lnTo>
                    <a:pt x="2081" y="4534"/>
                  </a:lnTo>
                  <a:lnTo>
                    <a:pt x="2133" y="4562"/>
                  </a:lnTo>
                  <a:lnTo>
                    <a:pt x="2185" y="4587"/>
                  </a:lnTo>
                  <a:lnTo>
                    <a:pt x="2238" y="4610"/>
                  </a:lnTo>
                  <a:lnTo>
                    <a:pt x="2292" y="4633"/>
                  </a:lnTo>
                  <a:lnTo>
                    <a:pt x="2348" y="4653"/>
                  </a:lnTo>
                  <a:lnTo>
                    <a:pt x="2348" y="4653"/>
                  </a:lnTo>
                  <a:lnTo>
                    <a:pt x="2413" y="4676"/>
                  </a:lnTo>
                  <a:lnTo>
                    <a:pt x="2477" y="4698"/>
                  </a:lnTo>
                  <a:lnTo>
                    <a:pt x="2542" y="4718"/>
                  </a:lnTo>
                  <a:lnTo>
                    <a:pt x="2606" y="4736"/>
                  </a:lnTo>
                  <a:lnTo>
                    <a:pt x="2731" y="4771"/>
                  </a:lnTo>
                  <a:lnTo>
                    <a:pt x="2854" y="4802"/>
                  </a:lnTo>
                  <a:lnTo>
                    <a:pt x="2976" y="4830"/>
                  </a:lnTo>
                  <a:lnTo>
                    <a:pt x="3095" y="4853"/>
                  </a:lnTo>
                  <a:lnTo>
                    <a:pt x="3211" y="4873"/>
                  </a:lnTo>
                  <a:lnTo>
                    <a:pt x="3324" y="4888"/>
                  </a:lnTo>
                  <a:lnTo>
                    <a:pt x="3436" y="4901"/>
                  </a:lnTo>
                  <a:lnTo>
                    <a:pt x="3544" y="4911"/>
                  </a:lnTo>
                  <a:lnTo>
                    <a:pt x="3650" y="4919"/>
                  </a:lnTo>
                  <a:lnTo>
                    <a:pt x="3751" y="4923"/>
                  </a:lnTo>
                  <a:lnTo>
                    <a:pt x="3850" y="4923"/>
                  </a:lnTo>
                  <a:lnTo>
                    <a:pt x="3948" y="4923"/>
                  </a:lnTo>
                  <a:lnTo>
                    <a:pt x="4041" y="4919"/>
                  </a:lnTo>
                  <a:lnTo>
                    <a:pt x="4131" y="4913"/>
                  </a:lnTo>
                  <a:lnTo>
                    <a:pt x="4217" y="4906"/>
                  </a:lnTo>
                  <a:lnTo>
                    <a:pt x="4302" y="4896"/>
                  </a:lnTo>
                  <a:lnTo>
                    <a:pt x="4382" y="4884"/>
                  </a:lnTo>
                  <a:lnTo>
                    <a:pt x="4458" y="4871"/>
                  </a:lnTo>
                  <a:lnTo>
                    <a:pt x="4531" y="4857"/>
                  </a:lnTo>
                  <a:lnTo>
                    <a:pt x="4600" y="4843"/>
                  </a:lnTo>
                  <a:lnTo>
                    <a:pt x="4666" y="4825"/>
                  </a:lnTo>
                  <a:lnTo>
                    <a:pt x="4728" y="4808"/>
                  </a:lnTo>
                  <a:lnTo>
                    <a:pt x="4785" y="4789"/>
                  </a:lnTo>
                  <a:lnTo>
                    <a:pt x="4839" y="4771"/>
                  </a:lnTo>
                  <a:lnTo>
                    <a:pt x="4890" y="4751"/>
                  </a:lnTo>
                  <a:lnTo>
                    <a:pt x="4936" y="4732"/>
                  </a:lnTo>
                  <a:lnTo>
                    <a:pt x="4977" y="4712"/>
                  </a:lnTo>
                  <a:lnTo>
                    <a:pt x="5014" y="4692"/>
                  </a:lnTo>
                  <a:lnTo>
                    <a:pt x="5047" y="4673"/>
                  </a:lnTo>
                  <a:lnTo>
                    <a:pt x="5075" y="4653"/>
                  </a:lnTo>
                  <a:lnTo>
                    <a:pt x="5075" y="4653"/>
                  </a:lnTo>
                  <a:lnTo>
                    <a:pt x="5178" y="4582"/>
                  </a:lnTo>
                  <a:lnTo>
                    <a:pt x="5301" y="4497"/>
                  </a:lnTo>
                  <a:lnTo>
                    <a:pt x="5440" y="4402"/>
                  </a:lnTo>
                  <a:lnTo>
                    <a:pt x="5582" y="4302"/>
                  </a:lnTo>
                  <a:lnTo>
                    <a:pt x="5652" y="4250"/>
                  </a:lnTo>
                  <a:lnTo>
                    <a:pt x="5721" y="4199"/>
                  </a:lnTo>
                  <a:lnTo>
                    <a:pt x="5786" y="4149"/>
                  </a:lnTo>
                  <a:lnTo>
                    <a:pt x="5846" y="4099"/>
                  </a:lnTo>
                  <a:lnTo>
                    <a:pt x="5900" y="4050"/>
                  </a:lnTo>
                  <a:lnTo>
                    <a:pt x="5925" y="4027"/>
                  </a:lnTo>
                  <a:lnTo>
                    <a:pt x="5948" y="4004"/>
                  </a:lnTo>
                  <a:lnTo>
                    <a:pt x="5969" y="3981"/>
                  </a:lnTo>
                  <a:lnTo>
                    <a:pt x="5988" y="3959"/>
                  </a:lnTo>
                  <a:lnTo>
                    <a:pt x="6005" y="3939"/>
                  </a:lnTo>
                  <a:lnTo>
                    <a:pt x="6019" y="3919"/>
                  </a:lnTo>
                  <a:lnTo>
                    <a:pt x="6019" y="3919"/>
                  </a:lnTo>
                  <a:lnTo>
                    <a:pt x="6032" y="3898"/>
                  </a:lnTo>
                  <a:lnTo>
                    <a:pt x="6045" y="3872"/>
                  </a:lnTo>
                  <a:lnTo>
                    <a:pt x="6057" y="3843"/>
                  </a:lnTo>
                  <a:lnTo>
                    <a:pt x="6067" y="3810"/>
                  </a:lnTo>
                  <a:lnTo>
                    <a:pt x="6078" y="3776"/>
                  </a:lnTo>
                  <a:lnTo>
                    <a:pt x="6088" y="3737"/>
                  </a:lnTo>
                  <a:lnTo>
                    <a:pt x="6097" y="3697"/>
                  </a:lnTo>
                  <a:lnTo>
                    <a:pt x="6105" y="3654"/>
                  </a:lnTo>
                  <a:lnTo>
                    <a:pt x="6122" y="3562"/>
                  </a:lnTo>
                  <a:lnTo>
                    <a:pt x="6137" y="3463"/>
                  </a:lnTo>
                  <a:lnTo>
                    <a:pt x="6148" y="3360"/>
                  </a:lnTo>
                  <a:lnTo>
                    <a:pt x="6160" y="3254"/>
                  </a:lnTo>
                  <a:lnTo>
                    <a:pt x="6168" y="3148"/>
                  </a:lnTo>
                  <a:lnTo>
                    <a:pt x="6175" y="3043"/>
                  </a:lnTo>
                  <a:lnTo>
                    <a:pt x="6181" y="2942"/>
                  </a:lnTo>
                  <a:lnTo>
                    <a:pt x="6187" y="2844"/>
                  </a:lnTo>
                  <a:lnTo>
                    <a:pt x="6190" y="2754"/>
                  </a:lnTo>
                  <a:lnTo>
                    <a:pt x="6193" y="2674"/>
                  </a:lnTo>
                  <a:lnTo>
                    <a:pt x="6194" y="2545"/>
                  </a:lnTo>
                  <a:lnTo>
                    <a:pt x="6194" y="2545"/>
                  </a:lnTo>
                  <a:lnTo>
                    <a:pt x="6196" y="2451"/>
                  </a:lnTo>
                  <a:lnTo>
                    <a:pt x="6200" y="2371"/>
                  </a:lnTo>
                  <a:lnTo>
                    <a:pt x="6204" y="2294"/>
                  </a:lnTo>
                  <a:lnTo>
                    <a:pt x="6207" y="2213"/>
                  </a:lnTo>
                  <a:lnTo>
                    <a:pt x="6210" y="2122"/>
                  </a:lnTo>
                  <a:lnTo>
                    <a:pt x="6210" y="2070"/>
                  </a:lnTo>
                  <a:lnTo>
                    <a:pt x="6208" y="2014"/>
                  </a:lnTo>
                  <a:lnTo>
                    <a:pt x="6207" y="1951"/>
                  </a:lnTo>
                  <a:lnTo>
                    <a:pt x="6204" y="1881"/>
                  </a:lnTo>
                  <a:lnTo>
                    <a:pt x="6200" y="1803"/>
                  </a:lnTo>
                  <a:lnTo>
                    <a:pt x="6194" y="1716"/>
                  </a:lnTo>
                  <a:lnTo>
                    <a:pt x="6194" y="1716"/>
                  </a:lnTo>
                  <a:lnTo>
                    <a:pt x="6187" y="1626"/>
                  </a:lnTo>
                  <a:lnTo>
                    <a:pt x="6180" y="1540"/>
                  </a:lnTo>
                  <a:lnTo>
                    <a:pt x="6170" y="1458"/>
                  </a:lnTo>
                  <a:lnTo>
                    <a:pt x="6160" y="1379"/>
                  </a:lnTo>
                  <a:lnTo>
                    <a:pt x="6148" y="1305"/>
                  </a:lnTo>
                  <a:lnTo>
                    <a:pt x="6135" y="1233"/>
                  </a:lnTo>
                  <a:lnTo>
                    <a:pt x="6120" y="1164"/>
                  </a:lnTo>
                  <a:lnTo>
                    <a:pt x="6102" y="1100"/>
                  </a:lnTo>
                  <a:lnTo>
                    <a:pt x="6084" y="1036"/>
                  </a:lnTo>
                  <a:lnTo>
                    <a:pt x="6062" y="976"/>
                  </a:lnTo>
                  <a:lnTo>
                    <a:pt x="6038" y="920"/>
                  </a:lnTo>
                  <a:lnTo>
                    <a:pt x="6012" y="864"/>
                  </a:lnTo>
                  <a:lnTo>
                    <a:pt x="5998" y="839"/>
                  </a:lnTo>
                  <a:lnTo>
                    <a:pt x="5983" y="813"/>
                  </a:lnTo>
                  <a:lnTo>
                    <a:pt x="5968" y="787"/>
                  </a:lnTo>
                  <a:lnTo>
                    <a:pt x="5952" y="761"/>
                  </a:lnTo>
                  <a:lnTo>
                    <a:pt x="5935" y="737"/>
                  </a:lnTo>
                  <a:lnTo>
                    <a:pt x="5917" y="714"/>
                  </a:lnTo>
                  <a:lnTo>
                    <a:pt x="5899" y="690"/>
                  </a:lnTo>
                  <a:lnTo>
                    <a:pt x="5880" y="667"/>
                  </a:lnTo>
                  <a:lnTo>
                    <a:pt x="5880" y="667"/>
                  </a:lnTo>
                  <a:lnTo>
                    <a:pt x="5859" y="644"/>
                  </a:lnTo>
                  <a:lnTo>
                    <a:pt x="5839" y="621"/>
                  </a:lnTo>
                  <a:lnTo>
                    <a:pt x="5816" y="599"/>
                  </a:lnTo>
                  <a:lnTo>
                    <a:pt x="5791" y="578"/>
                  </a:lnTo>
                  <a:lnTo>
                    <a:pt x="5767" y="558"/>
                  </a:lnTo>
                  <a:lnTo>
                    <a:pt x="5743" y="536"/>
                  </a:lnTo>
                  <a:lnTo>
                    <a:pt x="5690" y="496"/>
                  </a:lnTo>
                  <a:lnTo>
                    <a:pt x="5635" y="459"/>
                  </a:lnTo>
                  <a:lnTo>
                    <a:pt x="5579" y="423"/>
                  </a:lnTo>
                  <a:lnTo>
                    <a:pt x="5522" y="388"/>
                  </a:lnTo>
                  <a:lnTo>
                    <a:pt x="5464" y="356"/>
                  </a:lnTo>
                  <a:lnTo>
                    <a:pt x="5407" y="325"/>
                  </a:lnTo>
                  <a:lnTo>
                    <a:pt x="5351" y="298"/>
                  </a:lnTo>
                  <a:lnTo>
                    <a:pt x="5297" y="272"/>
                  </a:lnTo>
                  <a:lnTo>
                    <a:pt x="5245" y="248"/>
                  </a:lnTo>
                  <a:lnTo>
                    <a:pt x="5152" y="208"/>
                  </a:lnTo>
                  <a:lnTo>
                    <a:pt x="5075" y="176"/>
                  </a:lnTo>
                  <a:lnTo>
                    <a:pt x="5075" y="176"/>
                  </a:lnTo>
                  <a:lnTo>
                    <a:pt x="5040" y="163"/>
                  </a:lnTo>
                  <a:lnTo>
                    <a:pt x="5003" y="151"/>
                  </a:lnTo>
                  <a:lnTo>
                    <a:pt x="4963" y="138"/>
                  </a:lnTo>
                  <a:lnTo>
                    <a:pt x="4920" y="125"/>
                  </a:lnTo>
                  <a:lnTo>
                    <a:pt x="4827" y="100"/>
                  </a:lnTo>
                  <a:lnTo>
                    <a:pt x="4726" y="76"/>
                  </a:lnTo>
                  <a:lnTo>
                    <a:pt x="4617" y="54"/>
                  </a:lnTo>
                  <a:lnTo>
                    <a:pt x="4504" y="34"/>
                  </a:lnTo>
                  <a:lnTo>
                    <a:pt x="4388" y="17"/>
                  </a:lnTo>
                  <a:lnTo>
                    <a:pt x="4270" y="1"/>
                  </a:lnTo>
                  <a:lnTo>
                    <a:pt x="4270" y="1"/>
                  </a:lnTo>
                  <a:lnTo>
                    <a:pt x="4240" y="0"/>
                  </a:lnTo>
                  <a:lnTo>
                    <a:pt x="4209" y="1"/>
                  </a:lnTo>
                  <a:lnTo>
                    <a:pt x="4176" y="4"/>
                  </a:lnTo>
                  <a:lnTo>
                    <a:pt x="4140" y="10"/>
                  </a:lnTo>
                  <a:lnTo>
                    <a:pt x="4103" y="19"/>
                  </a:lnTo>
                  <a:lnTo>
                    <a:pt x="4065" y="29"/>
                  </a:lnTo>
                  <a:lnTo>
                    <a:pt x="4025" y="40"/>
                  </a:lnTo>
                  <a:lnTo>
                    <a:pt x="3985" y="54"/>
                  </a:lnTo>
                  <a:lnTo>
                    <a:pt x="3942" y="70"/>
                  </a:lnTo>
                  <a:lnTo>
                    <a:pt x="3898" y="87"/>
                  </a:lnTo>
                  <a:lnTo>
                    <a:pt x="3806" y="125"/>
                  </a:lnTo>
                  <a:lnTo>
                    <a:pt x="3708" y="166"/>
                  </a:lnTo>
                  <a:lnTo>
                    <a:pt x="3607" y="212"/>
                  </a:lnTo>
                  <a:lnTo>
                    <a:pt x="3499" y="258"/>
                  </a:lnTo>
                  <a:lnTo>
                    <a:pt x="3387" y="305"/>
                  </a:lnTo>
                  <a:lnTo>
                    <a:pt x="3270" y="351"/>
                  </a:lnTo>
                  <a:lnTo>
                    <a:pt x="3211" y="374"/>
                  </a:lnTo>
                  <a:lnTo>
                    <a:pt x="3149" y="396"/>
                  </a:lnTo>
                  <a:lnTo>
                    <a:pt x="3088" y="416"/>
                  </a:lnTo>
                  <a:lnTo>
                    <a:pt x="3025" y="436"/>
                  </a:lnTo>
                  <a:lnTo>
                    <a:pt x="2960" y="454"/>
                  </a:lnTo>
                  <a:lnTo>
                    <a:pt x="2896" y="473"/>
                  </a:lnTo>
                  <a:lnTo>
                    <a:pt x="2830" y="489"/>
                  </a:lnTo>
                  <a:lnTo>
                    <a:pt x="2764" y="503"/>
                  </a:lnTo>
                  <a:lnTo>
                    <a:pt x="2696" y="516"/>
                  </a:lnTo>
                  <a:lnTo>
                    <a:pt x="2628" y="526"/>
                  </a:lnTo>
                  <a:lnTo>
                    <a:pt x="2628" y="526"/>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59" name="Freeform 6"/>
            <p:cNvSpPr>
              <a:spLocks/>
            </p:cNvSpPr>
            <p:nvPr/>
          </p:nvSpPr>
          <p:spPr bwMode="auto">
            <a:xfrm>
              <a:off x="5001326" y="6128084"/>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0" name="Freeform 7"/>
            <p:cNvSpPr>
              <a:spLocks/>
            </p:cNvSpPr>
            <p:nvPr/>
          </p:nvSpPr>
          <p:spPr bwMode="auto">
            <a:xfrm>
              <a:off x="5246149" y="5903495"/>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1" name="Freeform 460"/>
            <p:cNvSpPr>
              <a:spLocks/>
            </p:cNvSpPr>
            <p:nvPr/>
          </p:nvSpPr>
          <p:spPr bwMode="auto">
            <a:xfrm>
              <a:off x="6077833" y="6240379"/>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2" name="Freeform 6"/>
            <p:cNvSpPr>
              <a:spLocks/>
            </p:cNvSpPr>
            <p:nvPr/>
          </p:nvSpPr>
          <p:spPr bwMode="auto">
            <a:xfrm>
              <a:off x="5495654" y="6296526"/>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3" name="Freeform 6"/>
            <p:cNvSpPr>
              <a:spLocks/>
            </p:cNvSpPr>
            <p:nvPr/>
          </p:nvSpPr>
          <p:spPr bwMode="auto">
            <a:xfrm>
              <a:off x="5786744" y="6521116"/>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4" name="Freeform 7"/>
            <p:cNvSpPr>
              <a:spLocks/>
            </p:cNvSpPr>
            <p:nvPr/>
          </p:nvSpPr>
          <p:spPr bwMode="auto">
            <a:xfrm>
              <a:off x="6701596" y="6240379"/>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5" name="Freeform 6"/>
            <p:cNvSpPr>
              <a:spLocks/>
            </p:cNvSpPr>
            <p:nvPr/>
          </p:nvSpPr>
          <p:spPr bwMode="auto">
            <a:xfrm>
              <a:off x="5745160" y="6008433"/>
              <a:ext cx="415842" cy="317521"/>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6" name="Freeform 6"/>
            <p:cNvSpPr>
              <a:spLocks/>
            </p:cNvSpPr>
            <p:nvPr/>
          </p:nvSpPr>
          <p:spPr bwMode="auto">
            <a:xfrm>
              <a:off x="6452091" y="6071937"/>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7" name="Freeform 6"/>
            <p:cNvSpPr>
              <a:spLocks/>
            </p:cNvSpPr>
            <p:nvPr/>
          </p:nvSpPr>
          <p:spPr bwMode="auto">
            <a:xfrm>
              <a:off x="6438229" y="6511758"/>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8" name="Freeform 5"/>
            <p:cNvSpPr>
              <a:spLocks/>
            </p:cNvSpPr>
            <p:nvPr/>
          </p:nvSpPr>
          <p:spPr bwMode="auto">
            <a:xfrm>
              <a:off x="7200606" y="6352674"/>
              <a:ext cx="374258" cy="360467"/>
            </a:xfrm>
            <a:custGeom>
              <a:avLst/>
              <a:gdLst/>
              <a:ahLst/>
              <a:cxnLst>
                <a:cxn ang="0">
                  <a:pos x="2536" y="532"/>
                </a:cxn>
                <a:cxn ang="0">
                  <a:pos x="2160" y="499"/>
                </a:cxn>
                <a:cxn ang="0">
                  <a:pos x="1749" y="459"/>
                </a:cxn>
                <a:cxn ang="0">
                  <a:pos x="1557" y="464"/>
                </a:cxn>
                <a:cxn ang="0">
                  <a:pos x="1432" y="505"/>
                </a:cxn>
                <a:cxn ang="0">
                  <a:pos x="1386" y="542"/>
                </a:cxn>
                <a:cxn ang="0">
                  <a:pos x="1292" y="605"/>
                </a:cxn>
                <a:cxn ang="0">
                  <a:pos x="1031" y="697"/>
                </a:cxn>
                <a:cxn ang="0">
                  <a:pos x="869" y="763"/>
                </a:cxn>
                <a:cxn ang="0">
                  <a:pos x="787" y="826"/>
                </a:cxn>
                <a:cxn ang="0">
                  <a:pos x="565" y="1108"/>
                </a:cxn>
                <a:cxn ang="0">
                  <a:pos x="374" y="1386"/>
                </a:cxn>
                <a:cxn ang="0">
                  <a:pos x="265" y="1598"/>
                </a:cxn>
                <a:cxn ang="0">
                  <a:pos x="232" y="1699"/>
                </a:cxn>
                <a:cxn ang="0">
                  <a:pos x="65" y="2156"/>
                </a:cxn>
                <a:cxn ang="0">
                  <a:pos x="9" y="2405"/>
                </a:cxn>
                <a:cxn ang="0">
                  <a:pos x="6" y="2619"/>
                </a:cxn>
                <a:cxn ang="0">
                  <a:pos x="32" y="2724"/>
                </a:cxn>
                <a:cxn ang="0">
                  <a:pos x="82" y="2817"/>
                </a:cxn>
                <a:cxn ang="0">
                  <a:pos x="162" y="2893"/>
                </a:cxn>
                <a:cxn ang="0">
                  <a:pos x="249" y="2940"/>
                </a:cxn>
                <a:cxn ang="0">
                  <a:pos x="701" y="3119"/>
                </a:cxn>
                <a:cxn ang="0">
                  <a:pos x="872" y="3215"/>
                </a:cxn>
                <a:cxn ang="0">
                  <a:pos x="972" y="3309"/>
                </a:cxn>
                <a:cxn ang="0">
                  <a:pos x="1065" y="3436"/>
                </a:cxn>
                <a:cxn ang="0">
                  <a:pos x="1211" y="3684"/>
                </a:cxn>
                <a:cxn ang="0">
                  <a:pos x="1413" y="3962"/>
                </a:cxn>
                <a:cxn ang="0">
                  <a:pos x="1591" y="4160"/>
                </a:cxn>
                <a:cxn ang="0">
                  <a:pos x="1798" y="4345"/>
                </a:cxn>
                <a:cxn ang="0">
                  <a:pos x="2031" y="4506"/>
                </a:cxn>
                <a:cxn ang="0">
                  <a:pos x="2292" y="4633"/>
                </a:cxn>
                <a:cxn ang="0">
                  <a:pos x="2542" y="4718"/>
                </a:cxn>
                <a:cxn ang="0">
                  <a:pos x="3095" y="4853"/>
                </a:cxn>
                <a:cxn ang="0">
                  <a:pos x="3650" y="4919"/>
                </a:cxn>
                <a:cxn ang="0">
                  <a:pos x="4131" y="4913"/>
                </a:cxn>
                <a:cxn ang="0">
                  <a:pos x="4531" y="4857"/>
                </a:cxn>
                <a:cxn ang="0">
                  <a:pos x="4839" y="4771"/>
                </a:cxn>
                <a:cxn ang="0">
                  <a:pos x="5047" y="4673"/>
                </a:cxn>
                <a:cxn ang="0">
                  <a:pos x="5440" y="4402"/>
                </a:cxn>
                <a:cxn ang="0">
                  <a:pos x="5846" y="4099"/>
                </a:cxn>
                <a:cxn ang="0">
                  <a:pos x="5988" y="3959"/>
                </a:cxn>
                <a:cxn ang="0">
                  <a:pos x="6045" y="3872"/>
                </a:cxn>
                <a:cxn ang="0">
                  <a:pos x="6097" y="3697"/>
                </a:cxn>
                <a:cxn ang="0">
                  <a:pos x="6160" y="3254"/>
                </a:cxn>
                <a:cxn ang="0">
                  <a:pos x="6190" y="2754"/>
                </a:cxn>
                <a:cxn ang="0">
                  <a:pos x="6200" y="2371"/>
                </a:cxn>
                <a:cxn ang="0">
                  <a:pos x="6208" y="2014"/>
                </a:cxn>
                <a:cxn ang="0">
                  <a:pos x="6194" y="1716"/>
                </a:cxn>
                <a:cxn ang="0">
                  <a:pos x="6148" y="1305"/>
                </a:cxn>
                <a:cxn ang="0">
                  <a:pos x="6062" y="976"/>
                </a:cxn>
                <a:cxn ang="0">
                  <a:pos x="5968" y="787"/>
                </a:cxn>
                <a:cxn ang="0">
                  <a:pos x="5880" y="667"/>
                </a:cxn>
                <a:cxn ang="0">
                  <a:pos x="5791" y="578"/>
                </a:cxn>
                <a:cxn ang="0">
                  <a:pos x="5579" y="423"/>
                </a:cxn>
                <a:cxn ang="0">
                  <a:pos x="5297" y="272"/>
                </a:cxn>
                <a:cxn ang="0">
                  <a:pos x="5040" y="163"/>
                </a:cxn>
                <a:cxn ang="0">
                  <a:pos x="4726" y="76"/>
                </a:cxn>
                <a:cxn ang="0">
                  <a:pos x="4270" y="1"/>
                </a:cxn>
                <a:cxn ang="0">
                  <a:pos x="4103" y="19"/>
                </a:cxn>
                <a:cxn ang="0">
                  <a:pos x="3898" y="87"/>
                </a:cxn>
                <a:cxn ang="0">
                  <a:pos x="3387" y="305"/>
                </a:cxn>
                <a:cxn ang="0">
                  <a:pos x="3025" y="436"/>
                </a:cxn>
                <a:cxn ang="0">
                  <a:pos x="2696" y="516"/>
                </a:cxn>
              </a:cxnLst>
              <a:rect l="0" t="0" r="r" b="b"/>
              <a:pathLst>
                <a:path w="6210" h="4923">
                  <a:moveTo>
                    <a:pt x="2628" y="526"/>
                  </a:moveTo>
                  <a:lnTo>
                    <a:pt x="2628" y="526"/>
                  </a:lnTo>
                  <a:lnTo>
                    <a:pt x="2599" y="529"/>
                  </a:lnTo>
                  <a:lnTo>
                    <a:pt x="2569" y="532"/>
                  </a:lnTo>
                  <a:lnTo>
                    <a:pt x="2536" y="532"/>
                  </a:lnTo>
                  <a:lnTo>
                    <a:pt x="2500" y="530"/>
                  </a:lnTo>
                  <a:lnTo>
                    <a:pt x="2423" y="526"/>
                  </a:lnTo>
                  <a:lnTo>
                    <a:pt x="2339" y="519"/>
                  </a:lnTo>
                  <a:lnTo>
                    <a:pt x="2252" y="509"/>
                  </a:lnTo>
                  <a:lnTo>
                    <a:pt x="2160" y="499"/>
                  </a:lnTo>
                  <a:lnTo>
                    <a:pt x="2067" y="487"/>
                  </a:lnTo>
                  <a:lnTo>
                    <a:pt x="1974" y="476"/>
                  </a:lnTo>
                  <a:lnTo>
                    <a:pt x="1881" y="467"/>
                  </a:lnTo>
                  <a:lnTo>
                    <a:pt x="1792" y="460"/>
                  </a:lnTo>
                  <a:lnTo>
                    <a:pt x="1749" y="459"/>
                  </a:lnTo>
                  <a:lnTo>
                    <a:pt x="1707" y="457"/>
                  </a:lnTo>
                  <a:lnTo>
                    <a:pt x="1667" y="457"/>
                  </a:lnTo>
                  <a:lnTo>
                    <a:pt x="1628" y="459"/>
                  </a:lnTo>
                  <a:lnTo>
                    <a:pt x="1591" y="462"/>
                  </a:lnTo>
                  <a:lnTo>
                    <a:pt x="1557" y="464"/>
                  </a:lnTo>
                  <a:lnTo>
                    <a:pt x="1524" y="470"/>
                  </a:lnTo>
                  <a:lnTo>
                    <a:pt x="1494" y="477"/>
                  </a:lnTo>
                  <a:lnTo>
                    <a:pt x="1466" y="487"/>
                  </a:lnTo>
                  <a:lnTo>
                    <a:pt x="1442" y="499"/>
                  </a:lnTo>
                  <a:lnTo>
                    <a:pt x="1432" y="505"/>
                  </a:lnTo>
                  <a:lnTo>
                    <a:pt x="1421" y="512"/>
                  </a:lnTo>
                  <a:lnTo>
                    <a:pt x="1412" y="519"/>
                  </a:lnTo>
                  <a:lnTo>
                    <a:pt x="1403" y="526"/>
                  </a:lnTo>
                  <a:lnTo>
                    <a:pt x="1403" y="526"/>
                  </a:lnTo>
                  <a:lnTo>
                    <a:pt x="1386" y="542"/>
                  </a:lnTo>
                  <a:lnTo>
                    <a:pt x="1369" y="558"/>
                  </a:lnTo>
                  <a:lnTo>
                    <a:pt x="1350" y="571"/>
                  </a:lnTo>
                  <a:lnTo>
                    <a:pt x="1332" y="583"/>
                  </a:lnTo>
                  <a:lnTo>
                    <a:pt x="1312" y="595"/>
                  </a:lnTo>
                  <a:lnTo>
                    <a:pt x="1292" y="605"/>
                  </a:lnTo>
                  <a:lnTo>
                    <a:pt x="1251" y="625"/>
                  </a:lnTo>
                  <a:lnTo>
                    <a:pt x="1208" y="642"/>
                  </a:lnTo>
                  <a:lnTo>
                    <a:pt x="1164" y="657"/>
                  </a:lnTo>
                  <a:lnTo>
                    <a:pt x="1075" y="684"/>
                  </a:lnTo>
                  <a:lnTo>
                    <a:pt x="1031" y="697"/>
                  </a:lnTo>
                  <a:lnTo>
                    <a:pt x="988" y="711"/>
                  </a:lnTo>
                  <a:lnTo>
                    <a:pt x="946" y="725"/>
                  </a:lnTo>
                  <a:lnTo>
                    <a:pt x="906" y="743"/>
                  </a:lnTo>
                  <a:lnTo>
                    <a:pt x="887" y="753"/>
                  </a:lnTo>
                  <a:lnTo>
                    <a:pt x="869" y="763"/>
                  </a:lnTo>
                  <a:lnTo>
                    <a:pt x="851" y="773"/>
                  </a:lnTo>
                  <a:lnTo>
                    <a:pt x="834" y="784"/>
                  </a:lnTo>
                  <a:lnTo>
                    <a:pt x="817" y="797"/>
                  </a:lnTo>
                  <a:lnTo>
                    <a:pt x="801" y="811"/>
                  </a:lnTo>
                  <a:lnTo>
                    <a:pt x="787" y="826"/>
                  </a:lnTo>
                  <a:lnTo>
                    <a:pt x="774" y="841"/>
                  </a:lnTo>
                  <a:lnTo>
                    <a:pt x="774" y="841"/>
                  </a:lnTo>
                  <a:lnTo>
                    <a:pt x="714" y="916"/>
                  </a:lnTo>
                  <a:lnTo>
                    <a:pt x="642" y="1006"/>
                  </a:lnTo>
                  <a:lnTo>
                    <a:pt x="565" y="1108"/>
                  </a:lnTo>
                  <a:lnTo>
                    <a:pt x="525" y="1163"/>
                  </a:lnTo>
                  <a:lnTo>
                    <a:pt x="485" y="1217"/>
                  </a:lnTo>
                  <a:lnTo>
                    <a:pt x="446" y="1273"/>
                  </a:lnTo>
                  <a:lnTo>
                    <a:pt x="409" y="1330"/>
                  </a:lnTo>
                  <a:lnTo>
                    <a:pt x="374" y="1386"/>
                  </a:lnTo>
                  <a:lnTo>
                    <a:pt x="341" y="1441"/>
                  </a:lnTo>
                  <a:lnTo>
                    <a:pt x="311" y="1495"/>
                  </a:lnTo>
                  <a:lnTo>
                    <a:pt x="287" y="1548"/>
                  </a:lnTo>
                  <a:lnTo>
                    <a:pt x="275" y="1574"/>
                  </a:lnTo>
                  <a:lnTo>
                    <a:pt x="265" y="1598"/>
                  </a:lnTo>
                  <a:lnTo>
                    <a:pt x="257" y="1623"/>
                  </a:lnTo>
                  <a:lnTo>
                    <a:pt x="249" y="1646"/>
                  </a:lnTo>
                  <a:lnTo>
                    <a:pt x="249" y="1646"/>
                  </a:lnTo>
                  <a:lnTo>
                    <a:pt x="241" y="1670"/>
                  </a:lnTo>
                  <a:lnTo>
                    <a:pt x="232" y="1699"/>
                  </a:lnTo>
                  <a:lnTo>
                    <a:pt x="208" y="1763"/>
                  </a:lnTo>
                  <a:lnTo>
                    <a:pt x="146" y="1922"/>
                  </a:lnTo>
                  <a:lnTo>
                    <a:pt x="112" y="2013"/>
                  </a:lnTo>
                  <a:lnTo>
                    <a:pt x="80" y="2107"/>
                  </a:lnTo>
                  <a:lnTo>
                    <a:pt x="65" y="2156"/>
                  </a:lnTo>
                  <a:lnTo>
                    <a:pt x="50" y="2206"/>
                  </a:lnTo>
                  <a:lnTo>
                    <a:pt x="37" y="2256"/>
                  </a:lnTo>
                  <a:lnTo>
                    <a:pt x="26" y="2305"/>
                  </a:lnTo>
                  <a:lnTo>
                    <a:pt x="16" y="2355"/>
                  </a:lnTo>
                  <a:lnTo>
                    <a:pt x="9" y="2405"/>
                  </a:lnTo>
                  <a:lnTo>
                    <a:pt x="3" y="2454"/>
                  </a:lnTo>
                  <a:lnTo>
                    <a:pt x="0" y="2503"/>
                  </a:lnTo>
                  <a:lnTo>
                    <a:pt x="0" y="2550"/>
                  </a:lnTo>
                  <a:lnTo>
                    <a:pt x="3" y="2596"/>
                  </a:lnTo>
                  <a:lnTo>
                    <a:pt x="6" y="2619"/>
                  </a:lnTo>
                  <a:lnTo>
                    <a:pt x="9" y="2641"/>
                  </a:lnTo>
                  <a:lnTo>
                    <a:pt x="13" y="2662"/>
                  </a:lnTo>
                  <a:lnTo>
                    <a:pt x="19" y="2684"/>
                  </a:lnTo>
                  <a:lnTo>
                    <a:pt x="24" y="2704"/>
                  </a:lnTo>
                  <a:lnTo>
                    <a:pt x="32" y="2724"/>
                  </a:lnTo>
                  <a:lnTo>
                    <a:pt x="39" y="2744"/>
                  </a:lnTo>
                  <a:lnTo>
                    <a:pt x="49" y="2764"/>
                  </a:lnTo>
                  <a:lnTo>
                    <a:pt x="59" y="2783"/>
                  </a:lnTo>
                  <a:lnTo>
                    <a:pt x="70" y="2800"/>
                  </a:lnTo>
                  <a:lnTo>
                    <a:pt x="82" y="2817"/>
                  </a:lnTo>
                  <a:lnTo>
                    <a:pt x="96" y="2834"/>
                  </a:lnTo>
                  <a:lnTo>
                    <a:pt x="110" y="2850"/>
                  </a:lnTo>
                  <a:lnTo>
                    <a:pt x="126" y="2866"/>
                  </a:lnTo>
                  <a:lnTo>
                    <a:pt x="143" y="2880"/>
                  </a:lnTo>
                  <a:lnTo>
                    <a:pt x="162" y="2893"/>
                  </a:lnTo>
                  <a:lnTo>
                    <a:pt x="182" y="2906"/>
                  </a:lnTo>
                  <a:lnTo>
                    <a:pt x="202" y="2919"/>
                  </a:lnTo>
                  <a:lnTo>
                    <a:pt x="225" y="2929"/>
                  </a:lnTo>
                  <a:lnTo>
                    <a:pt x="249" y="2940"/>
                  </a:lnTo>
                  <a:lnTo>
                    <a:pt x="249" y="2940"/>
                  </a:lnTo>
                  <a:lnTo>
                    <a:pt x="343" y="2976"/>
                  </a:lnTo>
                  <a:lnTo>
                    <a:pt x="429" y="3010"/>
                  </a:lnTo>
                  <a:lnTo>
                    <a:pt x="578" y="3068"/>
                  </a:lnTo>
                  <a:lnTo>
                    <a:pt x="642" y="3094"/>
                  </a:lnTo>
                  <a:lnTo>
                    <a:pt x="701" y="3119"/>
                  </a:lnTo>
                  <a:lnTo>
                    <a:pt x="754" y="3145"/>
                  </a:lnTo>
                  <a:lnTo>
                    <a:pt x="804" y="3171"/>
                  </a:lnTo>
                  <a:lnTo>
                    <a:pt x="827" y="3185"/>
                  </a:lnTo>
                  <a:lnTo>
                    <a:pt x="850" y="3201"/>
                  </a:lnTo>
                  <a:lnTo>
                    <a:pt x="872" y="3215"/>
                  </a:lnTo>
                  <a:lnTo>
                    <a:pt x="893" y="3233"/>
                  </a:lnTo>
                  <a:lnTo>
                    <a:pt x="913" y="3250"/>
                  </a:lnTo>
                  <a:lnTo>
                    <a:pt x="933" y="3268"/>
                  </a:lnTo>
                  <a:lnTo>
                    <a:pt x="953" y="3289"/>
                  </a:lnTo>
                  <a:lnTo>
                    <a:pt x="972" y="3309"/>
                  </a:lnTo>
                  <a:lnTo>
                    <a:pt x="991" y="3332"/>
                  </a:lnTo>
                  <a:lnTo>
                    <a:pt x="1009" y="3355"/>
                  </a:lnTo>
                  <a:lnTo>
                    <a:pt x="1028" y="3380"/>
                  </a:lnTo>
                  <a:lnTo>
                    <a:pt x="1046" y="3408"/>
                  </a:lnTo>
                  <a:lnTo>
                    <a:pt x="1065" y="3436"/>
                  </a:lnTo>
                  <a:lnTo>
                    <a:pt x="1085" y="3466"/>
                  </a:lnTo>
                  <a:lnTo>
                    <a:pt x="1124" y="3534"/>
                  </a:lnTo>
                  <a:lnTo>
                    <a:pt x="1124" y="3534"/>
                  </a:lnTo>
                  <a:lnTo>
                    <a:pt x="1165" y="3608"/>
                  </a:lnTo>
                  <a:lnTo>
                    <a:pt x="1211" y="3684"/>
                  </a:lnTo>
                  <a:lnTo>
                    <a:pt x="1263" y="3763"/>
                  </a:lnTo>
                  <a:lnTo>
                    <a:pt x="1320" y="3842"/>
                  </a:lnTo>
                  <a:lnTo>
                    <a:pt x="1349" y="3882"/>
                  </a:lnTo>
                  <a:lnTo>
                    <a:pt x="1380" y="3922"/>
                  </a:lnTo>
                  <a:lnTo>
                    <a:pt x="1413" y="3962"/>
                  </a:lnTo>
                  <a:lnTo>
                    <a:pt x="1446" y="4002"/>
                  </a:lnTo>
                  <a:lnTo>
                    <a:pt x="1481" y="4043"/>
                  </a:lnTo>
                  <a:lnTo>
                    <a:pt x="1517" y="4083"/>
                  </a:lnTo>
                  <a:lnTo>
                    <a:pt x="1554" y="4121"/>
                  </a:lnTo>
                  <a:lnTo>
                    <a:pt x="1591" y="4160"/>
                  </a:lnTo>
                  <a:lnTo>
                    <a:pt x="1630" y="4199"/>
                  </a:lnTo>
                  <a:lnTo>
                    <a:pt x="1670" y="4236"/>
                  </a:lnTo>
                  <a:lnTo>
                    <a:pt x="1712" y="4273"/>
                  </a:lnTo>
                  <a:lnTo>
                    <a:pt x="1755" y="4309"/>
                  </a:lnTo>
                  <a:lnTo>
                    <a:pt x="1798" y="4345"/>
                  </a:lnTo>
                  <a:lnTo>
                    <a:pt x="1842" y="4379"/>
                  </a:lnTo>
                  <a:lnTo>
                    <a:pt x="1888" y="4412"/>
                  </a:lnTo>
                  <a:lnTo>
                    <a:pt x="1935" y="4445"/>
                  </a:lnTo>
                  <a:lnTo>
                    <a:pt x="1983" y="4476"/>
                  </a:lnTo>
                  <a:lnTo>
                    <a:pt x="2031" y="4506"/>
                  </a:lnTo>
                  <a:lnTo>
                    <a:pt x="2081" y="4534"/>
                  </a:lnTo>
                  <a:lnTo>
                    <a:pt x="2133" y="4562"/>
                  </a:lnTo>
                  <a:lnTo>
                    <a:pt x="2185" y="4587"/>
                  </a:lnTo>
                  <a:lnTo>
                    <a:pt x="2238" y="4610"/>
                  </a:lnTo>
                  <a:lnTo>
                    <a:pt x="2292" y="4633"/>
                  </a:lnTo>
                  <a:lnTo>
                    <a:pt x="2348" y="4653"/>
                  </a:lnTo>
                  <a:lnTo>
                    <a:pt x="2348" y="4653"/>
                  </a:lnTo>
                  <a:lnTo>
                    <a:pt x="2413" y="4676"/>
                  </a:lnTo>
                  <a:lnTo>
                    <a:pt x="2477" y="4698"/>
                  </a:lnTo>
                  <a:lnTo>
                    <a:pt x="2542" y="4718"/>
                  </a:lnTo>
                  <a:lnTo>
                    <a:pt x="2606" y="4736"/>
                  </a:lnTo>
                  <a:lnTo>
                    <a:pt x="2731" y="4771"/>
                  </a:lnTo>
                  <a:lnTo>
                    <a:pt x="2854" y="4802"/>
                  </a:lnTo>
                  <a:lnTo>
                    <a:pt x="2976" y="4830"/>
                  </a:lnTo>
                  <a:lnTo>
                    <a:pt x="3095" y="4853"/>
                  </a:lnTo>
                  <a:lnTo>
                    <a:pt x="3211" y="4873"/>
                  </a:lnTo>
                  <a:lnTo>
                    <a:pt x="3324" y="4888"/>
                  </a:lnTo>
                  <a:lnTo>
                    <a:pt x="3436" y="4901"/>
                  </a:lnTo>
                  <a:lnTo>
                    <a:pt x="3544" y="4911"/>
                  </a:lnTo>
                  <a:lnTo>
                    <a:pt x="3650" y="4919"/>
                  </a:lnTo>
                  <a:lnTo>
                    <a:pt x="3751" y="4923"/>
                  </a:lnTo>
                  <a:lnTo>
                    <a:pt x="3850" y="4923"/>
                  </a:lnTo>
                  <a:lnTo>
                    <a:pt x="3948" y="4923"/>
                  </a:lnTo>
                  <a:lnTo>
                    <a:pt x="4041" y="4919"/>
                  </a:lnTo>
                  <a:lnTo>
                    <a:pt x="4131" y="4913"/>
                  </a:lnTo>
                  <a:lnTo>
                    <a:pt x="4217" y="4906"/>
                  </a:lnTo>
                  <a:lnTo>
                    <a:pt x="4302" y="4896"/>
                  </a:lnTo>
                  <a:lnTo>
                    <a:pt x="4382" y="4884"/>
                  </a:lnTo>
                  <a:lnTo>
                    <a:pt x="4458" y="4871"/>
                  </a:lnTo>
                  <a:lnTo>
                    <a:pt x="4531" y="4857"/>
                  </a:lnTo>
                  <a:lnTo>
                    <a:pt x="4600" y="4843"/>
                  </a:lnTo>
                  <a:lnTo>
                    <a:pt x="4666" y="4825"/>
                  </a:lnTo>
                  <a:lnTo>
                    <a:pt x="4728" y="4808"/>
                  </a:lnTo>
                  <a:lnTo>
                    <a:pt x="4785" y="4789"/>
                  </a:lnTo>
                  <a:lnTo>
                    <a:pt x="4839" y="4771"/>
                  </a:lnTo>
                  <a:lnTo>
                    <a:pt x="4890" y="4751"/>
                  </a:lnTo>
                  <a:lnTo>
                    <a:pt x="4936" y="4732"/>
                  </a:lnTo>
                  <a:lnTo>
                    <a:pt x="4977" y="4712"/>
                  </a:lnTo>
                  <a:lnTo>
                    <a:pt x="5014" y="4692"/>
                  </a:lnTo>
                  <a:lnTo>
                    <a:pt x="5047" y="4673"/>
                  </a:lnTo>
                  <a:lnTo>
                    <a:pt x="5075" y="4653"/>
                  </a:lnTo>
                  <a:lnTo>
                    <a:pt x="5075" y="4653"/>
                  </a:lnTo>
                  <a:lnTo>
                    <a:pt x="5178" y="4582"/>
                  </a:lnTo>
                  <a:lnTo>
                    <a:pt x="5301" y="4497"/>
                  </a:lnTo>
                  <a:lnTo>
                    <a:pt x="5440" y="4402"/>
                  </a:lnTo>
                  <a:lnTo>
                    <a:pt x="5582" y="4302"/>
                  </a:lnTo>
                  <a:lnTo>
                    <a:pt x="5652" y="4250"/>
                  </a:lnTo>
                  <a:lnTo>
                    <a:pt x="5721" y="4199"/>
                  </a:lnTo>
                  <a:lnTo>
                    <a:pt x="5786" y="4149"/>
                  </a:lnTo>
                  <a:lnTo>
                    <a:pt x="5846" y="4099"/>
                  </a:lnTo>
                  <a:lnTo>
                    <a:pt x="5900" y="4050"/>
                  </a:lnTo>
                  <a:lnTo>
                    <a:pt x="5925" y="4027"/>
                  </a:lnTo>
                  <a:lnTo>
                    <a:pt x="5948" y="4004"/>
                  </a:lnTo>
                  <a:lnTo>
                    <a:pt x="5969" y="3981"/>
                  </a:lnTo>
                  <a:lnTo>
                    <a:pt x="5988" y="3959"/>
                  </a:lnTo>
                  <a:lnTo>
                    <a:pt x="6005" y="3939"/>
                  </a:lnTo>
                  <a:lnTo>
                    <a:pt x="6019" y="3919"/>
                  </a:lnTo>
                  <a:lnTo>
                    <a:pt x="6019" y="3919"/>
                  </a:lnTo>
                  <a:lnTo>
                    <a:pt x="6032" y="3898"/>
                  </a:lnTo>
                  <a:lnTo>
                    <a:pt x="6045" y="3872"/>
                  </a:lnTo>
                  <a:lnTo>
                    <a:pt x="6057" y="3843"/>
                  </a:lnTo>
                  <a:lnTo>
                    <a:pt x="6067" y="3810"/>
                  </a:lnTo>
                  <a:lnTo>
                    <a:pt x="6078" y="3776"/>
                  </a:lnTo>
                  <a:lnTo>
                    <a:pt x="6088" y="3737"/>
                  </a:lnTo>
                  <a:lnTo>
                    <a:pt x="6097" y="3697"/>
                  </a:lnTo>
                  <a:lnTo>
                    <a:pt x="6105" y="3654"/>
                  </a:lnTo>
                  <a:lnTo>
                    <a:pt x="6122" y="3562"/>
                  </a:lnTo>
                  <a:lnTo>
                    <a:pt x="6137" y="3463"/>
                  </a:lnTo>
                  <a:lnTo>
                    <a:pt x="6148" y="3360"/>
                  </a:lnTo>
                  <a:lnTo>
                    <a:pt x="6160" y="3254"/>
                  </a:lnTo>
                  <a:lnTo>
                    <a:pt x="6168" y="3148"/>
                  </a:lnTo>
                  <a:lnTo>
                    <a:pt x="6175" y="3043"/>
                  </a:lnTo>
                  <a:lnTo>
                    <a:pt x="6181" y="2942"/>
                  </a:lnTo>
                  <a:lnTo>
                    <a:pt x="6187" y="2844"/>
                  </a:lnTo>
                  <a:lnTo>
                    <a:pt x="6190" y="2754"/>
                  </a:lnTo>
                  <a:lnTo>
                    <a:pt x="6193" y="2674"/>
                  </a:lnTo>
                  <a:lnTo>
                    <a:pt x="6194" y="2545"/>
                  </a:lnTo>
                  <a:lnTo>
                    <a:pt x="6194" y="2545"/>
                  </a:lnTo>
                  <a:lnTo>
                    <a:pt x="6196" y="2451"/>
                  </a:lnTo>
                  <a:lnTo>
                    <a:pt x="6200" y="2371"/>
                  </a:lnTo>
                  <a:lnTo>
                    <a:pt x="6204" y="2294"/>
                  </a:lnTo>
                  <a:lnTo>
                    <a:pt x="6207" y="2213"/>
                  </a:lnTo>
                  <a:lnTo>
                    <a:pt x="6210" y="2122"/>
                  </a:lnTo>
                  <a:lnTo>
                    <a:pt x="6210" y="2070"/>
                  </a:lnTo>
                  <a:lnTo>
                    <a:pt x="6208" y="2014"/>
                  </a:lnTo>
                  <a:lnTo>
                    <a:pt x="6207" y="1951"/>
                  </a:lnTo>
                  <a:lnTo>
                    <a:pt x="6204" y="1881"/>
                  </a:lnTo>
                  <a:lnTo>
                    <a:pt x="6200" y="1803"/>
                  </a:lnTo>
                  <a:lnTo>
                    <a:pt x="6194" y="1716"/>
                  </a:lnTo>
                  <a:lnTo>
                    <a:pt x="6194" y="1716"/>
                  </a:lnTo>
                  <a:lnTo>
                    <a:pt x="6187" y="1626"/>
                  </a:lnTo>
                  <a:lnTo>
                    <a:pt x="6180" y="1540"/>
                  </a:lnTo>
                  <a:lnTo>
                    <a:pt x="6170" y="1458"/>
                  </a:lnTo>
                  <a:lnTo>
                    <a:pt x="6160" y="1379"/>
                  </a:lnTo>
                  <a:lnTo>
                    <a:pt x="6148" y="1305"/>
                  </a:lnTo>
                  <a:lnTo>
                    <a:pt x="6135" y="1233"/>
                  </a:lnTo>
                  <a:lnTo>
                    <a:pt x="6120" y="1164"/>
                  </a:lnTo>
                  <a:lnTo>
                    <a:pt x="6102" y="1100"/>
                  </a:lnTo>
                  <a:lnTo>
                    <a:pt x="6084" y="1036"/>
                  </a:lnTo>
                  <a:lnTo>
                    <a:pt x="6062" y="976"/>
                  </a:lnTo>
                  <a:lnTo>
                    <a:pt x="6038" y="920"/>
                  </a:lnTo>
                  <a:lnTo>
                    <a:pt x="6012" y="864"/>
                  </a:lnTo>
                  <a:lnTo>
                    <a:pt x="5998" y="839"/>
                  </a:lnTo>
                  <a:lnTo>
                    <a:pt x="5983" y="813"/>
                  </a:lnTo>
                  <a:lnTo>
                    <a:pt x="5968" y="787"/>
                  </a:lnTo>
                  <a:lnTo>
                    <a:pt x="5952" y="761"/>
                  </a:lnTo>
                  <a:lnTo>
                    <a:pt x="5935" y="737"/>
                  </a:lnTo>
                  <a:lnTo>
                    <a:pt x="5917" y="714"/>
                  </a:lnTo>
                  <a:lnTo>
                    <a:pt x="5899" y="690"/>
                  </a:lnTo>
                  <a:lnTo>
                    <a:pt x="5880" y="667"/>
                  </a:lnTo>
                  <a:lnTo>
                    <a:pt x="5880" y="667"/>
                  </a:lnTo>
                  <a:lnTo>
                    <a:pt x="5859" y="644"/>
                  </a:lnTo>
                  <a:lnTo>
                    <a:pt x="5839" y="621"/>
                  </a:lnTo>
                  <a:lnTo>
                    <a:pt x="5816" y="599"/>
                  </a:lnTo>
                  <a:lnTo>
                    <a:pt x="5791" y="578"/>
                  </a:lnTo>
                  <a:lnTo>
                    <a:pt x="5767" y="558"/>
                  </a:lnTo>
                  <a:lnTo>
                    <a:pt x="5743" y="536"/>
                  </a:lnTo>
                  <a:lnTo>
                    <a:pt x="5690" y="496"/>
                  </a:lnTo>
                  <a:lnTo>
                    <a:pt x="5635" y="459"/>
                  </a:lnTo>
                  <a:lnTo>
                    <a:pt x="5579" y="423"/>
                  </a:lnTo>
                  <a:lnTo>
                    <a:pt x="5522" y="388"/>
                  </a:lnTo>
                  <a:lnTo>
                    <a:pt x="5464" y="356"/>
                  </a:lnTo>
                  <a:lnTo>
                    <a:pt x="5407" y="325"/>
                  </a:lnTo>
                  <a:lnTo>
                    <a:pt x="5351" y="298"/>
                  </a:lnTo>
                  <a:lnTo>
                    <a:pt x="5297" y="272"/>
                  </a:lnTo>
                  <a:lnTo>
                    <a:pt x="5245" y="248"/>
                  </a:lnTo>
                  <a:lnTo>
                    <a:pt x="5152" y="208"/>
                  </a:lnTo>
                  <a:lnTo>
                    <a:pt x="5075" y="176"/>
                  </a:lnTo>
                  <a:lnTo>
                    <a:pt x="5075" y="176"/>
                  </a:lnTo>
                  <a:lnTo>
                    <a:pt x="5040" y="163"/>
                  </a:lnTo>
                  <a:lnTo>
                    <a:pt x="5003" y="151"/>
                  </a:lnTo>
                  <a:lnTo>
                    <a:pt x="4963" y="138"/>
                  </a:lnTo>
                  <a:lnTo>
                    <a:pt x="4920" y="125"/>
                  </a:lnTo>
                  <a:lnTo>
                    <a:pt x="4827" y="100"/>
                  </a:lnTo>
                  <a:lnTo>
                    <a:pt x="4726" y="76"/>
                  </a:lnTo>
                  <a:lnTo>
                    <a:pt x="4617" y="54"/>
                  </a:lnTo>
                  <a:lnTo>
                    <a:pt x="4504" y="34"/>
                  </a:lnTo>
                  <a:lnTo>
                    <a:pt x="4388" y="17"/>
                  </a:lnTo>
                  <a:lnTo>
                    <a:pt x="4270" y="1"/>
                  </a:lnTo>
                  <a:lnTo>
                    <a:pt x="4270" y="1"/>
                  </a:lnTo>
                  <a:lnTo>
                    <a:pt x="4240" y="0"/>
                  </a:lnTo>
                  <a:lnTo>
                    <a:pt x="4209" y="1"/>
                  </a:lnTo>
                  <a:lnTo>
                    <a:pt x="4176" y="4"/>
                  </a:lnTo>
                  <a:lnTo>
                    <a:pt x="4140" y="10"/>
                  </a:lnTo>
                  <a:lnTo>
                    <a:pt x="4103" y="19"/>
                  </a:lnTo>
                  <a:lnTo>
                    <a:pt x="4065" y="29"/>
                  </a:lnTo>
                  <a:lnTo>
                    <a:pt x="4025" y="40"/>
                  </a:lnTo>
                  <a:lnTo>
                    <a:pt x="3985" y="54"/>
                  </a:lnTo>
                  <a:lnTo>
                    <a:pt x="3942" y="70"/>
                  </a:lnTo>
                  <a:lnTo>
                    <a:pt x="3898" y="87"/>
                  </a:lnTo>
                  <a:lnTo>
                    <a:pt x="3806" y="125"/>
                  </a:lnTo>
                  <a:lnTo>
                    <a:pt x="3708" y="166"/>
                  </a:lnTo>
                  <a:lnTo>
                    <a:pt x="3607" y="212"/>
                  </a:lnTo>
                  <a:lnTo>
                    <a:pt x="3499" y="258"/>
                  </a:lnTo>
                  <a:lnTo>
                    <a:pt x="3387" y="305"/>
                  </a:lnTo>
                  <a:lnTo>
                    <a:pt x="3270" y="351"/>
                  </a:lnTo>
                  <a:lnTo>
                    <a:pt x="3211" y="374"/>
                  </a:lnTo>
                  <a:lnTo>
                    <a:pt x="3149" y="396"/>
                  </a:lnTo>
                  <a:lnTo>
                    <a:pt x="3088" y="416"/>
                  </a:lnTo>
                  <a:lnTo>
                    <a:pt x="3025" y="436"/>
                  </a:lnTo>
                  <a:lnTo>
                    <a:pt x="2960" y="454"/>
                  </a:lnTo>
                  <a:lnTo>
                    <a:pt x="2896" y="473"/>
                  </a:lnTo>
                  <a:lnTo>
                    <a:pt x="2830" y="489"/>
                  </a:lnTo>
                  <a:lnTo>
                    <a:pt x="2764" y="503"/>
                  </a:lnTo>
                  <a:lnTo>
                    <a:pt x="2696" y="516"/>
                  </a:lnTo>
                  <a:lnTo>
                    <a:pt x="2628" y="526"/>
                  </a:lnTo>
                  <a:lnTo>
                    <a:pt x="2628" y="526"/>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0" name="Freeform 6"/>
            <p:cNvSpPr>
              <a:spLocks/>
            </p:cNvSpPr>
            <p:nvPr/>
          </p:nvSpPr>
          <p:spPr bwMode="auto">
            <a:xfrm>
              <a:off x="4968921" y="5894137"/>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1" name="Freeform 5"/>
            <p:cNvSpPr>
              <a:spLocks/>
            </p:cNvSpPr>
            <p:nvPr/>
          </p:nvSpPr>
          <p:spPr bwMode="auto">
            <a:xfrm>
              <a:off x="7824369" y="6497533"/>
              <a:ext cx="374258" cy="248172"/>
            </a:xfrm>
            <a:custGeom>
              <a:avLst/>
              <a:gdLst/>
              <a:ahLst/>
              <a:cxnLst>
                <a:cxn ang="0">
                  <a:pos x="2536" y="532"/>
                </a:cxn>
                <a:cxn ang="0">
                  <a:pos x="2160" y="499"/>
                </a:cxn>
                <a:cxn ang="0">
                  <a:pos x="1749" y="459"/>
                </a:cxn>
                <a:cxn ang="0">
                  <a:pos x="1557" y="464"/>
                </a:cxn>
                <a:cxn ang="0">
                  <a:pos x="1432" y="505"/>
                </a:cxn>
                <a:cxn ang="0">
                  <a:pos x="1386" y="542"/>
                </a:cxn>
                <a:cxn ang="0">
                  <a:pos x="1292" y="605"/>
                </a:cxn>
                <a:cxn ang="0">
                  <a:pos x="1031" y="697"/>
                </a:cxn>
                <a:cxn ang="0">
                  <a:pos x="869" y="763"/>
                </a:cxn>
                <a:cxn ang="0">
                  <a:pos x="787" y="826"/>
                </a:cxn>
                <a:cxn ang="0">
                  <a:pos x="565" y="1108"/>
                </a:cxn>
                <a:cxn ang="0">
                  <a:pos x="374" y="1386"/>
                </a:cxn>
                <a:cxn ang="0">
                  <a:pos x="265" y="1598"/>
                </a:cxn>
                <a:cxn ang="0">
                  <a:pos x="232" y="1699"/>
                </a:cxn>
                <a:cxn ang="0">
                  <a:pos x="65" y="2156"/>
                </a:cxn>
                <a:cxn ang="0">
                  <a:pos x="9" y="2405"/>
                </a:cxn>
                <a:cxn ang="0">
                  <a:pos x="6" y="2619"/>
                </a:cxn>
                <a:cxn ang="0">
                  <a:pos x="32" y="2724"/>
                </a:cxn>
                <a:cxn ang="0">
                  <a:pos x="82" y="2817"/>
                </a:cxn>
                <a:cxn ang="0">
                  <a:pos x="162" y="2893"/>
                </a:cxn>
                <a:cxn ang="0">
                  <a:pos x="249" y="2940"/>
                </a:cxn>
                <a:cxn ang="0">
                  <a:pos x="701" y="3119"/>
                </a:cxn>
                <a:cxn ang="0">
                  <a:pos x="872" y="3215"/>
                </a:cxn>
                <a:cxn ang="0">
                  <a:pos x="972" y="3309"/>
                </a:cxn>
                <a:cxn ang="0">
                  <a:pos x="1065" y="3436"/>
                </a:cxn>
                <a:cxn ang="0">
                  <a:pos x="1211" y="3684"/>
                </a:cxn>
                <a:cxn ang="0">
                  <a:pos x="1413" y="3962"/>
                </a:cxn>
                <a:cxn ang="0">
                  <a:pos x="1591" y="4160"/>
                </a:cxn>
                <a:cxn ang="0">
                  <a:pos x="1798" y="4345"/>
                </a:cxn>
                <a:cxn ang="0">
                  <a:pos x="2031" y="4506"/>
                </a:cxn>
                <a:cxn ang="0">
                  <a:pos x="2292" y="4633"/>
                </a:cxn>
                <a:cxn ang="0">
                  <a:pos x="2542" y="4718"/>
                </a:cxn>
                <a:cxn ang="0">
                  <a:pos x="3095" y="4853"/>
                </a:cxn>
                <a:cxn ang="0">
                  <a:pos x="3650" y="4919"/>
                </a:cxn>
                <a:cxn ang="0">
                  <a:pos x="4131" y="4913"/>
                </a:cxn>
                <a:cxn ang="0">
                  <a:pos x="4531" y="4857"/>
                </a:cxn>
                <a:cxn ang="0">
                  <a:pos x="4839" y="4771"/>
                </a:cxn>
                <a:cxn ang="0">
                  <a:pos x="5047" y="4673"/>
                </a:cxn>
                <a:cxn ang="0">
                  <a:pos x="5440" y="4402"/>
                </a:cxn>
                <a:cxn ang="0">
                  <a:pos x="5846" y="4099"/>
                </a:cxn>
                <a:cxn ang="0">
                  <a:pos x="5988" y="3959"/>
                </a:cxn>
                <a:cxn ang="0">
                  <a:pos x="6045" y="3872"/>
                </a:cxn>
                <a:cxn ang="0">
                  <a:pos x="6097" y="3697"/>
                </a:cxn>
                <a:cxn ang="0">
                  <a:pos x="6160" y="3254"/>
                </a:cxn>
                <a:cxn ang="0">
                  <a:pos x="6190" y="2754"/>
                </a:cxn>
                <a:cxn ang="0">
                  <a:pos x="6200" y="2371"/>
                </a:cxn>
                <a:cxn ang="0">
                  <a:pos x="6208" y="2014"/>
                </a:cxn>
                <a:cxn ang="0">
                  <a:pos x="6194" y="1716"/>
                </a:cxn>
                <a:cxn ang="0">
                  <a:pos x="6148" y="1305"/>
                </a:cxn>
                <a:cxn ang="0">
                  <a:pos x="6062" y="976"/>
                </a:cxn>
                <a:cxn ang="0">
                  <a:pos x="5968" y="787"/>
                </a:cxn>
                <a:cxn ang="0">
                  <a:pos x="5880" y="667"/>
                </a:cxn>
                <a:cxn ang="0">
                  <a:pos x="5791" y="578"/>
                </a:cxn>
                <a:cxn ang="0">
                  <a:pos x="5579" y="423"/>
                </a:cxn>
                <a:cxn ang="0">
                  <a:pos x="5297" y="272"/>
                </a:cxn>
                <a:cxn ang="0">
                  <a:pos x="5040" y="163"/>
                </a:cxn>
                <a:cxn ang="0">
                  <a:pos x="4726" y="76"/>
                </a:cxn>
                <a:cxn ang="0">
                  <a:pos x="4270" y="1"/>
                </a:cxn>
                <a:cxn ang="0">
                  <a:pos x="4103" y="19"/>
                </a:cxn>
                <a:cxn ang="0">
                  <a:pos x="3898" y="87"/>
                </a:cxn>
                <a:cxn ang="0">
                  <a:pos x="3387" y="305"/>
                </a:cxn>
                <a:cxn ang="0">
                  <a:pos x="3025" y="436"/>
                </a:cxn>
                <a:cxn ang="0">
                  <a:pos x="2696" y="516"/>
                </a:cxn>
              </a:cxnLst>
              <a:rect l="0" t="0" r="r" b="b"/>
              <a:pathLst>
                <a:path w="6210" h="4923">
                  <a:moveTo>
                    <a:pt x="2628" y="526"/>
                  </a:moveTo>
                  <a:lnTo>
                    <a:pt x="2628" y="526"/>
                  </a:lnTo>
                  <a:lnTo>
                    <a:pt x="2599" y="529"/>
                  </a:lnTo>
                  <a:lnTo>
                    <a:pt x="2569" y="532"/>
                  </a:lnTo>
                  <a:lnTo>
                    <a:pt x="2536" y="532"/>
                  </a:lnTo>
                  <a:lnTo>
                    <a:pt x="2500" y="530"/>
                  </a:lnTo>
                  <a:lnTo>
                    <a:pt x="2423" y="526"/>
                  </a:lnTo>
                  <a:lnTo>
                    <a:pt x="2339" y="519"/>
                  </a:lnTo>
                  <a:lnTo>
                    <a:pt x="2252" y="509"/>
                  </a:lnTo>
                  <a:lnTo>
                    <a:pt x="2160" y="499"/>
                  </a:lnTo>
                  <a:lnTo>
                    <a:pt x="2067" y="487"/>
                  </a:lnTo>
                  <a:lnTo>
                    <a:pt x="1974" y="476"/>
                  </a:lnTo>
                  <a:lnTo>
                    <a:pt x="1881" y="467"/>
                  </a:lnTo>
                  <a:lnTo>
                    <a:pt x="1792" y="460"/>
                  </a:lnTo>
                  <a:lnTo>
                    <a:pt x="1749" y="459"/>
                  </a:lnTo>
                  <a:lnTo>
                    <a:pt x="1707" y="457"/>
                  </a:lnTo>
                  <a:lnTo>
                    <a:pt x="1667" y="457"/>
                  </a:lnTo>
                  <a:lnTo>
                    <a:pt x="1628" y="459"/>
                  </a:lnTo>
                  <a:lnTo>
                    <a:pt x="1591" y="462"/>
                  </a:lnTo>
                  <a:lnTo>
                    <a:pt x="1557" y="464"/>
                  </a:lnTo>
                  <a:lnTo>
                    <a:pt x="1524" y="470"/>
                  </a:lnTo>
                  <a:lnTo>
                    <a:pt x="1494" y="477"/>
                  </a:lnTo>
                  <a:lnTo>
                    <a:pt x="1466" y="487"/>
                  </a:lnTo>
                  <a:lnTo>
                    <a:pt x="1442" y="499"/>
                  </a:lnTo>
                  <a:lnTo>
                    <a:pt x="1432" y="505"/>
                  </a:lnTo>
                  <a:lnTo>
                    <a:pt x="1421" y="512"/>
                  </a:lnTo>
                  <a:lnTo>
                    <a:pt x="1412" y="519"/>
                  </a:lnTo>
                  <a:lnTo>
                    <a:pt x="1403" y="526"/>
                  </a:lnTo>
                  <a:lnTo>
                    <a:pt x="1403" y="526"/>
                  </a:lnTo>
                  <a:lnTo>
                    <a:pt x="1386" y="542"/>
                  </a:lnTo>
                  <a:lnTo>
                    <a:pt x="1369" y="558"/>
                  </a:lnTo>
                  <a:lnTo>
                    <a:pt x="1350" y="571"/>
                  </a:lnTo>
                  <a:lnTo>
                    <a:pt x="1332" y="583"/>
                  </a:lnTo>
                  <a:lnTo>
                    <a:pt x="1312" y="595"/>
                  </a:lnTo>
                  <a:lnTo>
                    <a:pt x="1292" y="605"/>
                  </a:lnTo>
                  <a:lnTo>
                    <a:pt x="1251" y="625"/>
                  </a:lnTo>
                  <a:lnTo>
                    <a:pt x="1208" y="642"/>
                  </a:lnTo>
                  <a:lnTo>
                    <a:pt x="1164" y="657"/>
                  </a:lnTo>
                  <a:lnTo>
                    <a:pt x="1075" y="684"/>
                  </a:lnTo>
                  <a:lnTo>
                    <a:pt x="1031" y="697"/>
                  </a:lnTo>
                  <a:lnTo>
                    <a:pt x="988" y="711"/>
                  </a:lnTo>
                  <a:lnTo>
                    <a:pt x="946" y="725"/>
                  </a:lnTo>
                  <a:lnTo>
                    <a:pt x="906" y="743"/>
                  </a:lnTo>
                  <a:lnTo>
                    <a:pt x="887" y="753"/>
                  </a:lnTo>
                  <a:lnTo>
                    <a:pt x="869" y="763"/>
                  </a:lnTo>
                  <a:lnTo>
                    <a:pt x="851" y="773"/>
                  </a:lnTo>
                  <a:lnTo>
                    <a:pt x="834" y="784"/>
                  </a:lnTo>
                  <a:lnTo>
                    <a:pt x="817" y="797"/>
                  </a:lnTo>
                  <a:lnTo>
                    <a:pt x="801" y="811"/>
                  </a:lnTo>
                  <a:lnTo>
                    <a:pt x="787" y="826"/>
                  </a:lnTo>
                  <a:lnTo>
                    <a:pt x="774" y="841"/>
                  </a:lnTo>
                  <a:lnTo>
                    <a:pt x="774" y="841"/>
                  </a:lnTo>
                  <a:lnTo>
                    <a:pt x="714" y="916"/>
                  </a:lnTo>
                  <a:lnTo>
                    <a:pt x="642" y="1006"/>
                  </a:lnTo>
                  <a:lnTo>
                    <a:pt x="565" y="1108"/>
                  </a:lnTo>
                  <a:lnTo>
                    <a:pt x="525" y="1163"/>
                  </a:lnTo>
                  <a:lnTo>
                    <a:pt x="485" y="1217"/>
                  </a:lnTo>
                  <a:lnTo>
                    <a:pt x="446" y="1273"/>
                  </a:lnTo>
                  <a:lnTo>
                    <a:pt x="409" y="1330"/>
                  </a:lnTo>
                  <a:lnTo>
                    <a:pt x="374" y="1386"/>
                  </a:lnTo>
                  <a:lnTo>
                    <a:pt x="341" y="1441"/>
                  </a:lnTo>
                  <a:lnTo>
                    <a:pt x="311" y="1495"/>
                  </a:lnTo>
                  <a:lnTo>
                    <a:pt x="287" y="1548"/>
                  </a:lnTo>
                  <a:lnTo>
                    <a:pt x="275" y="1574"/>
                  </a:lnTo>
                  <a:lnTo>
                    <a:pt x="265" y="1598"/>
                  </a:lnTo>
                  <a:lnTo>
                    <a:pt x="257" y="1623"/>
                  </a:lnTo>
                  <a:lnTo>
                    <a:pt x="249" y="1646"/>
                  </a:lnTo>
                  <a:lnTo>
                    <a:pt x="249" y="1646"/>
                  </a:lnTo>
                  <a:lnTo>
                    <a:pt x="241" y="1670"/>
                  </a:lnTo>
                  <a:lnTo>
                    <a:pt x="232" y="1699"/>
                  </a:lnTo>
                  <a:lnTo>
                    <a:pt x="208" y="1763"/>
                  </a:lnTo>
                  <a:lnTo>
                    <a:pt x="146" y="1922"/>
                  </a:lnTo>
                  <a:lnTo>
                    <a:pt x="112" y="2013"/>
                  </a:lnTo>
                  <a:lnTo>
                    <a:pt x="80" y="2107"/>
                  </a:lnTo>
                  <a:lnTo>
                    <a:pt x="65" y="2156"/>
                  </a:lnTo>
                  <a:lnTo>
                    <a:pt x="50" y="2206"/>
                  </a:lnTo>
                  <a:lnTo>
                    <a:pt x="37" y="2256"/>
                  </a:lnTo>
                  <a:lnTo>
                    <a:pt x="26" y="2305"/>
                  </a:lnTo>
                  <a:lnTo>
                    <a:pt x="16" y="2355"/>
                  </a:lnTo>
                  <a:lnTo>
                    <a:pt x="9" y="2405"/>
                  </a:lnTo>
                  <a:lnTo>
                    <a:pt x="3" y="2454"/>
                  </a:lnTo>
                  <a:lnTo>
                    <a:pt x="0" y="2503"/>
                  </a:lnTo>
                  <a:lnTo>
                    <a:pt x="0" y="2550"/>
                  </a:lnTo>
                  <a:lnTo>
                    <a:pt x="3" y="2596"/>
                  </a:lnTo>
                  <a:lnTo>
                    <a:pt x="6" y="2619"/>
                  </a:lnTo>
                  <a:lnTo>
                    <a:pt x="9" y="2641"/>
                  </a:lnTo>
                  <a:lnTo>
                    <a:pt x="13" y="2662"/>
                  </a:lnTo>
                  <a:lnTo>
                    <a:pt x="19" y="2684"/>
                  </a:lnTo>
                  <a:lnTo>
                    <a:pt x="24" y="2704"/>
                  </a:lnTo>
                  <a:lnTo>
                    <a:pt x="32" y="2724"/>
                  </a:lnTo>
                  <a:lnTo>
                    <a:pt x="39" y="2744"/>
                  </a:lnTo>
                  <a:lnTo>
                    <a:pt x="49" y="2764"/>
                  </a:lnTo>
                  <a:lnTo>
                    <a:pt x="59" y="2783"/>
                  </a:lnTo>
                  <a:lnTo>
                    <a:pt x="70" y="2800"/>
                  </a:lnTo>
                  <a:lnTo>
                    <a:pt x="82" y="2817"/>
                  </a:lnTo>
                  <a:lnTo>
                    <a:pt x="96" y="2834"/>
                  </a:lnTo>
                  <a:lnTo>
                    <a:pt x="110" y="2850"/>
                  </a:lnTo>
                  <a:lnTo>
                    <a:pt x="126" y="2866"/>
                  </a:lnTo>
                  <a:lnTo>
                    <a:pt x="143" y="2880"/>
                  </a:lnTo>
                  <a:lnTo>
                    <a:pt x="162" y="2893"/>
                  </a:lnTo>
                  <a:lnTo>
                    <a:pt x="182" y="2906"/>
                  </a:lnTo>
                  <a:lnTo>
                    <a:pt x="202" y="2919"/>
                  </a:lnTo>
                  <a:lnTo>
                    <a:pt x="225" y="2929"/>
                  </a:lnTo>
                  <a:lnTo>
                    <a:pt x="249" y="2940"/>
                  </a:lnTo>
                  <a:lnTo>
                    <a:pt x="249" y="2940"/>
                  </a:lnTo>
                  <a:lnTo>
                    <a:pt x="343" y="2976"/>
                  </a:lnTo>
                  <a:lnTo>
                    <a:pt x="429" y="3010"/>
                  </a:lnTo>
                  <a:lnTo>
                    <a:pt x="578" y="3068"/>
                  </a:lnTo>
                  <a:lnTo>
                    <a:pt x="642" y="3094"/>
                  </a:lnTo>
                  <a:lnTo>
                    <a:pt x="701" y="3119"/>
                  </a:lnTo>
                  <a:lnTo>
                    <a:pt x="754" y="3145"/>
                  </a:lnTo>
                  <a:lnTo>
                    <a:pt x="804" y="3171"/>
                  </a:lnTo>
                  <a:lnTo>
                    <a:pt x="827" y="3185"/>
                  </a:lnTo>
                  <a:lnTo>
                    <a:pt x="850" y="3201"/>
                  </a:lnTo>
                  <a:lnTo>
                    <a:pt x="872" y="3215"/>
                  </a:lnTo>
                  <a:lnTo>
                    <a:pt x="893" y="3233"/>
                  </a:lnTo>
                  <a:lnTo>
                    <a:pt x="913" y="3250"/>
                  </a:lnTo>
                  <a:lnTo>
                    <a:pt x="933" y="3268"/>
                  </a:lnTo>
                  <a:lnTo>
                    <a:pt x="953" y="3289"/>
                  </a:lnTo>
                  <a:lnTo>
                    <a:pt x="972" y="3309"/>
                  </a:lnTo>
                  <a:lnTo>
                    <a:pt x="991" y="3332"/>
                  </a:lnTo>
                  <a:lnTo>
                    <a:pt x="1009" y="3355"/>
                  </a:lnTo>
                  <a:lnTo>
                    <a:pt x="1028" y="3380"/>
                  </a:lnTo>
                  <a:lnTo>
                    <a:pt x="1046" y="3408"/>
                  </a:lnTo>
                  <a:lnTo>
                    <a:pt x="1065" y="3436"/>
                  </a:lnTo>
                  <a:lnTo>
                    <a:pt x="1085" y="3466"/>
                  </a:lnTo>
                  <a:lnTo>
                    <a:pt x="1124" y="3534"/>
                  </a:lnTo>
                  <a:lnTo>
                    <a:pt x="1124" y="3534"/>
                  </a:lnTo>
                  <a:lnTo>
                    <a:pt x="1165" y="3608"/>
                  </a:lnTo>
                  <a:lnTo>
                    <a:pt x="1211" y="3684"/>
                  </a:lnTo>
                  <a:lnTo>
                    <a:pt x="1263" y="3763"/>
                  </a:lnTo>
                  <a:lnTo>
                    <a:pt x="1320" y="3842"/>
                  </a:lnTo>
                  <a:lnTo>
                    <a:pt x="1349" y="3882"/>
                  </a:lnTo>
                  <a:lnTo>
                    <a:pt x="1380" y="3922"/>
                  </a:lnTo>
                  <a:lnTo>
                    <a:pt x="1413" y="3962"/>
                  </a:lnTo>
                  <a:lnTo>
                    <a:pt x="1446" y="4002"/>
                  </a:lnTo>
                  <a:lnTo>
                    <a:pt x="1481" y="4043"/>
                  </a:lnTo>
                  <a:lnTo>
                    <a:pt x="1517" y="4083"/>
                  </a:lnTo>
                  <a:lnTo>
                    <a:pt x="1554" y="4121"/>
                  </a:lnTo>
                  <a:lnTo>
                    <a:pt x="1591" y="4160"/>
                  </a:lnTo>
                  <a:lnTo>
                    <a:pt x="1630" y="4199"/>
                  </a:lnTo>
                  <a:lnTo>
                    <a:pt x="1670" y="4236"/>
                  </a:lnTo>
                  <a:lnTo>
                    <a:pt x="1712" y="4273"/>
                  </a:lnTo>
                  <a:lnTo>
                    <a:pt x="1755" y="4309"/>
                  </a:lnTo>
                  <a:lnTo>
                    <a:pt x="1798" y="4345"/>
                  </a:lnTo>
                  <a:lnTo>
                    <a:pt x="1842" y="4379"/>
                  </a:lnTo>
                  <a:lnTo>
                    <a:pt x="1888" y="4412"/>
                  </a:lnTo>
                  <a:lnTo>
                    <a:pt x="1935" y="4445"/>
                  </a:lnTo>
                  <a:lnTo>
                    <a:pt x="1983" y="4476"/>
                  </a:lnTo>
                  <a:lnTo>
                    <a:pt x="2031" y="4506"/>
                  </a:lnTo>
                  <a:lnTo>
                    <a:pt x="2081" y="4534"/>
                  </a:lnTo>
                  <a:lnTo>
                    <a:pt x="2133" y="4562"/>
                  </a:lnTo>
                  <a:lnTo>
                    <a:pt x="2185" y="4587"/>
                  </a:lnTo>
                  <a:lnTo>
                    <a:pt x="2238" y="4610"/>
                  </a:lnTo>
                  <a:lnTo>
                    <a:pt x="2292" y="4633"/>
                  </a:lnTo>
                  <a:lnTo>
                    <a:pt x="2348" y="4653"/>
                  </a:lnTo>
                  <a:lnTo>
                    <a:pt x="2348" y="4653"/>
                  </a:lnTo>
                  <a:lnTo>
                    <a:pt x="2413" y="4676"/>
                  </a:lnTo>
                  <a:lnTo>
                    <a:pt x="2477" y="4698"/>
                  </a:lnTo>
                  <a:lnTo>
                    <a:pt x="2542" y="4718"/>
                  </a:lnTo>
                  <a:lnTo>
                    <a:pt x="2606" y="4736"/>
                  </a:lnTo>
                  <a:lnTo>
                    <a:pt x="2731" y="4771"/>
                  </a:lnTo>
                  <a:lnTo>
                    <a:pt x="2854" y="4802"/>
                  </a:lnTo>
                  <a:lnTo>
                    <a:pt x="2976" y="4830"/>
                  </a:lnTo>
                  <a:lnTo>
                    <a:pt x="3095" y="4853"/>
                  </a:lnTo>
                  <a:lnTo>
                    <a:pt x="3211" y="4873"/>
                  </a:lnTo>
                  <a:lnTo>
                    <a:pt x="3324" y="4888"/>
                  </a:lnTo>
                  <a:lnTo>
                    <a:pt x="3436" y="4901"/>
                  </a:lnTo>
                  <a:lnTo>
                    <a:pt x="3544" y="4911"/>
                  </a:lnTo>
                  <a:lnTo>
                    <a:pt x="3650" y="4919"/>
                  </a:lnTo>
                  <a:lnTo>
                    <a:pt x="3751" y="4923"/>
                  </a:lnTo>
                  <a:lnTo>
                    <a:pt x="3850" y="4923"/>
                  </a:lnTo>
                  <a:lnTo>
                    <a:pt x="3948" y="4923"/>
                  </a:lnTo>
                  <a:lnTo>
                    <a:pt x="4041" y="4919"/>
                  </a:lnTo>
                  <a:lnTo>
                    <a:pt x="4131" y="4913"/>
                  </a:lnTo>
                  <a:lnTo>
                    <a:pt x="4217" y="4906"/>
                  </a:lnTo>
                  <a:lnTo>
                    <a:pt x="4302" y="4896"/>
                  </a:lnTo>
                  <a:lnTo>
                    <a:pt x="4382" y="4884"/>
                  </a:lnTo>
                  <a:lnTo>
                    <a:pt x="4458" y="4871"/>
                  </a:lnTo>
                  <a:lnTo>
                    <a:pt x="4531" y="4857"/>
                  </a:lnTo>
                  <a:lnTo>
                    <a:pt x="4600" y="4843"/>
                  </a:lnTo>
                  <a:lnTo>
                    <a:pt x="4666" y="4825"/>
                  </a:lnTo>
                  <a:lnTo>
                    <a:pt x="4728" y="4808"/>
                  </a:lnTo>
                  <a:lnTo>
                    <a:pt x="4785" y="4789"/>
                  </a:lnTo>
                  <a:lnTo>
                    <a:pt x="4839" y="4771"/>
                  </a:lnTo>
                  <a:lnTo>
                    <a:pt x="4890" y="4751"/>
                  </a:lnTo>
                  <a:lnTo>
                    <a:pt x="4936" y="4732"/>
                  </a:lnTo>
                  <a:lnTo>
                    <a:pt x="4977" y="4712"/>
                  </a:lnTo>
                  <a:lnTo>
                    <a:pt x="5014" y="4692"/>
                  </a:lnTo>
                  <a:lnTo>
                    <a:pt x="5047" y="4673"/>
                  </a:lnTo>
                  <a:lnTo>
                    <a:pt x="5075" y="4653"/>
                  </a:lnTo>
                  <a:lnTo>
                    <a:pt x="5075" y="4653"/>
                  </a:lnTo>
                  <a:lnTo>
                    <a:pt x="5178" y="4582"/>
                  </a:lnTo>
                  <a:lnTo>
                    <a:pt x="5301" y="4497"/>
                  </a:lnTo>
                  <a:lnTo>
                    <a:pt x="5440" y="4402"/>
                  </a:lnTo>
                  <a:lnTo>
                    <a:pt x="5582" y="4302"/>
                  </a:lnTo>
                  <a:lnTo>
                    <a:pt x="5652" y="4250"/>
                  </a:lnTo>
                  <a:lnTo>
                    <a:pt x="5721" y="4199"/>
                  </a:lnTo>
                  <a:lnTo>
                    <a:pt x="5786" y="4149"/>
                  </a:lnTo>
                  <a:lnTo>
                    <a:pt x="5846" y="4099"/>
                  </a:lnTo>
                  <a:lnTo>
                    <a:pt x="5900" y="4050"/>
                  </a:lnTo>
                  <a:lnTo>
                    <a:pt x="5925" y="4027"/>
                  </a:lnTo>
                  <a:lnTo>
                    <a:pt x="5948" y="4004"/>
                  </a:lnTo>
                  <a:lnTo>
                    <a:pt x="5969" y="3981"/>
                  </a:lnTo>
                  <a:lnTo>
                    <a:pt x="5988" y="3959"/>
                  </a:lnTo>
                  <a:lnTo>
                    <a:pt x="6005" y="3939"/>
                  </a:lnTo>
                  <a:lnTo>
                    <a:pt x="6019" y="3919"/>
                  </a:lnTo>
                  <a:lnTo>
                    <a:pt x="6019" y="3919"/>
                  </a:lnTo>
                  <a:lnTo>
                    <a:pt x="6032" y="3898"/>
                  </a:lnTo>
                  <a:lnTo>
                    <a:pt x="6045" y="3872"/>
                  </a:lnTo>
                  <a:lnTo>
                    <a:pt x="6057" y="3843"/>
                  </a:lnTo>
                  <a:lnTo>
                    <a:pt x="6067" y="3810"/>
                  </a:lnTo>
                  <a:lnTo>
                    <a:pt x="6078" y="3776"/>
                  </a:lnTo>
                  <a:lnTo>
                    <a:pt x="6088" y="3737"/>
                  </a:lnTo>
                  <a:lnTo>
                    <a:pt x="6097" y="3697"/>
                  </a:lnTo>
                  <a:lnTo>
                    <a:pt x="6105" y="3654"/>
                  </a:lnTo>
                  <a:lnTo>
                    <a:pt x="6122" y="3562"/>
                  </a:lnTo>
                  <a:lnTo>
                    <a:pt x="6137" y="3463"/>
                  </a:lnTo>
                  <a:lnTo>
                    <a:pt x="6148" y="3360"/>
                  </a:lnTo>
                  <a:lnTo>
                    <a:pt x="6160" y="3254"/>
                  </a:lnTo>
                  <a:lnTo>
                    <a:pt x="6168" y="3148"/>
                  </a:lnTo>
                  <a:lnTo>
                    <a:pt x="6175" y="3043"/>
                  </a:lnTo>
                  <a:lnTo>
                    <a:pt x="6181" y="2942"/>
                  </a:lnTo>
                  <a:lnTo>
                    <a:pt x="6187" y="2844"/>
                  </a:lnTo>
                  <a:lnTo>
                    <a:pt x="6190" y="2754"/>
                  </a:lnTo>
                  <a:lnTo>
                    <a:pt x="6193" y="2674"/>
                  </a:lnTo>
                  <a:lnTo>
                    <a:pt x="6194" y="2545"/>
                  </a:lnTo>
                  <a:lnTo>
                    <a:pt x="6194" y="2545"/>
                  </a:lnTo>
                  <a:lnTo>
                    <a:pt x="6196" y="2451"/>
                  </a:lnTo>
                  <a:lnTo>
                    <a:pt x="6200" y="2371"/>
                  </a:lnTo>
                  <a:lnTo>
                    <a:pt x="6204" y="2294"/>
                  </a:lnTo>
                  <a:lnTo>
                    <a:pt x="6207" y="2213"/>
                  </a:lnTo>
                  <a:lnTo>
                    <a:pt x="6210" y="2122"/>
                  </a:lnTo>
                  <a:lnTo>
                    <a:pt x="6210" y="2070"/>
                  </a:lnTo>
                  <a:lnTo>
                    <a:pt x="6208" y="2014"/>
                  </a:lnTo>
                  <a:lnTo>
                    <a:pt x="6207" y="1951"/>
                  </a:lnTo>
                  <a:lnTo>
                    <a:pt x="6204" y="1881"/>
                  </a:lnTo>
                  <a:lnTo>
                    <a:pt x="6200" y="1803"/>
                  </a:lnTo>
                  <a:lnTo>
                    <a:pt x="6194" y="1716"/>
                  </a:lnTo>
                  <a:lnTo>
                    <a:pt x="6194" y="1716"/>
                  </a:lnTo>
                  <a:lnTo>
                    <a:pt x="6187" y="1626"/>
                  </a:lnTo>
                  <a:lnTo>
                    <a:pt x="6180" y="1540"/>
                  </a:lnTo>
                  <a:lnTo>
                    <a:pt x="6170" y="1458"/>
                  </a:lnTo>
                  <a:lnTo>
                    <a:pt x="6160" y="1379"/>
                  </a:lnTo>
                  <a:lnTo>
                    <a:pt x="6148" y="1305"/>
                  </a:lnTo>
                  <a:lnTo>
                    <a:pt x="6135" y="1233"/>
                  </a:lnTo>
                  <a:lnTo>
                    <a:pt x="6120" y="1164"/>
                  </a:lnTo>
                  <a:lnTo>
                    <a:pt x="6102" y="1100"/>
                  </a:lnTo>
                  <a:lnTo>
                    <a:pt x="6084" y="1036"/>
                  </a:lnTo>
                  <a:lnTo>
                    <a:pt x="6062" y="976"/>
                  </a:lnTo>
                  <a:lnTo>
                    <a:pt x="6038" y="920"/>
                  </a:lnTo>
                  <a:lnTo>
                    <a:pt x="6012" y="864"/>
                  </a:lnTo>
                  <a:lnTo>
                    <a:pt x="5998" y="839"/>
                  </a:lnTo>
                  <a:lnTo>
                    <a:pt x="5983" y="813"/>
                  </a:lnTo>
                  <a:lnTo>
                    <a:pt x="5968" y="787"/>
                  </a:lnTo>
                  <a:lnTo>
                    <a:pt x="5952" y="761"/>
                  </a:lnTo>
                  <a:lnTo>
                    <a:pt x="5935" y="737"/>
                  </a:lnTo>
                  <a:lnTo>
                    <a:pt x="5917" y="714"/>
                  </a:lnTo>
                  <a:lnTo>
                    <a:pt x="5899" y="690"/>
                  </a:lnTo>
                  <a:lnTo>
                    <a:pt x="5880" y="667"/>
                  </a:lnTo>
                  <a:lnTo>
                    <a:pt x="5880" y="667"/>
                  </a:lnTo>
                  <a:lnTo>
                    <a:pt x="5859" y="644"/>
                  </a:lnTo>
                  <a:lnTo>
                    <a:pt x="5839" y="621"/>
                  </a:lnTo>
                  <a:lnTo>
                    <a:pt x="5816" y="599"/>
                  </a:lnTo>
                  <a:lnTo>
                    <a:pt x="5791" y="578"/>
                  </a:lnTo>
                  <a:lnTo>
                    <a:pt x="5767" y="558"/>
                  </a:lnTo>
                  <a:lnTo>
                    <a:pt x="5743" y="536"/>
                  </a:lnTo>
                  <a:lnTo>
                    <a:pt x="5690" y="496"/>
                  </a:lnTo>
                  <a:lnTo>
                    <a:pt x="5635" y="459"/>
                  </a:lnTo>
                  <a:lnTo>
                    <a:pt x="5579" y="423"/>
                  </a:lnTo>
                  <a:lnTo>
                    <a:pt x="5522" y="388"/>
                  </a:lnTo>
                  <a:lnTo>
                    <a:pt x="5464" y="356"/>
                  </a:lnTo>
                  <a:lnTo>
                    <a:pt x="5407" y="325"/>
                  </a:lnTo>
                  <a:lnTo>
                    <a:pt x="5351" y="298"/>
                  </a:lnTo>
                  <a:lnTo>
                    <a:pt x="5297" y="272"/>
                  </a:lnTo>
                  <a:lnTo>
                    <a:pt x="5245" y="248"/>
                  </a:lnTo>
                  <a:lnTo>
                    <a:pt x="5152" y="208"/>
                  </a:lnTo>
                  <a:lnTo>
                    <a:pt x="5075" y="176"/>
                  </a:lnTo>
                  <a:lnTo>
                    <a:pt x="5075" y="176"/>
                  </a:lnTo>
                  <a:lnTo>
                    <a:pt x="5040" y="163"/>
                  </a:lnTo>
                  <a:lnTo>
                    <a:pt x="5003" y="151"/>
                  </a:lnTo>
                  <a:lnTo>
                    <a:pt x="4963" y="138"/>
                  </a:lnTo>
                  <a:lnTo>
                    <a:pt x="4920" y="125"/>
                  </a:lnTo>
                  <a:lnTo>
                    <a:pt x="4827" y="100"/>
                  </a:lnTo>
                  <a:lnTo>
                    <a:pt x="4726" y="76"/>
                  </a:lnTo>
                  <a:lnTo>
                    <a:pt x="4617" y="54"/>
                  </a:lnTo>
                  <a:lnTo>
                    <a:pt x="4504" y="34"/>
                  </a:lnTo>
                  <a:lnTo>
                    <a:pt x="4388" y="17"/>
                  </a:lnTo>
                  <a:lnTo>
                    <a:pt x="4270" y="1"/>
                  </a:lnTo>
                  <a:lnTo>
                    <a:pt x="4270" y="1"/>
                  </a:lnTo>
                  <a:lnTo>
                    <a:pt x="4240" y="0"/>
                  </a:lnTo>
                  <a:lnTo>
                    <a:pt x="4209" y="1"/>
                  </a:lnTo>
                  <a:lnTo>
                    <a:pt x="4176" y="4"/>
                  </a:lnTo>
                  <a:lnTo>
                    <a:pt x="4140" y="10"/>
                  </a:lnTo>
                  <a:lnTo>
                    <a:pt x="4103" y="19"/>
                  </a:lnTo>
                  <a:lnTo>
                    <a:pt x="4065" y="29"/>
                  </a:lnTo>
                  <a:lnTo>
                    <a:pt x="4025" y="40"/>
                  </a:lnTo>
                  <a:lnTo>
                    <a:pt x="3985" y="54"/>
                  </a:lnTo>
                  <a:lnTo>
                    <a:pt x="3942" y="70"/>
                  </a:lnTo>
                  <a:lnTo>
                    <a:pt x="3898" y="87"/>
                  </a:lnTo>
                  <a:lnTo>
                    <a:pt x="3806" y="125"/>
                  </a:lnTo>
                  <a:lnTo>
                    <a:pt x="3708" y="166"/>
                  </a:lnTo>
                  <a:lnTo>
                    <a:pt x="3607" y="212"/>
                  </a:lnTo>
                  <a:lnTo>
                    <a:pt x="3499" y="258"/>
                  </a:lnTo>
                  <a:lnTo>
                    <a:pt x="3387" y="305"/>
                  </a:lnTo>
                  <a:lnTo>
                    <a:pt x="3270" y="351"/>
                  </a:lnTo>
                  <a:lnTo>
                    <a:pt x="3211" y="374"/>
                  </a:lnTo>
                  <a:lnTo>
                    <a:pt x="3149" y="396"/>
                  </a:lnTo>
                  <a:lnTo>
                    <a:pt x="3088" y="416"/>
                  </a:lnTo>
                  <a:lnTo>
                    <a:pt x="3025" y="436"/>
                  </a:lnTo>
                  <a:lnTo>
                    <a:pt x="2960" y="454"/>
                  </a:lnTo>
                  <a:lnTo>
                    <a:pt x="2896" y="473"/>
                  </a:lnTo>
                  <a:lnTo>
                    <a:pt x="2830" y="489"/>
                  </a:lnTo>
                  <a:lnTo>
                    <a:pt x="2764" y="503"/>
                  </a:lnTo>
                  <a:lnTo>
                    <a:pt x="2696" y="516"/>
                  </a:lnTo>
                  <a:lnTo>
                    <a:pt x="2628" y="526"/>
                  </a:lnTo>
                  <a:lnTo>
                    <a:pt x="2628" y="526"/>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2" name="Freeform 7"/>
            <p:cNvSpPr>
              <a:spLocks/>
            </p:cNvSpPr>
            <p:nvPr/>
          </p:nvSpPr>
          <p:spPr bwMode="auto">
            <a:xfrm>
              <a:off x="8489716" y="6240379"/>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3" name="Freeform 6"/>
            <p:cNvSpPr>
              <a:spLocks/>
            </p:cNvSpPr>
            <p:nvPr/>
          </p:nvSpPr>
          <p:spPr bwMode="auto">
            <a:xfrm>
              <a:off x="7616448" y="6577263"/>
              <a:ext cx="166337" cy="137459"/>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4" name="Freeform 6"/>
            <p:cNvSpPr>
              <a:spLocks/>
            </p:cNvSpPr>
            <p:nvPr/>
          </p:nvSpPr>
          <p:spPr bwMode="auto">
            <a:xfrm>
              <a:off x="6992685" y="6633627"/>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5" name="Freeform 6"/>
            <p:cNvSpPr>
              <a:spLocks/>
            </p:cNvSpPr>
            <p:nvPr/>
          </p:nvSpPr>
          <p:spPr bwMode="auto">
            <a:xfrm>
              <a:off x="7616448" y="6240379"/>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6" name="Freeform 5"/>
            <p:cNvSpPr>
              <a:spLocks/>
            </p:cNvSpPr>
            <p:nvPr/>
          </p:nvSpPr>
          <p:spPr bwMode="auto">
            <a:xfrm>
              <a:off x="8905558" y="6071937"/>
              <a:ext cx="374258" cy="360467"/>
            </a:xfrm>
            <a:custGeom>
              <a:avLst/>
              <a:gdLst/>
              <a:ahLst/>
              <a:cxnLst>
                <a:cxn ang="0">
                  <a:pos x="2536" y="532"/>
                </a:cxn>
                <a:cxn ang="0">
                  <a:pos x="2160" y="499"/>
                </a:cxn>
                <a:cxn ang="0">
                  <a:pos x="1749" y="459"/>
                </a:cxn>
                <a:cxn ang="0">
                  <a:pos x="1557" y="464"/>
                </a:cxn>
                <a:cxn ang="0">
                  <a:pos x="1432" y="505"/>
                </a:cxn>
                <a:cxn ang="0">
                  <a:pos x="1386" y="542"/>
                </a:cxn>
                <a:cxn ang="0">
                  <a:pos x="1292" y="605"/>
                </a:cxn>
                <a:cxn ang="0">
                  <a:pos x="1031" y="697"/>
                </a:cxn>
                <a:cxn ang="0">
                  <a:pos x="869" y="763"/>
                </a:cxn>
                <a:cxn ang="0">
                  <a:pos x="787" y="826"/>
                </a:cxn>
                <a:cxn ang="0">
                  <a:pos x="565" y="1108"/>
                </a:cxn>
                <a:cxn ang="0">
                  <a:pos x="374" y="1386"/>
                </a:cxn>
                <a:cxn ang="0">
                  <a:pos x="265" y="1598"/>
                </a:cxn>
                <a:cxn ang="0">
                  <a:pos x="232" y="1699"/>
                </a:cxn>
                <a:cxn ang="0">
                  <a:pos x="65" y="2156"/>
                </a:cxn>
                <a:cxn ang="0">
                  <a:pos x="9" y="2405"/>
                </a:cxn>
                <a:cxn ang="0">
                  <a:pos x="6" y="2619"/>
                </a:cxn>
                <a:cxn ang="0">
                  <a:pos x="32" y="2724"/>
                </a:cxn>
                <a:cxn ang="0">
                  <a:pos x="82" y="2817"/>
                </a:cxn>
                <a:cxn ang="0">
                  <a:pos x="162" y="2893"/>
                </a:cxn>
                <a:cxn ang="0">
                  <a:pos x="249" y="2940"/>
                </a:cxn>
                <a:cxn ang="0">
                  <a:pos x="701" y="3119"/>
                </a:cxn>
                <a:cxn ang="0">
                  <a:pos x="872" y="3215"/>
                </a:cxn>
                <a:cxn ang="0">
                  <a:pos x="972" y="3309"/>
                </a:cxn>
                <a:cxn ang="0">
                  <a:pos x="1065" y="3436"/>
                </a:cxn>
                <a:cxn ang="0">
                  <a:pos x="1211" y="3684"/>
                </a:cxn>
                <a:cxn ang="0">
                  <a:pos x="1413" y="3962"/>
                </a:cxn>
                <a:cxn ang="0">
                  <a:pos x="1591" y="4160"/>
                </a:cxn>
                <a:cxn ang="0">
                  <a:pos x="1798" y="4345"/>
                </a:cxn>
                <a:cxn ang="0">
                  <a:pos x="2031" y="4506"/>
                </a:cxn>
                <a:cxn ang="0">
                  <a:pos x="2292" y="4633"/>
                </a:cxn>
                <a:cxn ang="0">
                  <a:pos x="2542" y="4718"/>
                </a:cxn>
                <a:cxn ang="0">
                  <a:pos x="3095" y="4853"/>
                </a:cxn>
                <a:cxn ang="0">
                  <a:pos x="3650" y="4919"/>
                </a:cxn>
                <a:cxn ang="0">
                  <a:pos x="4131" y="4913"/>
                </a:cxn>
                <a:cxn ang="0">
                  <a:pos x="4531" y="4857"/>
                </a:cxn>
                <a:cxn ang="0">
                  <a:pos x="4839" y="4771"/>
                </a:cxn>
                <a:cxn ang="0">
                  <a:pos x="5047" y="4673"/>
                </a:cxn>
                <a:cxn ang="0">
                  <a:pos x="5440" y="4402"/>
                </a:cxn>
                <a:cxn ang="0">
                  <a:pos x="5846" y="4099"/>
                </a:cxn>
                <a:cxn ang="0">
                  <a:pos x="5988" y="3959"/>
                </a:cxn>
                <a:cxn ang="0">
                  <a:pos x="6045" y="3872"/>
                </a:cxn>
                <a:cxn ang="0">
                  <a:pos x="6097" y="3697"/>
                </a:cxn>
                <a:cxn ang="0">
                  <a:pos x="6160" y="3254"/>
                </a:cxn>
                <a:cxn ang="0">
                  <a:pos x="6190" y="2754"/>
                </a:cxn>
                <a:cxn ang="0">
                  <a:pos x="6200" y="2371"/>
                </a:cxn>
                <a:cxn ang="0">
                  <a:pos x="6208" y="2014"/>
                </a:cxn>
                <a:cxn ang="0">
                  <a:pos x="6194" y="1716"/>
                </a:cxn>
                <a:cxn ang="0">
                  <a:pos x="6148" y="1305"/>
                </a:cxn>
                <a:cxn ang="0">
                  <a:pos x="6062" y="976"/>
                </a:cxn>
                <a:cxn ang="0">
                  <a:pos x="5968" y="787"/>
                </a:cxn>
                <a:cxn ang="0">
                  <a:pos x="5880" y="667"/>
                </a:cxn>
                <a:cxn ang="0">
                  <a:pos x="5791" y="578"/>
                </a:cxn>
                <a:cxn ang="0">
                  <a:pos x="5579" y="423"/>
                </a:cxn>
                <a:cxn ang="0">
                  <a:pos x="5297" y="272"/>
                </a:cxn>
                <a:cxn ang="0">
                  <a:pos x="5040" y="163"/>
                </a:cxn>
                <a:cxn ang="0">
                  <a:pos x="4726" y="76"/>
                </a:cxn>
                <a:cxn ang="0">
                  <a:pos x="4270" y="1"/>
                </a:cxn>
                <a:cxn ang="0">
                  <a:pos x="4103" y="19"/>
                </a:cxn>
                <a:cxn ang="0">
                  <a:pos x="3898" y="87"/>
                </a:cxn>
                <a:cxn ang="0">
                  <a:pos x="3387" y="305"/>
                </a:cxn>
                <a:cxn ang="0">
                  <a:pos x="3025" y="436"/>
                </a:cxn>
                <a:cxn ang="0">
                  <a:pos x="2696" y="516"/>
                </a:cxn>
              </a:cxnLst>
              <a:rect l="0" t="0" r="r" b="b"/>
              <a:pathLst>
                <a:path w="6210" h="4923">
                  <a:moveTo>
                    <a:pt x="2628" y="526"/>
                  </a:moveTo>
                  <a:lnTo>
                    <a:pt x="2628" y="526"/>
                  </a:lnTo>
                  <a:lnTo>
                    <a:pt x="2599" y="529"/>
                  </a:lnTo>
                  <a:lnTo>
                    <a:pt x="2569" y="532"/>
                  </a:lnTo>
                  <a:lnTo>
                    <a:pt x="2536" y="532"/>
                  </a:lnTo>
                  <a:lnTo>
                    <a:pt x="2500" y="530"/>
                  </a:lnTo>
                  <a:lnTo>
                    <a:pt x="2423" y="526"/>
                  </a:lnTo>
                  <a:lnTo>
                    <a:pt x="2339" y="519"/>
                  </a:lnTo>
                  <a:lnTo>
                    <a:pt x="2252" y="509"/>
                  </a:lnTo>
                  <a:lnTo>
                    <a:pt x="2160" y="499"/>
                  </a:lnTo>
                  <a:lnTo>
                    <a:pt x="2067" y="487"/>
                  </a:lnTo>
                  <a:lnTo>
                    <a:pt x="1974" y="476"/>
                  </a:lnTo>
                  <a:lnTo>
                    <a:pt x="1881" y="467"/>
                  </a:lnTo>
                  <a:lnTo>
                    <a:pt x="1792" y="460"/>
                  </a:lnTo>
                  <a:lnTo>
                    <a:pt x="1749" y="459"/>
                  </a:lnTo>
                  <a:lnTo>
                    <a:pt x="1707" y="457"/>
                  </a:lnTo>
                  <a:lnTo>
                    <a:pt x="1667" y="457"/>
                  </a:lnTo>
                  <a:lnTo>
                    <a:pt x="1628" y="459"/>
                  </a:lnTo>
                  <a:lnTo>
                    <a:pt x="1591" y="462"/>
                  </a:lnTo>
                  <a:lnTo>
                    <a:pt x="1557" y="464"/>
                  </a:lnTo>
                  <a:lnTo>
                    <a:pt x="1524" y="470"/>
                  </a:lnTo>
                  <a:lnTo>
                    <a:pt x="1494" y="477"/>
                  </a:lnTo>
                  <a:lnTo>
                    <a:pt x="1466" y="487"/>
                  </a:lnTo>
                  <a:lnTo>
                    <a:pt x="1442" y="499"/>
                  </a:lnTo>
                  <a:lnTo>
                    <a:pt x="1432" y="505"/>
                  </a:lnTo>
                  <a:lnTo>
                    <a:pt x="1421" y="512"/>
                  </a:lnTo>
                  <a:lnTo>
                    <a:pt x="1412" y="519"/>
                  </a:lnTo>
                  <a:lnTo>
                    <a:pt x="1403" y="526"/>
                  </a:lnTo>
                  <a:lnTo>
                    <a:pt x="1403" y="526"/>
                  </a:lnTo>
                  <a:lnTo>
                    <a:pt x="1386" y="542"/>
                  </a:lnTo>
                  <a:lnTo>
                    <a:pt x="1369" y="558"/>
                  </a:lnTo>
                  <a:lnTo>
                    <a:pt x="1350" y="571"/>
                  </a:lnTo>
                  <a:lnTo>
                    <a:pt x="1332" y="583"/>
                  </a:lnTo>
                  <a:lnTo>
                    <a:pt x="1312" y="595"/>
                  </a:lnTo>
                  <a:lnTo>
                    <a:pt x="1292" y="605"/>
                  </a:lnTo>
                  <a:lnTo>
                    <a:pt x="1251" y="625"/>
                  </a:lnTo>
                  <a:lnTo>
                    <a:pt x="1208" y="642"/>
                  </a:lnTo>
                  <a:lnTo>
                    <a:pt x="1164" y="657"/>
                  </a:lnTo>
                  <a:lnTo>
                    <a:pt x="1075" y="684"/>
                  </a:lnTo>
                  <a:lnTo>
                    <a:pt x="1031" y="697"/>
                  </a:lnTo>
                  <a:lnTo>
                    <a:pt x="988" y="711"/>
                  </a:lnTo>
                  <a:lnTo>
                    <a:pt x="946" y="725"/>
                  </a:lnTo>
                  <a:lnTo>
                    <a:pt x="906" y="743"/>
                  </a:lnTo>
                  <a:lnTo>
                    <a:pt x="887" y="753"/>
                  </a:lnTo>
                  <a:lnTo>
                    <a:pt x="869" y="763"/>
                  </a:lnTo>
                  <a:lnTo>
                    <a:pt x="851" y="773"/>
                  </a:lnTo>
                  <a:lnTo>
                    <a:pt x="834" y="784"/>
                  </a:lnTo>
                  <a:lnTo>
                    <a:pt x="817" y="797"/>
                  </a:lnTo>
                  <a:lnTo>
                    <a:pt x="801" y="811"/>
                  </a:lnTo>
                  <a:lnTo>
                    <a:pt x="787" y="826"/>
                  </a:lnTo>
                  <a:lnTo>
                    <a:pt x="774" y="841"/>
                  </a:lnTo>
                  <a:lnTo>
                    <a:pt x="774" y="841"/>
                  </a:lnTo>
                  <a:lnTo>
                    <a:pt x="714" y="916"/>
                  </a:lnTo>
                  <a:lnTo>
                    <a:pt x="642" y="1006"/>
                  </a:lnTo>
                  <a:lnTo>
                    <a:pt x="565" y="1108"/>
                  </a:lnTo>
                  <a:lnTo>
                    <a:pt x="525" y="1163"/>
                  </a:lnTo>
                  <a:lnTo>
                    <a:pt x="485" y="1217"/>
                  </a:lnTo>
                  <a:lnTo>
                    <a:pt x="446" y="1273"/>
                  </a:lnTo>
                  <a:lnTo>
                    <a:pt x="409" y="1330"/>
                  </a:lnTo>
                  <a:lnTo>
                    <a:pt x="374" y="1386"/>
                  </a:lnTo>
                  <a:lnTo>
                    <a:pt x="341" y="1441"/>
                  </a:lnTo>
                  <a:lnTo>
                    <a:pt x="311" y="1495"/>
                  </a:lnTo>
                  <a:lnTo>
                    <a:pt x="287" y="1548"/>
                  </a:lnTo>
                  <a:lnTo>
                    <a:pt x="275" y="1574"/>
                  </a:lnTo>
                  <a:lnTo>
                    <a:pt x="265" y="1598"/>
                  </a:lnTo>
                  <a:lnTo>
                    <a:pt x="257" y="1623"/>
                  </a:lnTo>
                  <a:lnTo>
                    <a:pt x="249" y="1646"/>
                  </a:lnTo>
                  <a:lnTo>
                    <a:pt x="249" y="1646"/>
                  </a:lnTo>
                  <a:lnTo>
                    <a:pt x="241" y="1670"/>
                  </a:lnTo>
                  <a:lnTo>
                    <a:pt x="232" y="1699"/>
                  </a:lnTo>
                  <a:lnTo>
                    <a:pt x="208" y="1763"/>
                  </a:lnTo>
                  <a:lnTo>
                    <a:pt x="146" y="1922"/>
                  </a:lnTo>
                  <a:lnTo>
                    <a:pt x="112" y="2013"/>
                  </a:lnTo>
                  <a:lnTo>
                    <a:pt x="80" y="2107"/>
                  </a:lnTo>
                  <a:lnTo>
                    <a:pt x="65" y="2156"/>
                  </a:lnTo>
                  <a:lnTo>
                    <a:pt x="50" y="2206"/>
                  </a:lnTo>
                  <a:lnTo>
                    <a:pt x="37" y="2256"/>
                  </a:lnTo>
                  <a:lnTo>
                    <a:pt x="26" y="2305"/>
                  </a:lnTo>
                  <a:lnTo>
                    <a:pt x="16" y="2355"/>
                  </a:lnTo>
                  <a:lnTo>
                    <a:pt x="9" y="2405"/>
                  </a:lnTo>
                  <a:lnTo>
                    <a:pt x="3" y="2454"/>
                  </a:lnTo>
                  <a:lnTo>
                    <a:pt x="0" y="2503"/>
                  </a:lnTo>
                  <a:lnTo>
                    <a:pt x="0" y="2550"/>
                  </a:lnTo>
                  <a:lnTo>
                    <a:pt x="3" y="2596"/>
                  </a:lnTo>
                  <a:lnTo>
                    <a:pt x="6" y="2619"/>
                  </a:lnTo>
                  <a:lnTo>
                    <a:pt x="9" y="2641"/>
                  </a:lnTo>
                  <a:lnTo>
                    <a:pt x="13" y="2662"/>
                  </a:lnTo>
                  <a:lnTo>
                    <a:pt x="19" y="2684"/>
                  </a:lnTo>
                  <a:lnTo>
                    <a:pt x="24" y="2704"/>
                  </a:lnTo>
                  <a:lnTo>
                    <a:pt x="32" y="2724"/>
                  </a:lnTo>
                  <a:lnTo>
                    <a:pt x="39" y="2744"/>
                  </a:lnTo>
                  <a:lnTo>
                    <a:pt x="49" y="2764"/>
                  </a:lnTo>
                  <a:lnTo>
                    <a:pt x="59" y="2783"/>
                  </a:lnTo>
                  <a:lnTo>
                    <a:pt x="70" y="2800"/>
                  </a:lnTo>
                  <a:lnTo>
                    <a:pt x="82" y="2817"/>
                  </a:lnTo>
                  <a:lnTo>
                    <a:pt x="96" y="2834"/>
                  </a:lnTo>
                  <a:lnTo>
                    <a:pt x="110" y="2850"/>
                  </a:lnTo>
                  <a:lnTo>
                    <a:pt x="126" y="2866"/>
                  </a:lnTo>
                  <a:lnTo>
                    <a:pt x="143" y="2880"/>
                  </a:lnTo>
                  <a:lnTo>
                    <a:pt x="162" y="2893"/>
                  </a:lnTo>
                  <a:lnTo>
                    <a:pt x="182" y="2906"/>
                  </a:lnTo>
                  <a:lnTo>
                    <a:pt x="202" y="2919"/>
                  </a:lnTo>
                  <a:lnTo>
                    <a:pt x="225" y="2929"/>
                  </a:lnTo>
                  <a:lnTo>
                    <a:pt x="249" y="2940"/>
                  </a:lnTo>
                  <a:lnTo>
                    <a:pt x="249" y="2940"/>
                  </a:lnTo>
                  <a:lnTo>
                    <a:pt x="343" y="2976"/>
                  </a:lnTo>
                  <a:lnTo>
                    <a:pt x="429" y="3010"/>
                  </a:lnTo>
                  <a:lnTo>
                    <a:pt x="578" y="3068"/>
                  </a:lnTo>
                  <a:lnTo>
                    <a:pt x="642" y="3094"/>
                  </a:lnTo>
                  <a:lnTo>
                    <a:pt x="701" y="3119"/>
                  </a:lnTo>
                  <a:lnTo>
                    <a:pt x="754" y="3145"/>
                  </a:lnTo>
                  <a:lnTo>
                    <a:pt x="804" y="3171"/>
                  </a:lnTo>
                  <a:lnTo>
                    <a:pt x="827" y="3185"/>
                  </a:lnTo>
                  <a:lnTo>
                    <a:pt x="850" y="3201"/>
                  </a:lnTo>
                  <a:lnTo>
                    <a:pt x="872" y="3215"/>
                  </a:lnTo>
                  <a:lnTo>
                    <a:pt x="893" y="3233"/>
                  </a:lnTo>
                  <a:lnTo>
                    <a:pt x="913" y="3250"/>
                  </a:lnTo>
                  <a:lnTo>
                    <a:pt x="933" y="3268"/>
                  </a:lnTo>
                  <a:lnTo>
                    <a:pt x="953" y="3289"/>
                  </a:lnTo>
                  <a:lnTo>
                    <a:pt x="972" y="3309"/>
                  </a:lnTo>
                  <a:lnTo>
                    <a:pt x="991" y="3332"/>
                  </a:lnTo>
                  <a:lnTo>
                    <a:pt x="1009" y="3355"/>
                  </a:lnTo>
                  <a:lnTo>
                    <a:pt x="1028" y="3380"/>
                  </a:lnTo>
                  <a:lnTo>
                    <a:pt x="1046" y="3408"/>
                  </a:lnTo>
                  <a:lnTo>
                    <a:pt x="1065" y="3436"/>
                  </a:lnTo>
                  <a:lnTo>
                    <a:pt x="1085" y="3466"/>
                  </a:lnTo>
                  <a:lnTo>
                    <a:pt x="1124" y="3534"/>
                  </a:lnTo>
                  <a:lnTo>
                    <a:pt x="1124" y="3534"/>
                  </a:lnTo>
                  <a:lnTo>
                    <a:pt x="1165" y="3608"/>
                  </a:lnTo>
                  <a:lnTo>
                    <a:pt x="1211" y="3684"/>
                  </a:lnTo>
                  <a:lnTo>
                    <a:pt x="1263" y="3763"/>
                  </a:lnTo>
                  <a:lnTo>
                    <a:pt x="1320" y="3842"/>
                  </a:lnTo>
                  <a:lnTo>
                    <a:pt x="1349" y="3882"/>
                  </a:lnTo>
                  <a:lnTo>
                    <a:pt x="1380" y="3922"/>
                  </a:lnTo>
                  <a:lnTo>
                    <a:pt x="1413" y="3962"/>
                  </a:lnTo>
                  <a:lnTo>
                    <a:pt x="1446" y="4002"/>
                  </a:lnTo>
                  <a:lnTo>
                    <a:pt x="1481" y="4043"/>
                  </a:lnTo>
                  <a:lnTo>
                    <a:pt x="1517" y="4083"/>
                  </a:lnTo>
                  <a:lnTo>
                    <a:pt x="1554" y="4121"/>
                  </a:lnTo>
                  <a:lnTo>
                    <a:pt x="1591" y="4160"/>
                  </a:lnTo>
                  <a:lnTo>
                    <a:pt x="1630" y="4199"/>
                  </a:lnTo>
                  <a:lnTo>
                    <a:pt x="1670" y="4236"/>
                  </a:lnTo>
                  <a:lnTo>
                    <a:pt x="1712" y="4273"/>
                  </a:lnTo>
                  <a:lnTo>
                    <a:pt x="1755" y="4309"/>
                  </a:lnTo>
                  <a:lnTo>
                    <a:pt x="1798" y="4345"/>
                  </a:lnTo>
                  <a:lnTo>
                    <a:pt x="1842" y="4379"/>
                  </a:lnTo>
                  <a:lnTo>
                    <a:pt x="1888" y="4412"/>
                  </a:lnTo>
                  <a:lnTo>
                    <a:pt x="1935" y="4445"/>
                  </a:lnTo>
                  <a:lnTo>
                    <a:pt x="1983" y="4476"/>
                  </a:lnTo>
                  <a:lnTo>
                    <a:pt x="2031" y="4506"/>
                  </a:lnTo>
                  <a:lnTo>
                    <a:pt x="2081" y="4534"/>
                  </a:lnTo>
                  <a:lnTo>
                    <a:pt x="2133" y="4562"/>
                  </a:lnTo>
                  <a:lnTo>
                    <a:pt x="2185" y="4587"/>
                  </a:lnTo>
                  <a:lnTo>
                    <a:pt x="2238" y="4610"/>
                  </a:lnTo>
                  <a:lnTo>
                    <a:pt x="2292" y="4633"/>
                  </a:lnTo>
                  <a:lnTo>
                    <a:pt x="2348" y="4653"/>
                  </a:lnTo>
                  <a:lnTo>
                    <a:pt x="2348" y="4653"/>
                  </a:lnTo>
                  <a:lnTo>
                    <a:pt x="2413" y="4676"/>
                  </a:lnTo>
                  <a:lnTo>
                    <a:pt x="2477" y="4698"/>
                  </a:lnTo>
                  <a:lnTo>
                    <a:pt x="2542" y="4718"/>
                  </a:lnTo>
                  <a:lnTo>
                    <a:pt x="2606" y="4736"/>
                  </a:lnTo>
                  <a:lnTo>
                    <a:pt x="2731" y="4771"/>
                  </a:lnTo>
                  <a:lnTo>
                    <a:pt x="2854" y="4802"/>
                  </a:lnTo>
                  <a:lnTo>
                    <a:pt x="2976" y="4830"/>
                  </a:lnTo>
                  <a:lnTo>
                    <a:pt x="3095" y="4853"/>
                  </a:lnTo>
                  <a:lnTo>
                    <a:pt x="3211" y="4873"/>
                  </a:lnTo>
                  <a:lnTo>
                    <a:pt x="3324" y="4888"/>
                  </a:lnTo>
                  <a:lnTo>
                    <a:pt x="3436" y="4901"/>
                  </a:lnTo>
                  <a:lnTo>
                    <a:pt x="3544" y="4911"/>
                  </a:lnTo>
                  <a:lnTo>
                    <a:pt x="3650" y="4919"/>
                  </a:lnTo>
                  <a:lnTo>
                    <a:pt x="3751" y="4923"/>
                  </a:lnTo>
                  <a:lnTo>
                    <a:pt x="3850" y="4923"/>
                  </a:lnTo>
                  <a:lnTo>
                    <a:pt x="3948" y="4923"/>
                  </a:lnTo>
                  <a:lnTo>
                    <a:pt x="4041" y="4919"/>
                  </a:lnTo>
                  <a:lnTo>
                    <a:pt x="4131" y="4913"/>
                  </a:lnTo>
                  <a:lnTo>
                    <a:pt x="4217" y="4906"/>
                  </a:lnTo>
                  <a:lnTo>
                    <a:pt x="4302" y="4896"/>
                  </a:lnTo>
                  <a:lnTo>
                    <a:pt x="4382" y="4884"/>
                  </a:lnTo>
                  <a:lnTo>
                    <a:pt x="4458" y="4871"/>
                  </a:lnTo>
                  <a:lnTo>
                    <a:pt x="4531" y="4857"/>
                  </a:lnTo>
                  <a:lnTo>
                    <a:pt x="4600" y="4843"/>
                  </a:lnTo>
                  <a:lnTo>
                    <a:pt x="4666" y="4825"/>
                  </a:lnTo>
                  <a:lnTo>
                    <a:pt x="4728" y="4808"/>
                  </a:lnTo>
                  <a:lnTo>
                    <a:pt x="4785" y="4789"/>
                  </a:lnTo>
                  <a:lnTo>
                    <a:pt x="4839" y="4771"/>
                  </a:lnTo>
                  <a:lnTo>
                    <a:pt x="4890" y="4751"/>
                  </a:lnTo>
                  <a:lnTo>
                    <a:pt x="4936" y="4732"/>
                  </a:lnTo>
                  <a:lnTo>
                    <a:pt x="4977" y="4712"/>
                  </a:lnTo>
                  <a:lnTo>
                    <a:pt x="5014" y="4692"/>
                  </a:lnTo>
                  <a:lnTo>
                    <a:pt x="5047" y="4673"/>
                  </a:lnTo>
                  <a:lnTo>
                    <a:pt x="5075" y="4653"/>
                  </a:lnTo>
                  <a:lnTo>
                    <a:pt x="5075" y="4653"/>
                  </a:lnTo>
                  <a:lnTo>
                    <a:pt x="5178" y="4582"/>
                  </a:lnTo>
                  <a:lnTo>
                    <a:pt x="5301" y="4497"/>
                  </a:lnTo>
                  <a:lnTo>
                    <a:pt x="5440" y="4402"/>
                  </a:lnTo>
                  <a:lnTo>
                    <a:pt x="5582" y="4302"/>
                  </a:lnTo>
                  <a:lnTo>
                    <a:pt x="5652" y="4250"/>
                  </a:lnTo>
                  <a:lnTo>
                    <a:pt x="5721" y="4199"/>
                  </a:lnTo>
                  <a:lnTo>
                    <a:pt x="5786" y="4149"/>
                  </a:lnTo>
                  <a:lnTo>
                    <a:pt x="5846" y="4099"/>
                  </a:lnTo>
                  <a:lnTo>
                    <a:pt x="5900" y="4050"/>
                  </a:lnTo>
                  <a:lnTo>
                    <a:pt x="5925" y="4027"/>
                  </a:lnTo>
                  <a:lnTo>
                    <a:pt x="5948" y="4004"/>
                  </a:lnTo>
                  <a:lnTo>
                    <a:pt x="5969" y="3981"/>
                  </a:lnTo>
                  <a:lnTo>
                    <a:pt x="5988" y="3959"/>
                  </a:lnTo>
                  <a:lnTo>
                    <a:pt x="6005" y="3939"/>
                  </a:lnTo>
                  <a:lnTo>
                    <a:pt x="6019" y="3919"/>
                  </a:lnTo>
                  <a:lnTo>
                    <a:pt x="6019" y="3919"/>
                  </a:lnTo>
                  <a:lnTo>
                    <a:pt x="6032" y="3898"/>
                  </a:lnTo>
                  <a:lnTo>
                    <a:pt x="6045" y="3872"/>
                  </a:lnTo>
                  <a:lnTo>
                    <a:pt x="6057" y="3843"/>
                  </a:lnTo>
                  <a:lnTo>
                    <a:pt x="6067" y="3810"/>
                  </a:lnTo>
                  <a:lnTo>
                    <a:pt x="6078" y="3776"/>
                  </a:lnTo>
                  <a:lnTo>
                    <a:pt x="6088" y="3737"/>
                  </a:lnTo>
                  <a:lnTo>
                    <a:pt x="6097" y="3697"/>
                  </a:lnTo>
                  <a:lnTo>
                    <a:pt x="6105" y="3654"/>
                  </a:lnTo>
                  <a:lnTo>
                    <a:pt x="6122" y="3562"/>
                  </a:lnTo>
                  <a:lnTo>
                    <a:pt x="6137" y="3463"/>
                  </a:lnTo>
                  <a:lnTo>
                    <a:pt x="6148" y="3360"/>
                  </a:lnTo>
                  <a:lnTo>
                    <a:pt x="6160" y="3254"/>
                  </a:lnTo>
                  <a:lnTo>
                    <a:pt x="6168" y="3148"/>
                  </a:lnTo>
                  <a:lnTo>
                    <a:pt x="6175" y="3043"/>
                  </a:lnTo>
                  <a:lnTo>
                    <a:pt x="6181" y="2942"/>
                  </a:lnTo>
                  <a:lnTo>
                    <a:pt x="6187" y="2844"/>
                  </a:lnTo>
                  <a:lnTo>
                    <a:pt x="6190" y="2754"/>
                  </a:lnTo>
                  <a:lnTo>
                    <a:pt x="6193" y="2674"/>
                  </a:lnTo>
                  <a:lnTo>
                    <a:pt x="6194" y="2545"/>
                  </a:lnTo>
                  <a:lnTo>
                    <a:pt x="6194" y="2545"/>
                  </a:lnTo>
                  <a:lnTo>
                    <a:pt x="6196" y="2451"/>
                  </a:lnTo>
                  <a:lnTo>
                    <a:pt x="6200" y="2371"/>
                  </a:lnTo>
                  <a:lnTo>
                    <a:pt x="6204" y="2294"/>
                  </a:lnTo>
                  <a:lnTo>
                    <a:pt x="6207" y="2213"/>
                  </a:lnTo>
                  <a:lnTo>
                    <a:pt x="6210" y="2122"/>
                  </a:lnTo>
                  <a:lnTo>
                    <a:pt x="6210" y="2070"/>
                  </a:lnTo>
                  <a:lnTo>
                    <a:pt x="6208" y="2014"/>
                  </a:lnTo>
                  <a:lnTo>
                    <a:pt x="6207" y="1951"/>
                  </a:lnTo>
                  <a:lnTo>
                    <a:pt x="6204" y="1881"/>
                  </a:lnTo>
                  <a:lnTo>
                    <a:pt x="6200" y="1803"/>
                  </a:lnTo>
                  <a:lnTo>
                    <a:pt x="6194" y="1716"/>
                  </a:lnTo>
                  <a:lnTo>
                    <a:pt x="6194" y="1716"/>
                  </a:lnTo>
                  <a:lnTo>
                    <a:pt x="6187" y="1626"/>
                  </a:lnTo>
                  <a:lnTo>
                    <a:pt x="6180" y="1540"/>
                  </a:lnTo>
                  <a:lnTo>
                    <a:pt x="6170" y="1458"/>
                  </a:lnTo>
                  <a:lnTo>
                    <a:pt x="6160" y="1379"/>
                  </a:lnTo>
                  <a:lnTo>
                    <a:pt x="6148" y="1305"/>
                  </a:lnTo>
                  <a:lnTo>
                    <a:pt x="6135" y="1233"/>
                  </a:lnTo>
                  <a:lnTo>
                    <a:pt x="6120" y="1164"/>
                  </a:lnTo>
                  <a:lnTo>
                    <a:pt x="6102" y="1100"/>
                  </a:lnTo>
                  <a:lnTo>
                    <a:pt x="6084" y="1036"/>
                  </a:lnTo>
                  <a:lnTo>
                    <a:pt x="6062" y="976"/>
                  </a:lnTo>
                  <a:lnTo>
                    <a:pt x="6038" y="920"/>
                  </a:lnTo>
                  <a:lnTo>
                    <a:pt x="6012" y="864"/>
                  </a:lnTo>
                  <a:lnTo>
                    <a:pt x="5998" y="839"/>
                  </a:lnTo>
                  <a:lnTo>
                    <a:pt x="5983" y="813"/>
                  </a:lnTo>
                  <a:lnTo>
                    <a:pt x="5968" y="787"/>
                  </a:lnTo>
                  <a:lnTo>
                    <a:pt x="5952" y="761"/>
                  </a:lnTo>
                  <a:lnTo>
                    <a:pt x="5935" y="737"/>
                  </a:lnTo>
                  <a:lnTo>
                    <a:pt x="5917" y="714"/>
                  </a:lnTo>
                  <a:lnTo>
                    <a:pt x="5899" y="690"/>
                  </a:lnTo>
                  <a:lnTo>
                    <a:pt x="5880" y="667"/>
                  </a:lnTo>
                  <a:lnTo>
                    <a:pt x="5880" y="667"/>
                  </a:lnTo>
                  <a:lnTo>
                    <a:pt x="5859" y="644"/>
                  </a:lnTo>
                  <a:lnTo>
                    <a:pt x="5839" y="621"/>
                  </a:lnTo>
                  <a:lnTo>
                    <a:pt x="5816" y="599"/>
                  </a:lnTo>
                  <a:lnTo>
                    <a:pt x="5791" y="578"/>
                  </a:lnTo>
                  <a:lnTo>
                    <a:pt x="5767" y="558"/>
                  </a:lnTo>
                  <a:lnTo>
                    <a:pt x="5743" y="536"/>
                  </a:lnTo>
                  <a:lnTo>
                    <a:pt x="5690" y="496"/>
                  </a:lnTo>
                  <a:lnTo>
                    <a:pt x="5635" y="459"/>
                  </a:lnTo>
                  <a:lnTo>
                    <a:pt x="5579" y="423"/>
                  </a:lnTo>
                  <a:lnTo>
                    <a:pt x="5522" y="388"/>
                  </a:lnTo>
                  <a:lnTo>
                    <a:pt x="5464" y="356"/>
                  </a:lnTo>
                  <a:lnTo>
                    <a:pt x="5407" y="325"/>
                  </a:lnTo>
                  <a:lnTo>
                    <a:pt x="5351" y="298"/>
                  </a:lnTo>
                  <a:lnTo>
                    <a:pt x="5297" y="272"/>
                  </a:lnTo>
                  <a:lnTo>
                    <a:pt x="5245" y="248"/>
                  </a:lnTo>
                  <a:lnTo>
                    <a:pt x="5152" y="208"/>
                  </a:lnTo>
                  <a:lnTo>
                    <a:pt x="5075" y="176"/>
                  </a:lnTo>
                  <a:lnTo>
                    <a:pt x="5075" y="176"/>
                  </a:lnTo>
                  <a:lnTo>
                    <a:pt x="5040" y="163"/>
                  </a:lnTo>
                  <a:lnTo>
                    <a:pt x="5003" y="151"/>
                  </a:lnTo>
                  <a:lnTo>
                    <a:pt x="4963" y="138"/>
                  </a:lnTo>
                  <a:lnTo>
                    <a:pt x="4920" y="125"/>
                  </a:lnTo>
                  <a:lnTo>
                    <a:pt x="4827" y="100"/>
                  </a:lnTo>
                  <a:lnTo>
                    <a:pt x="4726" y="76"/>
                  </a:lnTo>
                  <a:lnTo>
                    <a:pt x="4617" y="54"/>
                  </a:lnTo>
                  <a:lnTo>
                    <a:pt x="4504" y="34"/>
                  </a:lnTo>
                  <a:lnTo>
                    <a:pt x="4388" y="17"/>
                  </a:lnTo>
                  <a:lnTo>
                    <a:pt x="4270" y="1"/>
                  </a:lnTo>
                  <a:lnTo>
                    <a:pt x="4270" y="1"/>
                  </a:lnTo>
                  <a:lnTo>
                    <a:pt x="4240" y="0"/>
                  </a:lnTo>
                  <a:lnTo>
                    <a:pt x="4209" y="1"/>
                  </a:lnTo>
                  <a:lnTo>
                    <a:pt x="4176" y="4"/>
                  </a:lnTo>
                  <a:lnTo>
                    <a:pt x="4140" y="10"/>
                  </a:lnTo>
                  <a:lnTo>
                    <a:pt x="4103" y="19"/>
                  </a:lnTo>
                  <a:lnTo>
                    <a:pt x="4065" y="29"/>
                  </a:lnTo>
                  <a:lnTo>
                    <a:pt x="4025" y="40"/>
                  </a:lnTo>
                  <a:lnTo>
                    <a:pt x="3985" y="54"/>
                  </a:lnTo>
                  <a:lnTo>
                    <a:pt x="3942" y="70"/>
                  </a:lnTo>
                  <a:lnTo>
                    <a:pt x="3898" y="87"/>
                  </a:lnTo>
                  <a:lnTo>
                    <a:pt x="3806" y="125"/>
                  </a:lnTo>
                  <a:lnTo>
                    <a:pt x="3708" y="166"/>
                  </a:lnTo>
                  <a:lnTo>
                    <a:pt x="3607" y="212"/>
                  </a:lnTo>
                  <a:lnTo>
                    <a:pt x="3499" y="258"/>
                  </a:lnTo>
                  <a:lnTo>
                    <a:pt x="3387" y="305"/>
                  </a:lnTo>
                  <a:lnTo>
                    <a:pt x="3270" y="351"/>
                  </a:lnTo>
                  <a:lnTo>
                    <a:pt x="3211" y="374"/>
                  </a:lnTo>
                  <a:lnTo>
                    <a:pt x="3149" y="396"/>
                  </a:lnTo>
                  <a:lnTo>
                    <a:pt x="3088" y="416"/>
                  </a:lnTo>
                  <a:lnTo>
                    <a:pt x="3025" y="436"/>
                  </a:lnTo>
                  <a:lnTo>
                    <a:pt x="2960" y="454"/>
                  </a:lnTo>
                  <a:lnTo>
                    <a:pt x="2896" y="473"/>
                  </a:lnTo>
                  <a:lnTo>
                    <a:pt x="2830" y="489"/>
                  </a:lnTo>
                  <a:lnTo>
                    <a:pt x="2764" y="503"/>
                  </a:lnTo>
                  <a:lnTo>
                    <a:pt x="2696" y="516"/>
                  </a:lnTo>
                  <a:lnTo>
                    <a:pt x="2628" y="526"/>
                  </a:lnTo>
                  <a:lnTo>
                    <a:pt x="2628" y="526"/>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7" name="Freeform 6"/>
            <p:cNvSpPr>
              <a:spLocks/>
            </p:cNvSpPr>
            <p:nvPr/>
          </p:nvSpPr>
          <p:spPr bwMode="auto">
            <a:xfrm>
              <a:off x="5869912" y="6352674"/>
              <a:ext cx="166337" cy="137459"/>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8" name="Freeform 6"/>
            <p:cNvSpPr>
              <a:spLocks/>
            </p:cNvSpPr>
            <p:nvPr/>
          </p:nvSpPr>
          <p:spPr bwMode="auto">
            <a:xfrm>
              <a:off x="5495654" y="6577263"/>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9" name="Freeform 7"/>
            <p:cNvSpPr>
              <a:spLocks/>
            </p:cNvSpPr>
            <p:nvPr/>
          </p:nvSpPr>
          <p:spPr bwMode="auto">
            <a:xfrm>
              <a:off x="8198627" y="6296526"/>
              <a:ext cx="237108" cy="181279"/>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0" name="Freeform 6"/>
            <p:cNvSpPr>
              <a:spLocks/>
            </p:cNvSpPr>
            <p:nvPr/>
          </p:nvSpPr>
          <p:spPr bwMode="auto">
            <a:xfrm>
              <a:off x="8697637" y="6071937"/>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1" name="Freeform 6"/>
            <p:cNvSpPr>
              <a:spLocks/>
            </p:cNvSpPr>
            <p:nvPr/>
          </p:nvSpPr>
          <p:spPr bwMode="auto">
            <a:xfrm>
              <a:off x="8240211" y="6521116"/>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2" name="Freeform 7"/>
            <p:cNvSpPr>
              <a:spLocks/>
            </p:cNvSpPr>
            <p:nvPr/>
          </p:nvSpPr>
          <p:spPr bwMode="auto">
            <a:xfrm>
              <a:off x="8988726" y="6464968"/>
              <a:ext cx="310548" cy="237426"/>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3" name="Freeform 6"/>
            <p:cNvSpPr>
              <a:spLocks/>
            </p:cNvSpPr>
            <p:nvPr/>
          </p:nvSpPr>
          <p:spPr bwMode="auto">
            <a:xfrm>
              <a:off x="5745160" y="5791200"/>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4" name="Freeform 6"/>
            <p:cNvSpPr>
              <a:spLocks/>
            </p:cNvSpPr>
            <p:nvPr/>
          </p:nvSpPr>
          <p:spPr bwMode="auto">
            <a:xfrm>
              <a:off x="6202586" y="5903495"/>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5" name="Freeform 6"/>
            <p:cNvSpPr>
              <a:spLocks/>
            </p:cNvSpPr>
            <p:nvPr/>
          </p:nvSpPr>
          <p:spPr bwMode="auto">
            <a:xfrm>
              <a:off x="8988726" y="5922211"/>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6" name="Freeform 6"/>
            <p:cNvSpPr>
              <a:spLocks/>
            </p:cNvSpPr>
            <p:nvPr/>
          </p:nvSpPr>
          <p:spPr bwMode="auto">
            <a:xfrm>
              <a:off x="7075853" y="6015789"/>
              <a:ext cx="339453" cy="280520"/>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7" name="Freeform 6"/>
            <p:cNvSpPr>
              <a:spLocks/>
            </p:cNvSpPr>
            <p:nvPr/>
          </p:nvSpPr>
          <p:spPr bwMode="auto">
            <a:xfrm>
              <a:off x="6791695" y="5978358"/>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8" name="Freeform 7"/>
            <p:cNvSpPr>
              <a:spLocks/>
            </p:cNvSpPr>
            <p:nvPr/>
          </p:nvSpPr>
          <p:spPr bwMode="auto">
            <a:xfrm>
              <a:off x="7907537" y="5959642"/>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9" name="Freeform 7"/>
            <p:cNvSpPr>
              <a:spLocks/>
            </p:cNvSpPr>
            <p:nvPr/>
          </p:nvSpPr>
          <p:spPr bwMode="auto">
            <a:xfrm>
              <a:off x="7540210" y="6056820"/>
              <a:ext cx="207921" cy="158964"/>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pic>
        <p:nvPicPr>
          <p:cNvPr id="444" name="Picture 443">
            <a:extLst>
              <a:ext uri="{C183D7F6-B498-43B3-948B-1728B52AA6E4}">
                <adec:decorative xmlns:adec="http://schemas.microsoft.com/office/drawing/2017/decorative" xmlns="" val="1"/>
              </a:ext>
            </a:extLst>
          </p:cNvPr>
          <p:cNvPicPr>
            <a:picLocks noChangeAspect="1"/>
          </p:cNvPicPr>
          <p:nvPr/>
        </p:nvPicPr>
        <p:blipFill>
          <a:blip r:embed="rId3" cstate="screen">
            <a:lum/>
            <a:alphaModFix amt="70000"/>
          </a:blip>
          <a:srcRect/>
          <a:stretch>
            <a:fillRect/>
          </a:stretch>
        </p:blipFill>
        <p:spPr>
          <a:xfrm>
            <a:off x="0" y="0"/>
            <a:ext cx="9144000" cy="3962400"/>
          </a:xfrm>
          <a:prstGeom prst="rect">
            <a:avLst/>
          </a:prstGeom>
        </p:spPr>
      </p:pic>
      <p:grpSp>
        <p:nvGrpSpPr>
          <p:cNvPr id="449" name="Group 448">
            <a:extLst>
              <a:ext uri="{C183D7F6-B498-43B3-948B-1728B52AA6E4}">
                <adec:decorative xmlns:adec="http://schemas.microsoft.com/office/drawing/2017/decorative" xmlns="" val="1"/>
              </a:ext>
            </a:extLst>
          </p:cNvPr>
          <p:cNvGrpSpPr/>
          <p:nvPr/>
        </p:nvGrpSpPr>
        <p:grpSpPr>
          <a:xfrm>
            <a:off x="-838200" y="-723900"/>
            <a:ext cx="6756400" cy="6705736"/>
            <a:chOff x="-838200" y="-723900"/>
            <a:chExt cx="6756400" cy="6705736"/>
          </a:xfrm>
        </p:grpSpPr>
        <p:sp>
          <p:nvSpPr>
            <p:cNvPr id="450" name="Trapezoid 449"/>
            <p:cNvSpPr/>
            <p:nvPr/>
          </p:nvSpPr>
          <p:spPr>
            <a:xfrm rot="18900000">
              <a:off x="1181236" y="787536"/>
              <a:ext cx="3200400" cy="4343400"/>
            </a:xfrm>
            <a:prstGeom prst="trapezoid">
              <a:avLst>
                <a:gd name="adj" fmla="val 36290"/>
              </a:avLst>
            </a:prstGeom>
            <a:gradFill flip="none" rotWithShape="1">
              <a:gsLst>
                <a:gs pos="0">
                  <a:srgbClr val="FFFFFF">
                    <a:alpha val="0"/>
                  </a:srgbClr>
                </a:gs>
                <a:gs pos="100000">
                  <a:srgbClr val="FFFB2B">
                    <a:alpha val="50000"/>
                  </a:srgbClr>
                </a:gs>
              </a:gsLst>
              <a:lin ang="16200000" scaled="0"/>
              <a:tileRect/>
            </a:gra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endParaRPr lang="en-US" sz="3600" dirty="0">
                <a:solidFill>
                  <a:srgbClr val="3E3619"/>
                </a:solidFill>
                <a:latin typeface="Arial Narrow"/>
                <a:cs typeface="Arial Narrow"/>
              </a:endParaRPr>
            </a:p>
          </p:txBody>
        </p:sp>
        <p:sp>
          <p:nvSpPr>
            <p:cNvPr id="451" name="Trapezoid 450"/>
            <p:cNvSpPr/>
            <p:nvPr/>
          </p:nvSpPr>
          <p:spPr>
            <a:xfrm>
              <a:off x="-838200" y="1638436"/>
              <a:ext cx="3200400" cy="4343400"/>
            </a:xfrm>
            <a:prstGeom prst="trapezoid">
              <a:avLst>
                <a:gd name="adj" fmla="val 36290"/>
              </a:avLst>
            </a:prstGeom>
            <a:gradFill flip="none" rotWithShape="1">
              <a:gsLst>
                <a:gs pos="0">
                  <a:srgbClr val="FFFFFF">
                    <a:alpha val="0"/>
                  </a:srgbClr>
                </a:gs>
                <a:gs pos="100000">
                  <a:srgbClr val="FFFB2B">
                    <a:alpha val="50000"/>
                  </a:srgbClr>
                </a:gs>
              </a:gsLst>
              <a:lin ang="16200000" scaled="0"/>
              <a:tileRect/>
            </a:gra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endParaRPr lang="en-US" sz="3600" dirty="0">
                <a:solidFill>
                  <a:srgbClr val="3E3619"/>
                </a:solidFill>
                <a:latin typeface="Arial Narrow"/>
                <a:cs typeface="Arial Narrow"/>
              </a:endParaRPr>
            </a:p>
          </p:txBody>
        </p:sp>
        <p:sp>
          <p:nvSpPr>
            <p:cNvPr id="452" name="Trapezoid 451"/>
            <p:cNvSpPr/>
            <p:nvPr/>
          </p:nvSpPr>
          <p:spPr>
            <a:xfrm rot="16200000">
              <a:off x="2146300" y="-1295400"/>
              <a:ext cx="3200400" cy="4343400"/>
            </a:xfrm>
            <a:prstGeom prst="trapezoid">
              <a:avLst>
                <a:gd name="adj" fmla="val 36290"/>
              </a:avLst>
            </a:prstGeom>
            <a:gradFill flip="none" rotWithShape="1">
              <a:gsLst>
                <a:gs pos="0">
                  <a:srgbClr val="FFFFFF">
                    <a:alpha val="0"/>
                  </a:srgbClr>
                </a:gs>
                <a:gs pos="100000">
                  <a:srgbClr val="FFFB2B">
                    <a:alpha val="50000"/>
                  </a:srgbClr>
                </a:gs>
              </a:gsLst>
              <a:lin ang="16200000" scaled="0"/>
              <a:tileRect/>
            </a:gra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endParaRPr lang="en-US" sz="3600" dirty="0">
                <a:solidFill>
                  <a:srgbClr val="3E3619"/>
                </a:solidFill>
                <a:latin typeface="Arial Narrow"/>
                <a:cs typeface="Arial Narrow"/>
              </a:endParaRPr>
            </a:p>
          </p:txBody>
        </p:sp>
      </p:grpSp>
      <p:grpSp>
        <p:nvGrpSpPr>
          <p:cNvPr id="296" name="Group 295">
            <a:extLst>
              <a:ext uri="{C183D7F6-B498-43B3-948B-1728B52AA6E4}">
                <adec:decorative xmlns:adec="http://schemas.microsoft.com/office/drawing/2017/decorative" xmlns="" val="1"/>
              </a:ext>
            </a:extLst>
          </p:cNvPr>
          <p:cNvGrpSpPr/>
          <p:nvPr/>
        </p:nvGrpSpPr>
        <p:grpSpPr>
          <a:xfrm>
            <a:off x="681515" y="5299156"/>
            <a:ext cx="497062" cy="458808"/>
            <a:chOff x="2703513" y="2783417"/>
            <a:chExt cx="4414308" cy="4074583"/>
          </a:xfrm>
        </p:grpSpPr>
        <p:sp>
          <p:nvSpPr>
            <p:cNvPr id="297" name="Freeform 5"/>
            <p:cNvSpPr>
              <a:spLocks/>
            </p:cNvSpPr>
            <p:nvPr/>
          </p:nvSpPr>
          <p:spPr bwMode="auto">
            <a:xfrm>
              <a:off x="2807758" y="2783417"/>
              <a:ext cx="4310063" cy="3614738"/>
            </a:xfrm>
            <a:custGeom>
              <a:avLst/>
              <a:gdLst/>
              <a:ahLst/>
              <a:cxnLst>
                <a:cxn ang="0">
                  <a:pos x="5260" y="2301"/>
                </a:cxn>
                <a:cxn ang="0">
                  <a:pos x="5069" y="1997"/>
                </a:cxn>
                <a:cxn ang="0">
                  <a:pos x="4833" y="1718"/>
                </a:cxn>
                <a:cxn ang="0">
                  <a:pos x="4560" y="1457"/>
                </a:cxn>
                <a:cxn ang="0">
                  <a:pos x="4256" y="1217"/>
                </a:cxn>
                <a:cxn ang="0">
                  <a:pos x="3927" y="993"/>
                </a:cxn>
                <a:cxn ang="0">
                  <a:pos x="3580" y="782"/>
                </a:cxn>
                <a:cxn ang="0">
                  <a:pos x="3041" y="485"/>
                </a:cxn>
                <a:cxn ang="0">
                  <a:pos x="2631" y="297"/>
                </a:cxn>
                <a:cxn ang="0">
                  <a:pos x="2231" y="164"/>
                </a:cxn>
                <a:cxn ang="0">
                  <a:pos x="1852" y="75"/>
                </a:cxn>
                <a:cxn ang="0">
                  <a:pos x="1505" y="23"/>
                </a:cxn>
                <a:cxn ang="0">
                  <a:pos x="1202" y="2"/>
                </a:cxn>
                <a:cxn ang="0">
                  <a:pos x="954" y="4"/>
                </a:cxn>
                <a:cxn ang="0">
                  <a:pos x="709" y="28"/>
                </a:cxn>
                <a:cxn ang="0">
                  <a:pos x="636" y="49"/>
                </a:cxn>
                <a:cxn ang="0">
                  <a:pos x="530" y="72"/>
                </a:cxn>
                <a:cxn ang="0">
                  <a:pos x="403" y="72"/>
                </a:cxn>
                <a:cxn ang="0">
                  <a:pos x="139" y="42"/>
                </a:cxn>
                <a:cxn ang="0">
                  <a:pos x="10" y="42"/>
                </a:cxn>
                <a:cxn ang="0">
                  <a:pos x="0" y="49"/>
                </a:cxn>
                <a:cxn ang="0">
                  <a:pos x="695" y="291"/>
                </a:cxn>
                <a:cxn ang="0">
                  <a:pos x="1463" y="591"/>
                </a:cxn>
                <a:cxn ang="0">
                  <a:pos x="1910" y="788"/>
                </a:cxn>
                <a:cxn ang="0">
                  <a:pos x="2311" y="993"/>
                </a:cxn>
                <a:cxn ang="0">
                  <a:pos x="2624" y="1194"/>
                </a:cxn>
                <a:cxn ang="0">
                  <a:pos x="2806" y="1354"/>
                </a:cxn>
                <a:cxn ang="0">
                  <a:pos x="3310" y="1836"/>
                </a:cxn>
                <a:cxn ang="0">
                  <a:pos x="3708" y="2251"/>
                </a:cxn>
                <a:cxn ang="0">
                  <a:pos x="4110" y="2713"/>
                </a:cxn>
                <a:cxn ang="0">
                  <a:pos x="4476" y="3197"/>
                </a:cxn>
                <a:cxn ang="0">
                  <a:pos x="4669" y="3501"/>
                </a:cxn>
                <a:cxn ang="0">
                  <a:pos x="4798" y="3739"/>
                </a:cxn>
                <a:cxn ang="0">
                  <a:pos x="4897" y="3970"/>
                </a:cxn>
                <a:cxn ang="0">
                  <a:pos x="4961" y="4191"/>
                </a:cxn>
                <a:cxn ang="0">
                  <a:pos x="4986" y="4399"/>
                </a:cxn>
                <a:cxn ang="0">
                  <a:pos x="4977" y="4545"/>
                </a:cxn>
                <a:cxn ang="0">
                  <a:pos x="5048" y="4554"/>
                </a:cxn>
                <a:cxn ang="0">
                  <a:pos x="5083" y="4531"/>
                </a:cxn>
                <a:cxn ang="0">
                  <a:pos x="5095" y="4491"/>
                </a:cxn>
                <a:cxn ang="0">
                  <a:pos x="5140" y="4401"/>
                </a:cxn>
                <a:cxn ang="0">
                  <a:pos x="5269" y="4121"/>
                </a:cxn>
                <a:cxn ang="0">
                  <a:pos x="5364" y="3850"/>
                </a:cxn>
                <a:cxn ang="0">
                  <a:pos x="5396" y="3694"/>
                </a:cxn>
                <a:cxn ang="0">
                  <a:pos x="5417" y="3405"/>
                </a:cxn>
                <a:cxn ang="0">
                  <a:pos x="5431" y="3004"/>
                </a:cxn>
                <a:cxn ang="0">
                  <a:pos x="5408" y="2719"/>
                </a:cxn>
                <a:cxn ang="0">
                  <a:pos x="5375" y="2567"/>
                </a:cxn>
                <a:cxn ang="0">
                  <a:pos x="5338" y="2463"/>
                </a:cxn>
              </a:cxnLst>
              <a:rect l="0" t="0" r="r" b="b"/>
              <a:pathLst>
                <a:path w="5431" h="4556">
                  <a:moveTo>
                    <a:pt x="5338" y="2463"/>
                  </a:moveTo>
                  <a:lnTo>
                    <a:pt x="5338" y="2463"/>
                  </a:lnTo>
                  <a:lnTo>
                    <a:pt x="5302" y="2381"/>
                  </a:lnTo>
                  <a:lnTo>
                    <a:pt x="5260" y="2301"/>
                  </a:lnTo>
                  <a:lnTo>
                    <a:pt x="5217" y="2223"/>
                  </a:lnTo>
                  <a:lnTo>
                    <a:pt x="5170" y="2147"/>
                  </a:lnTo>
                  <a:lnTo>
                    <a:pt x="5121" y="2070"/>
                  </a:lnTo>
                  <a:lnTo>
                    <a:pt x="5069" y="1997"/>
                  </a:lnTo>
                  <a:lnTo>
                    <a:pt x="5013" y="1924"/>
                  </a:lnTo>
                  <a:lnTo>
                    <a:pt x="4956" y="1855"/>
                  </a:lnTo>
                  <a:lnTo>
                    <a:pt x="4895" y="1785"/>
                  </a:lnTo>
                  <a:lnTo>
                    <a:pt x="4833" y="1718"/>
                  </a:lnTo>
                  <a:lnTo>
                    <a:pt x="4767" y="1650"/>
                  </a:lnTo>
                  <a:lnTo>
                    <a:pt x="4701" y="1585"/>
                  </a:lnTo>
                  <a:lnTo>
                    <a:pt x="4631" y="1521"/>
                  </a:lnTo>
                  <a:lnTo>
                    <a:pt x="4560" y="1457"/>
                  </a:lnTo>
                  <a:lnTo>
                    <a:pt x="4487" y="1396"/>
                  </a:lnTo>
                  <a:lnTo>
                    <a:pt x="4410" y="1335"/>
                  </a:lnTo>
                  <a:lnTo>
                    <a:pt x="4334" y="1276"/>
                  </a:lnTo>
                  <a:lnTo>
                    <a:pt x="4256" y="1217"/>
                  </a:lnTo>
                  <a:lnTo>
                    <a:pt x="4176" y="1160"/>
                  </a:lnTo>
                  <a:lnTo>
                    <a:pt x="4094" y="1104"/>
                  </a:lnTo>
                  <a:lnTo>
                    <a:pt x="4011" y="1048"/>
                  </a:lnTo>
                  <a:lnTo>
                    <a:pt x="3927" y="993"/>
                  </a:lnTo>
                  <a:lnTo>
                    <a:pt x="3842" y="939"/>
                  </a:lnTo>
                  <a:lnTo>
                    <a:pt x="3755" y="887"/>
                  </a:lnTo>
                  <a:lnTo>
                    <a:pt x="3668" y="833"/>
                  </a:lnTo>
                  <a:lnTo>
                    <a:pt x="3580" y="782"/>
                  </a:lnTo>
                  <a:lnTo>
                    <a:pt x="3402" y="680"/>
                  </a:lnTo>
                  <a:lnTo>
                    <a:pt x="3222" y="583"/>
                  </a:lnTo>
                  <a:lnTo>
                    <a:pt x="3041" y="485"/>
                  </a:lnTo>
                  <a:lnTo>
                    <a:pt x="3041" y="485"/>
                  </a:lnTo>
                  <a:lnTo>
                    <a:pt x="2938" y="433"/>
                  </a:lnTo>
                  <a:lnTo>
                    <a:pt x="2834" y="384"/>
                  </a:lnTo>
                  <a:lnTo>
                    <a:pt x="2733" y="339"/>
                  </a:lnTo>
                  <a:lnTo>
                    <a:pt x="2631" y="297"/>
                  </a:lnTo>
                  <a:lnTo>
                    <a:pt x="2530" y="259"/>
                  </a:lnTo>
                  <a:lnTo>
                    <a:pt x="2429" y="224"/>
                  </a:lnTo>
                  <a:lnTo>
                    <a:pt x="2328" y="191"/>
                  </a:lnTo>
                  <a:lnTo>
                    <a:pt x="2231" y="164"/>
                  </a:lnTo>
                  <a:lnTo>
                    <a:pt x="2134" y="138"/>
                  </a:lnTo>
                  <a:lnTo>
                    <a:pt x="2038" y="113"/>
                  </a:lnTo>
                  <a:lnTo>
                    <a:pt x="1944" y="92"/>
                  </a:lnTo>
                  <a:lnTo>
                    <a:pt x="1852" y="75"/>
                  </a:lnTo>
                  <a:lnTo>
                    <a:pt x="1762" y="59"/>
                  </a:lnTo>
                  <a:lnTo>
                    <a:pt x="1673" y="45"/>
                  </a:lnTo>
                  <a:lnTo>
                    <a:pt x="1588" y="33"/>
                  </a:lnTo>
                  <a:lnTo>
                    <a:pt x="1505" y="23"/>
                  </a:lnTo>
                  <a:lnTo>
                    <a:pt x="1425" y="16"/>
                  </a:lnTo>
                  <a:lnTo>
                    <a:pt x="1347" y="11"/>
                  </a:lnTo>
                  <a:lnTo>
                    <a:pt x="1274" y="5"/>
                  </a:lnTo>
                  <a:lnTo>
                    <a:pt x="1202" y="2"/>
                  </a:lnTo>
                  <a:lnTo>
                    <a:pt x="1135" y="0"/>
                  </a:lnTo>
                  <a:lnTo>
                    <a:pt x="1070" y="0"/>
                  </a:lnTo>
                  <a:lnTo>
                    <a:pt x="1009" y="2"/>
                  </a:lnTo>
                  <a:lnTo>
                    <a:pt x="954" y="4"/>
                  </a:lnTo>
                  <a:lnTo>
                    <a:pt x="853" y="9"/>
                  </a:lnTo>
                  <a:lnTo>
                    <a:pt x="771" y="18"/>
                  </a:lnTo>
                  <a:lnTo>
                    <a:pt x="737" y="23"/>
                  </a:lnTo>
                  <a:lnTo>
                    <a:pt x="709" y="28"/>
                  </a:lnTo>
                  <a:lnTo>
                    <a:pt x="684" y="33"/>
                  </a:lnTo>
                  <a:lnTo>
                    <a:pt x="665" y="39"/>
                  </a:lnTo>
                  <a:lnTo>
                    <a:pt x="665" y="39"/>
                  </a:lnTo>
                  <a:lnTo>
                    <a:pt x="636" y="49"/>
                  </a:lnTo>
                  <a:lnTo>
                    <a:pt x="608" y="56"/>
                  </a:lnTo>
                  <a:lnTo>
                    <a:pt x="580" y="63"/>
                  </a:lnTo>
                  <a:lnTo>
                    <a:pt x="554" y="68"/>
                  </a:lnTo>
                  <a:lnTo>
                    <a:pt x="530" y="72"/>
                  </a:lnTo>
                  <a:lnTo>
                    <a:pt x="504" y="73"/>
                  </a:lnTo>
                  <a:lnTo>
                    <a:pt x="479" y="73"/>
                  </a:lnTo>
                  <a:lnTo>
                    <a:pt x="455" y="73"/>
                  </a:lnTo>
                  <a:lnTo>
                    <a:pt x="403" y="72"/>
                  </a:lnTo>
                  <a:lnTo>
                    <a:pt x="347" y="66"/>
                  </a:lnTo>
                  <a:lnTo>
                    <a:pt x="210" y="49"/>
                  </a:lnTo>
                  <a:lnTo>
                    <a:pt x="210" y="49"/>
                  </a:lnTo>
                  <a:lnTo>
                    <a:pt x="139" y="42"/>
                  </a:lnTo>
                  <a:lnTo>
                    <a:pt x="87" y="39"/>
                  </a:lnTo>
                  <a:lnTo>
                    <a:pt x="50" y="39"/>
                  </a:lnTo>
                  <a:lnTo>
                    <a:pt x="24" y="40"/>
                  </a:lnTo>
                  <a:lnTo>
                    <a:pt x="10" y="42"/>
                  </a:lnTo>
                  <a:lnTo>
                    <a:pt x="1" y="45"/>
                  </a:lnTo>
                  <a:lnTo>
                    <a:pt x="0" y="49"/>
                  </a:lnTo>
                  <a:lnTo>
                    <a:pt x="0" y="49"/>
                  </a:lnTo>
                  <a:lnTo>
                    <a:pt x="0" y="49"/>
                  </a:lnTo>
                  <a:lnTo>
                    <a:pt x="90" y="80"/>
                  </a:lnTo>
                  <a:lnTo>
                    <a:pt x="337" y="164"/>
                  </a:lnTo>
                  <a:lnTo>
                    <a:pt x="504" y="223"/>
                  </a:lnTo>
                  <a:lnTo>
                    <a:pt x="695" y="291"/>
                  </a:lnTo>
                  <a:lnTo>
                    <a:pt x="902" y="369"/>
                  </a:lnTo>
                  <a:lnTo>
                    <a:pt x="1121" y="452"/>
                  </a:lnTo>
                  <a:lnTo>
                    <a:pt x="1348" y="543"/>
                  </a:lnTo>
                  <a:lnTo>
                    <a:pt x="1463" y="591"/>
                  </a:lnTo>
                  <a:lnTo>
                    <a:pt x="1576" y="638"/>
                  </a:lnTo>
                  <a:lnTo>
                    <a:pt x="1689" y="689"/>
                  </a:lnTo>
                  <a:lnTo>
                    <a:pt x="1800" y="737"/>
                  </a:lnTo>
                  <a:lnTo>
                    <a:pt x="1910" y="788"/>
                  </a:lnTo>
                  <a:lnTo>
                    <a:pt x="2016" y="840"/>
                  </a:lnTo>
                  <a:lnTo>
                    <a:pt x="2120" y="890"/>
                  </a:lnTo>
                  <a:lnTo>
                    <a:pt x="2217" y="942"/>
                  </a:lnTo>
                  <a:lnTo>
                    <a:pt x="2311" y="993"/>
                  </a:lnTo>
                  <a:lnTo>
                    <a:pt x="2400" y="1043"/>
                  </a:lnTo>
                  <a:lnTo>
                    <a:pt x="2481" y="1095"/>
                  </a:lnTo>
                  <a:lnTo>
                    <a:pt x="2556" y="1146"/>
                  </a:lnTo>
                  <a:lnTo>
                    <a:pt x="2624" y="1194"/>
                  </a:lnTo>
                  <a:lnTo>
                    <a:pt x="2653" y="1219"/>
                  </a:lnTo>
                  <a:lnTo>
                    <a:pt x="2683" y="1243"/>
                  </a:lnTo>
                  <a:lnTo>
                    <a:pt x="2683" y="1243"/>
                  </a:lnTo>
                  <a:lnTo>
                    <a:pt x="2806" y="1354"/>
                  </a:lnTo>
                  <a:lnTo>
                    <a:pt x="2956" y="1493"/>
                  </a:lnTo>
                  <a:lnTo>
                    <a:pt x="3126" y="1655"/>
                  </a:lnTo>
                  <a:lnTo>
                    <a:pt x="3216" y="1744"/>
                  </a:lnTo>
                  <a:lnTo>
                    <a:pt x="3310" y="1836"/>
                  </a:lnTo>
                  <a:lnTo>
                    <a:pt x="3408" y="1935"/>
                  </a:lnTo>
                  <a:lnTo>
                    <a:pt x="3507" y="2037"/>
                  </a:lnTo>
                  <a:lnTo>
                    <a:pt x="3608" y="2142"/>
                  </a:lnTo>
                  <a:lnTo>
                    <a:pt x="3708" y="2251"/>
                  </a:lnTo>
                  <a:lnTo>
                    <a:pt x="3811" y="2362"/>
                  </a:lnTo>
                  <a:lnTo>
                    <a:pt x="3912" y="2477"/>
                  </a:lnTo>
                  <a:lnTo>
                    <a:pt x="4011" y="2593"/>
                  </a:lnTo>
                  <a:lnTo>
                    <a:pt x="4110" y="2713"/>
                  </a:lnTo>
                  <a:lnTo>
                    <a:pt x="4207" y="2832"/>
                  </a:lnTo>
                  <a:lnTo>
                    <a:pt x="4299" y="2953"/>
                  </a:lnTo>
                  <a:lnTo>
                    <a:pt x="4390" y="3075"/>
                  </a:lnTo>
                  <a:lnTo>
                    <a:pt x="4476" y="3197"/>
                  </a:lnTo>
                  <a:lnTo>
                    <a:pt x="4558" y="3318"/>
                  </a:lnTo>
                  <a:lnTo>
                    <a:pt x="4596" y="3379"/>
                  </a:lnTo>
                  <a:lnTo>
                    <a:pt x="4635" y="3440"/>
                  </a:lnTo>
                  <a:lnTo>
                    <a:pt x="4669" y="3501"/>
                  </a:lnTo>
                  <a:lnTo>
                    <a:pt x="4704" y="3560"/>
                  </a:lnTo>
                  <a:lnTo>
                    <a:pt x="4737" y="3621"/>
                  </a:lnTo>
                  <a:lnTo>
                    <a:pt x="4768" y="3680"/>
                  </a:lnTo>
                  <a:lnTo>
                    <a:pt x="4798" y="3739"/>
                  </a:lnTo>
                  <a:lnTo>
                    <a:pt x="4826" y="3798"/>
                  </a:lnTo>
                  <a:lnTo>
                    <a:pt x="4852" y="3855"/>
                  </a:lnTo>
                  <a:lnTo>
                    <a:pt x="4874" y="3913"/>
                  </a:lnTo>
                  <a:lnTo>
                    <a:pt x="4897" y="3970"/>
                  </a:lnTo>
                  <a:lnTo>
                    <a:pt x="4916" y="4026"/>
                  </a:lnTo>
                  <a:lnTo>
                    <a:pt x="4933" y="4081"/>
                  </a:lnTo>
                  <a:lnTo>
                    <a:pt x="4949" y="4137"/>
                  </a:lnTo>
                  <a:lnTo>
                    <a:pt x="4961" y="4191"/>
                  </a:lnTo>
                  <a:lnTo>
                    <a:pt x="4972" y="4245"/>
                  </a:lnTo>
                  <a:lnTo>
                    <a:pt x="4979" y="4297"/>
                  </a:lnTo>
                  <a:lnTo>
                    <a:pt x="4984" y="4349"/>
                  </a:lnTo>
                  <a:lnTo>
                    <a:pt x="4986" y="4399"/>
                  </a:lnTo>
                  <a:lnTo>
                    <a:pt x="4986" y="4448"/>
                  </a:lnTo>
                  <a:lnTo>
                    <a:pt x="4982" y="4497"/>
                  </a:lnTo>
                  <a:lnTo>
                    <a:pt x="4977" y="4545"/>
                  </a:lnTo>
                  <a:lnTo>
                    <a:pt x="4977" y="4545"/>
                  </a:lnTo>
                  <a:lnTo>
                    <a:pt x="4998" y="4551"/>
                  </a:lnTo>
                  <a:lnTo>
                    <a:pt x="5017" y="4554"/>
                  </a:lnTo>
                  <a:lnTo>
                    <a:pt x="5034" y="4556"/>
                  </a:lnTo>
                  <a:lnTo>
                    <a:pt x="5048" y="4554"/>
                  </a:lnTo>
                  <a:lnTo>
                    <a:pt x="5060" y="4551"/>
                  </a:lnTo>
                  <a:lnTo>
                    <a:pt x="5069" y="4545"/>
                  </a:lnTo>
                  <a:lnTo>
                    <a:pt x="5076" y="4538"/>
                  </a:lnTo>
                  <a:lnTo>
                    <a:pt x="5083" y="4531"/>
                  </a:lnTo>
                  <a:lnTo>
                    <a:pt x="5086" y="4525"/>
                  </a:lnTo>
                  <a:lnTo>
                    <a:pt x="5090" y="4518"/>
                  </a:lnTo>
                  <a:lnTo>
                    <a:pt x="5093" y="4504"/>
                  </a:lnTo>
                  <a:lnTo>
                    <a:pt x="5095" y="4491"/>
                  </a:lnTo>
                  <a:lnTo>
                    <a:pt x="5095" y="4488"/>
                  </a:lnTo>
                  <a:lnTo>
                    <a:pt x="5095" y="4488"/>
                  </a:lnTo>
                  <a:lnTo>
                    <a:pt x="5107" y="4465"/>
                  </a:lnTo>
                  <a:lnTo>
                    <a:pt x="5140" y="4401"/>
                  </a:lnTo>
                  <a:lnTo>
                    <a:pt x="5187" y="4304"/>
                  </a:lnTo>
                  <a:lnTo>
                    <a:pt x="5213" y="4246"/>
                  </a:lnTo>
                  <a:lnTo>
                    <a:pt x="5241" y="4186"/>
                  </a:lnTo>
                  <a:lnTo>
                    <a:pt x="5269" y="4121"/>
                  </a:lnTo>
                  <a:lnTo>
                    <a:pt x="5295" y="4053"/>
                  </a:lnTo>
                  <a:lnTo>
                    <a:pt x="5321" y="3986"/>
                  </a:lnTo>
                  <a:lnTo>
                    <a:pt x="5344" y="3916"/>
                  </a:lnTo>
                  <a:lnTo>
                    <a:pt x="5364" y="3850"/>
                  </a:lnTo>
                  <a:lnTo>
                    <a:pt x="5380" y="3784"/>
                  </a:lnTo>
                  <a:lnTo>
                    <a:pt x="5387" y="3753"/>
                  </a:lnTo>
                  <a:lnTo>
                    <a:pt x="5392" y="3723"/>
                  </a:lnTo>
                  <a:lnTo>
                    <a:pt x="5396" y="3694"/>
                  </a:lnTo>
                  <a:lnTo>
                    <a:pt x="5397" y="3666"/>
                  </a:lnTo>
                  <a:lnTo>
                    <a:pt x="5397" y="3666"/>
                  </a:lnTo>
                  <a:lnTo>
                    <a:pt x="5406" y="3546"/>
                  </a:lnTo>
                  <a:lnTo>
                    <a:pt x="5417" y="3405"/>
                  </a:lnTo>
                  <a:lnTo>
                    <a:pt x="5425" y="3250"/>
                  </a:lnTo>
                  <a:lnTo>
                    <a:pt x="5429" y="3169"/>
                  </a:lnTo>
                  <a:lnTo>
                    <a:pt x="5431" y="3087"/>
                  </a:lnTo>
                  <a:lnTo>
                    <a:pt x="5431" y="3004"/>
                  </a:lnTo>
                  <a:lnTo>
                    <a:pt x="5427" y="2920"/>
                  </a:lnTo>
                  <a:lnTo>
                    <a:pt x="5422" y="2839"/>
                  </a:lnTo>
                  <a:lnTo>
                    <a:pt x="5413" y="2759"/>
                  </a:lnTo>
                  <a:lnTo>
                    <a:pt x="5408" y="2719"/>
                  </a:lnTo>
                  <a:lnTo>
                    <a:pt x="5401" y="2679"/>
                  </a:lnTo>
                  <a:lnTo>
                    <a:pt x="5394" y="2640"/>
                  </a:lnTo>
                  <a:lnTo>
                    <a:pt x="5385" y="2604"/>
                  </a:lnTo>
                  <a:lnTo>
                    <a:pt x="5375" y="2567"/>
                  </a:lnTo>
                  <a:lnTo>
                    <a:pt x="5364" y="2531"/>
                  </a:lnTo>
                  <a:lnTo>
                    <a:pt x="5352" y="2496"/>
                  </a:lnTo>
                  <a:lnTo>
                    <a:pt x="5338" y="2463"/>
                  </a:lnTo>
                  <a:lnTo>
                    <a:pt x="5338" y="2463"/>
                  </a:lnTo>
                  <a:close/>
                </a:path>
              </a:pathLst>
            </a:custGeom>
            <a:gradFill flip="none" rotWithShape="1">
              <a:gsLst>
                <a:gs pos="0">
                  <a:srgbClr val="99846D"/>
                </a:gs>
                <a:gs pos="100000">
                  <a:srgbClr val="755D3E"/>
                </a:gs>
                <a:gs pos="40000">
                  <a:srgbClr val="B39375"/>
                </a:gs>
              </a:gsLst>
              <a:lin ang="0" scaled="1"/>
              <a:tileRect/>
            </a:gradFill>
            <a:ln w="9525">
              <a:noFill/>
              <a:round/>
              <a:headEnd/>
              <a:tailEnd/>
            </a:ln>
            <a:effectLst>
              <a:innerShdw blurRad="111125" dist="50800" dir="2700000">
                <a:srgbClr val="000000">
                  <a:alpha val="50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98" name="Freeform 6"/>
            <p:cNvSpPr>
              <a:spLocks/>
            </p:cNvSpPr>
            <p:nvPr/>
          </p:nvSpPr>
          <p:spPr bwMode="auto">
            <a:xfrm>
              <a:off x="2703513" y="2813050"/>
              <a:ext cx="4070350" cy="4044950"/>
            </a:xfrm>
            <a:custGeom>
              <a:avLst/>
              <a:gdLst/>
              <a:ahLst/>
              <a:cxnLst>
                <a:cxn ang="0">
                  <a:pos x="2794" y="1170"/>
                </a:cxn>
                <a:cxn ang="0">
                  <a:pos x="2622" y="1046"/>
                </a:cxn>
                <a:cxn ang="0">
                  <a:pos x="2358" y="893"/>
                </a:cxn>
                <a:cxn ang="0">
                  <a:pos x="2051" y="739"/>
                </a:cxn>
                <a:cxn ang="0">
                  <a:pos x="1717" y="589"/>
                </a:cxn>
                <a:cxn ang="0">
                  <a:pos x="1262" y="403"/>
                </a:cxn>
                <a:cxn ang="0">
                  <a:pos x="645" y="174"/>
                </a:cxn>
                <a:cxn ang="0">
                  <a:pos x="141" y="0"/>
                </a:cxn>
                <a:cxn ang="0">
                  <a:pos x="132" y="9"/>
                </a:cxn>
                <a:cxn ang="0">
                  <a:pos x="116" y="36"/>
                </a:cxn>
                <a:cxn ang="0">
                  <a:pos x="111" y="78"/>
                </a:cxn>
                <a:cxn ang="0">
                  <a:pos x="122" y="139"/>
                </a:cxn>
                <a:cxn ang="0">
                  <a:pos x="141" y="195"/>
                </a:cxn>
                <a:cxn ang="0">
                  <a:pos x="144" y="240"/>
                </a:cxn>
                <a:cxn ang="0">
                  <a:pos x="118" y="419"/>
                </a:cxn>
                <a:cxn ang="0">
                  <a:pos x="52" y="773"/>
                </a:cxn>
                <a:cxn ang="0">
                  <a:pos x="17" y="1041"/>
                </a:cxn>
                <a:cxn ang="0">
                  <a:pos x="0" y="1337"/>
                </a:cxn>
                <a:cxn ang="0">
                  <a:pos x="7" y="1597"/>
                </a:cxn>
                <a:cxn ang="0">
                  <a:pos x="23" y="1757"/>
                </a:cxn>
                <a:cxn ang="0">
                  <a:pos x="50" y="1921"/>
                </a:cxn>
                <a:cxn ang="0">
                  <a:pos x="92" y="2082"/>
                </a:cxn>
                <a:cxn ang="0">
                  <a:pos x="146" y="2244"/>
                </a:cxn>
                <a:cxn ang="0">
                  <a:pos x="215" y="2404"/>
                </a:cxn>
                <a:cxn ang="0">
                  <a:pos x="302" y="2560"/>
                </a:cxn>
                <a:cxn ang="0">
                  <a:pos x="407" y="2711"/>
                </a:cxn>
                <a:cxn ang="0">
                  <a:pos x="532" y="2857"/>
                </a:cxn>
                <a:cxn ang="0">
                  <a:pos x="674" y="3003"/>
                </a:cxn>
                <a:cxn ang="0">
                  <a:pos x="980" y="3330"/>
                </a:cxn>
                <a:cxn ang="0">
                  <a:pos x="1427" y="3812"/>
                </a:cxn>
                <a:cxn ang="0">
                  <a:pos x="1790" y="4175"/>
                </a:cxn>
                <a:cxn ang="0">
                  <a:pos x="1983" y="4347"/>
                </a:cxn>
                <a:cxn ang="0">
                  <a:pos x="2181" y="4510"/>
                </a:cxn>
                <a:cxn ang="0">
                  <a:pos x="2386" y="4660"/>
                </a:cxn>
                <a:cxn ang="0">
                  <a:pos x="2600" y="4792"/>
                </a:cxn>
                <a:cxn ang="0">
                  <a:pos x="2819" y="4905"/>
                </a:cxn>
                <a:cxn ang="0">
                  <a:pos x="3045" y="4993"/>
                </a:cxn>
                <a:cxn ang="0">
                  <a:pos x="3278" y="5058"/>
                </a:cxn>
                <a:cxn ang="0">
                  <a:pos x="3519" y="5091"/>
                </a:cxn>
                <a:cxn ang="0">
                  <a:pos x="3766" y="5093"/>
                </a:cxn>
                <a:cxn ang="0">
                  <a:pos x="4021" y="5058"/>
                </a:cxn>
                <a:cxn ang="0">
                  <a:pos x="4240" y="4999"/>
                </a:cxn>
                <a:cxn ang="0">
                  <a:pos x="4374" y="4950"/>
                </a:cxn>
                <a:cxn ang="0">
                  <a:pos x="4555" y="4868"/>
                </a:cxn>
                <a:cxn ang="0">
                  <a:pos x="4833" y="4707"/>
                </a:cxn>
                <a:cxn ang="0">
                  <a:pos x="5118" y="4496"/>
                </a:cxn>
                <a:cxn ang="0">
                  <a:pos x="5127" y="4399"/>
                </a:cxn>
                <a:cxn ang="0">
                  <a:pos x="5120" y="4248"/>
                </a:cxn>
                <a:cxn ang="0">
                  <a:pos x="5090" y="4088"/>
                </a:cxn>
                <a:cxn ang="0">
                  <a:pos x="5038" y="3921"/>
                </a:cxn>
                <a:cxn ang="0">
                  <a:pos x="4967" y="3749"/>
                </a:cxn>
                <a:cxn ang="0">
                  <a:pos x="4878" y="3572"/>
                </a:cxn>
                <a:cxn ang="0">
                  <a:pos x="4776" y="3391"/>
                </a:cxn>
                <a:cxn ang="0">
                  <a:pos x="4617" y="3148"/>
                </a:cxn>
                <a:cxn ang="0">
                  <a:pos x="4348" y="2783"/>
                </a:cxn>
                <a:cxn ang="0">
                  <a:pos x="4053" y="2428"/>
                </a:cxn>
                <a:cxn ang="0">
                  <a:pos x="3749" y="2093"/>
                </a:cxn>
                <a:cxn ang="0">
                  <a:pos x="3451" y="1787"/>
                </a:cxn>
                <a:cxn ang="0">
                  <a:pos x="3097" y="1444"/>
                </a:cxn>
                <a:cxn ang="0">
                  <a:pos x="2824" y="1194"/>
                </a:cxn>
              </a:cxnLst>
              <a:rect l="0" t="0" r="r" b="b"/>
              <a:pathLst>
                <a:path w="5127" h="5096">
                  <a:moveTo>
                    <a:pt x="2824" y="1194"/>
                  </a:moveTo>
                  <a:lnTo>
                    <a:pt x="2824" y="1194"/>
                  </a:lnTo>
                  <a:lnTo>
                    <a:pt x="2794" y="1170"/>
                  </a:lnTo>
                  <a:lnTo>
                    <a:pt x="2765" y="1145"/>
                  </a:lnTo>
                  <a:lnTo>
                    <a:pt x="2697" y="1097"/>
                  </a:lnTo>
                  <a:lnTo>
                    <a:pt x="2622" y="1046"/>
                  </a:lnTo>
                  <a:lnTo>
                    <a:pt x="2541" y="994"/>
                  </a:lnTo>
                  <a:lnTo>
                    <a:pt x="2452" y="944"/>
                  </a:lnTo>
                  <a:lnTo>
                    <a:pt x="2358" y="893"/>
                  </a:lnTo>
                  <a:lnTo>
                    <a:pt x="2261" y="841"/>
                  </a:lnTo>
                  <a:lnTo>
                    <a:pt x="2157" y="791"/>
                  </a:lnTo>
                  <a:lnTo>
                    <a:pt x="2051" y="739"/>
                  </a:lnTo>
                  <a:lnTo>
                    <a:pt x="1941" y="688"/>
                  </a:lnTo>
                  <a:lnTo>
                    <a:pt x="1830" y="640"/>
                  </a:lnTo>
                  <a:lnTo>
                    <a:pt x="1717" y="589"/>
                  </a:lnTo>
                  <a:lnTo>
                    <a:pt x="1604" y="542"/>
                  </a:lnTo>
                  <a:lnTo>
                    <a:pt x="1489" y="494"/>
                  </a:lnTo>
                  <a:lnTo>
                    <a:pt x="1262" y="403"/>
                  </a:lnTo>
                  <a:lnTo>
                    <a:pt x="1043" y="320"/>
                  </a:lnTo>
                  <a:lnTo>
                    <a:pt x="836" y="242"/>
                  </a:lnTo>
                  <a:lnTo>
                    <a:pt x="645" y="174"/>
                  </a:lnTo>
                  <a:lnTo>
                    <a:pt x="478" y="115"/>
                  </a:lnTo>
                  <a:lnTo>
                    <a:pt x="231" y="31"/>
                  </a:lnTo>
                  <a:lnTo>
                    <a:pt x="141" y="0"/>
                  </a:lnTo>
                  <a:lnTo>
                    <a:pt x="141" y="0"/>
                  </a:lnTo>
                  <a:lnTo>
                    <a:pt x="137" y="2"/>
                  </a:lnTo>
                  <a:lnTo>
                    <a:pt x="132" y="9"/>
                  </a:lnTo>
                  <a:lnTo>
                    <a:pt x="123" y="19"/>
                  </a:lnTo>
                  <a:lnTo>
                    <a:pt x="120" y="28"/>
                  </a:lnTo>
                  <a:lnTo>
                    <a:pt x="116" y="36"/>
                  </a:lnTo>
                  <a:lnTo>
                    <a:pt x="113" y="49"/>
                  </a:lnTo>
                  <a:lnTo>
                    <a:pt x="113" y="63"/>
                  </a:lnTo>
                  <a:lnTo>
                    <a:pt x="111" y="78"/>
                  </a:lnTo>
                  <a:lnTo>
                    <a:pt x="113" y="96"/>
                  </a:lnTo>
                  <a:lnTo>
                    <a:pt x="116" y="116"/>
                  </a:lnTo>
                  <a:lnTo>
                    <a:pt x="122" y="139"/>
                  </a:lnTo>
                  <a:lnTo>
                    <a:pt x="130" y="165"/>
                  </a:lnTo>
                  <a:lnTo>
                    <a:pt x="141" y="195"/>
                  </a:lnTo>
                  <a:lnTo>
                    <a:pt x="141" y="195"/>
                  </a:lnTo>
                  <a:lnTo>
                    <a:pt x="142" y="203"/>
                  </a:lnTo>
                  <a:lnTo>
                    <a:pt x="144" y="214"/>
                  </a:lnTo>
                  <a:lnTo>
                    <a:pt x="144" y="240"/>
                  </a:lnTo>
                  <a:lnTo>
                    <a:pt x="142" y="275"/>
                  </a:lnTo>
                  <a:lnTo>
                    <a:pt x="135" y="316"/>
                  </a:lnTo>
                  <a:lnTo>
                    <a:pt x="118" y="419"/>
                  </a:lnTo>
                  <a:lnTo>
                    <a:pt x="94" y="546"/>
                  </a:lnTo>
                  <a:lnTo>
                    <a:pt x="66" y="693"/>
                  </a:lnTo>
                  <a:lnTo>
                    <a:pt x="52" y="773"/>
                  </a:lnTo>
                  <a:lnTo>
                    <a:pt x="40" y="859"/>
                  </a:lnTo>
                  <a:lnTo>
                    <a:pt x="28" y="947"/>
                  </a:lnTo>
                  <a:lnTo>
                    <a:pt x="17" y="1041"/>
                  </a:lnTo>
                  <a:lnTo>
                    <a:pt x="9" y="1137"/>
                  </a:lnTo>
                  <a:lnTo>
                    <a:pt x="3" y="1236"/>
                  </a:lnTo>
                  <a:lnTo>
                    <a:pt x="0" y="1337"/>
                  </a:lnTo>
                  <a:lnTo>
                    <a:pt x="0" y="1439"/>
                  </a:lnTo>
                  <a:lnTo>
                    <a:pt x="3" y="1543"/>
                  </a:lnTo>
                  <a:lnTo>
                    <a:pt x="7" y="1597"/>
                  </a:lnTo>
                  <a:lnTo>
                    <a:pt x="10" y="1649"/>
                  </a:lnTo>
                  <a:lnTo>
                    <a:pt x="17" y="1703"/>
                  </a:lnTo>
                  <a:lnTo>
                    <a:pt x="23" y="1757"/>
                  </a:lnTo>
                  <a:lnTo>
                    <a:pt x="31" y="1811"/>
                  </a:lnTo>
                  <a:lnTo>
                    <a:pt x="40" y="1865"/>
                  </a:lnTo>
                  <a:lnTo>
                    <a:pt x="50" y="1921"/>
                  </a:lnTo>
                  <a:lnTo>
                    <a:pt x="62" y="1974"/>
                  </a:lnTo>
                  <a:lnTo>
                    <a:pt x="76" y="2028"/>
                  </a:lnTo>
                  <a:lnTo>
                    <a:pt x="92" y="2082"/>
                  </a:lnTo>
                  <a:lnTo>
                    <a:pt x="108" y="2136"/>
                  </a:lnTo>
                  <a:lnTo>
                    <a:pt x="125" y="2190"/>
                  </a:lnTo>
                  <a:lnTo>
                    <a:pt x="146" y="2244"/>
                  </a:lnTo>
                  <a:lnTo>
                    <a:pt x="167" y="2298"/>
                  </a:lnTo>
                  <a:lnTo>
                    <a:pt x="189" y="2350"/>
                  </a:lnTo>
                  <a:lnTo>
                    <a:pt x="215" y="2404"/>
                  </a:lnTo>
                  <a:lnTo>
                    <a:pt x="241" y="2456"/>
                  </a:lnTo>
                  <a:lnTo>
                    <a:pt x="271" y="2508"/>
                  </a:lnTo>
                  <a:lnTo>
                    <a:pt x="302" y="2560"/>
                  </a:lnTo>
                  <a:lnTo>
                    <a:pt x="335" y="2611"/>
                  </a:lnTo>
                  <a:lnTo>
                    <a:pt x="370" y="2661"/>
                  </a:lnTo>
                  <a:lnTo>
                    <a:pt x="407" y="2711"/>
                  </a:lnTo>
                  <a:lnTo>
                    <a:pt x="447" y="2762"/>
                  </a:lnTo>
                  <a:lnTo>
                    <a:pt x="488" y="2810"/>
                  </a:lnTo>
                  <a:lnTo>
                    <a:pt x="532" y="2857"/>
                  </a:lnTo>
                  <a:lnTo>
                    <a:pt x="579" y="2906"/>
                  </a:lnTo>
                  <a:lnTo>
                    <a:pt x="579" y="2906"/>
                  </a:lnTo>
                  <a:lnTo>
                    <a:pt x="674" y="3003"/>
                  </a:lnTo>
                  <a:lnTo>
                    <a:pt x="773" y="3106"/>
                  </a:lnTo>
                  <a:lnTo>
                    <a:pt x="876" y="3215"/>
                  </a:lnTo>
                  <a:lnTo>
                    <a:pt x="980" y="3330"/>
                  </a:lnTo>
                  <a:lnTo>
                    <a:pt x="1197" y="3568"/>
                  </a:lnTo>
                  <a:lnTo>
                    <a:pt x="1310" y="3690"/>
                  </a:lnTo>
                  <a:lnTo>
                    <a:pt x="1427" y="3812"/>
                  </a:lnTo>
                  <a:lnTo>
                    <a:pt x="1545" y="3935"/>
                  </a:lnTo>
                  <a:lnTo>
                    <a:pt x="1667" y="4055"/>
                  </a:lnTo>
                  <a:lnTo>
                    <a:pt x="1790" y="4175"/>
                  </a:lnTo>
                  <a:lnTo>
                    <a:pt x="1854" y="4234"/>
                  </a:lnTo>
                  <a:lnTo>
                    <a:pt x="1919" y="4291"/>
                  </a:lnTo>
                  <a:lnTo>
                    <a:pt x="1983" y="4347"/>
                  </a:lnTo>
                  <a:lnTo>
                    <a:pt x="2049" y="4403"/>
                  </a:lnTo>
                  <a:lnTo>
                    <a:pt x="2115" y="4456"/>
                  </a:lnTo>
                  <a:lnTo>
                    <a:pt x="2181" y="4510"/>
                  </a:lnTo>
                  <a:lnTo>
                    <a:pt x="2249" y="4561"/>
                  </a:lnTo>
                  <a:lnTo>
                    <a:pt x="2318" y="4611"/>
                  </a:lnTo>
                  <a:lnTo>
                    <a:pt x="2386" y="4660"/>
                  </a:lnTo>
                  <a:lnTo>
                    <a:pt x="2457" y="4705"/>
                  </a:lnTo>
                  <a:lnTo>
                    <a:pt x="2527" y="4750"/>
                  </a:lnTo>
                  <a:lnTo>
                    <a:pt x="2600" y="4792"/>
                  </a:lnTo>
                  <a:lnTo>
                    <a:pt x="2671" y="4832"/>
                  </a:lnTo>
                  <a:lnTo>
                    <a:pt x="2744" y="4868"/>
                  </a:lnTo>
                  <a:lnTo>
                    <a:pt x="2819" y="4905"/>
                  </a:lnTo>
                  <a:lnTo>
                    <a:pt x="2893" y="4936"/>
                  </a:lnTo>
                  <a:lnTo>
                    <a:pt x="2968" y="4967"/>
                  </a:lnTo>
                  <a:lnTo>
                    <a:pt x="3045" y="4993"/>
                  </a:lnTo>
                  <a:lnTo>
                    <a:pt x="3121" y="5018"/>
                  </a:lnTo>
                  <a:lnTo>
                    <a:pt x="3199" y="5039"/>
                  </a:lnTo>
                  <a:lnTo>
                    <a:pt x="3278" y="5058"/>
                  </a:lnTo>
                  <a:lnTo>
                    <a:pt x="3357" y="5072"/>
                  </a:lnTo>
                  <a:lnTo>
                    <a:pt x="3437" y="5084"/>
                  </a:lnTo>
                  <a:lnTo>
                    <a:pt x="3519" y="5091"/>
                  </a:lnTo>
                  <a:lnTo>
                    <a:pt x="3601" y="5096"/>
                  </a:lnTo>
                  <a:lnTo>
                    <a:pt x="3682" y="5096"/>
                  </a:lnTo>
                  <a:lnTo>
                    <a:pt x="3766" y="5093"/>
                  </a:lnTo>
                  <a:lnTo>
                    <a:pt x="3851" y="5086"/>
                  </a:lnTo>
                  <a:lnTo>
                    <a:pt x="3936" y="5073"/>
                  </a:lnTo>
                  <a:lnTo>
                    <a:pt x="4021" y="5058"/>
                  </a:lnTo>
                  <a:lnTo>
                    <a:pt x="4108" y="5039"/>
                  </a:lnTo>
                  <a:lnTo>
                    <a:pt x="4195" y="5013"/>
                  </a:lnTo>
                  <a:lnTo>
                    <a:pt x="4240" y="4999"/>
                  </a:lnTo>
                  <a:lnTo>
                    <a:pt x="4284" y="4985"/>
                  </a:lnTo>
                  <a:lnTo>
                    <a:pt x="4329" y="4967"/>
                  </a:lnTo>
                  <a:lnTo>
                    <a:pt x="4374" y="4950"/>
                  </a:lnTo>
                  <a:lnTo>
                    <a:pt x="4418" y="4931"/>
                  </a:lnTo>
                  <a:lnTo>
                    <a:pt x="4463" y="4912"/>
                  </a:lnTo>
                  <a:lnTo>
                    <a:pt x="4555" y="4868"/>
                  </a:lnTo>
                  <a:lnTo>
                    <a:pt x="4645" y="4820"/>
                  </a:lnTo>
                  <a:lnTo>
                    <a:pt x="4739" y="4766"/>
                  </a:lnTo>
                  <a:lnTo>
                    <a:pt x="4833" y="4707"/>
                  </a:lnTo>
                  <a:lnTo>
                    <a:pt x="4927" y="4642"/>
                  </a:lnTo>
                  <a:lnTo>
                    <a:pt x="5022" y="4571"/>
                  </a:lnTo>
                  <a:lnTo>
                    <a:pt x="5118" y="4496"/>
                  </a:lnTo>
                  <a:lnTo>
                    <a:pt x="5118" y="4496"/>
                  </a:lnTo>
                  <a:lnTo>
                    <a:pt x="5123" y="4448"/>
                  </a:lnTo>
                  <a:lnTo>
                    <a:pt x="5127" y="4399"/>
                  </a:lnTo>
                  <a:lnTo>
                    <a:pt x="5127" y="4350"/>
                  </a:lnTo>
                  <a:lnTo>
                    <a:pt x="5125" y="4300"/>
                  </a:lnTo>
                  <a:lnTo>
                    <a:pt x="5120" y="4248"/>
                  </a:lnTo>
                  <a:lnTo>
                    <a:pt x="5113" y="4196"/>
                  </a:lnTo>
                  <a:lnTo>
                    <a:pt x="5102" y="4142"/>
                  </a:lnTo>
                  <a:lnTo>
                    <a:pt x="5090" y="4088"/>
                  </a:lnTo>
                  <a:lnTo>
                    <a:pt x="5074" y="4032"/>
                  </a:lnTo>
                  <a:lnTo>
                    <a:pt x="5057" y="3977"/>
                  </a:lnTo>
                  <a:lnTo>
                    <a:pt x="5038" y="3921"/>
                  </a:lnTo>
                  <a:lnTo>
                    <a:pt x="5015" y="3864"/>
                  </a:lnTo>
                  <a:lnTo>
                    <a:pt x="4993" y="3806"/>
                  </a:lnTo>
                  <a:lnTo>
                    <a:pt x="4967" y="3749"/>
                  </a:lnTo>
                  <a:lnTo>
                    <a:pt x="4939" y="3690"/>
                  </a:lnTo>
                  <a:lnTo>
                    <a:pt x="4909" y="3631"/>
                  </a:lnTo>
                  <a:lnTo>
                    <a:pt x="4878" y="3572"/>
                  </a:lnTo>
                  <a:lnTo>
                    <a:pt x="4845" y="3511"/>
                  </a:lnTo>
                  <a:lnTo>
                    <a:pt x="4810" y="3452"/>
                  </a:lnTo>
                  <a:lnTo>
                    <a:pt x="4776" y="3391"/>
                  </a:lnTo>
                  <a:lnTo>
                    <a:pt x="4737" y="3330"/>
                  </a:lnTo>
                  <a:lnTo>
                    <a:pt x="4699" y="3269"/>
                  </a:lnTo>
                  <a:lnTo>
                    <a:pt x="4617" y="3148"/>
                  </a:lnTo>
                  <a:lnTo>
                    <a:pt x="4531" y="3026"/>
                  </a:lnTo>
                  <a:lnTo>
                    <a:pt x="4440" y="2904"/>
                  </a:lnTo>
                  <a:lnTo>
                    <a:pt x="4348" y="2783"/>
                  </a:lnTo>
                  <a:lnTo>
                    <a:pt x="4251" y="2664"/>
                  </a:lnTo>
                  <a:lnTo>
                    <a:pt x="4152" y="2544"/>
                  </a:lnTo>
                  <a:lnTo>
                    <a:pt x="4053" y="2428"/>
                  </a:lnTo>
                  <a:lnTo>
                    <a:pt x="3952" y="2313"/>
                  </a:lnTo>
                  <a:lnTo>
                    <a:pt x="3849" y="2202"/>
                  </a:lnTo>
                  <a:lnTo>
                    <a:pt x="3749" y="2093"/>
                  </a:lnTo>
                  <a:lnTo>
                    <a:pt x="3648" y="1988"/>
                  </a:lnTo>
                  <a:lnTo>
                    <a:pt x="3549" y="1886"/>
                  </a:lnTo>
                  <a:lnTo>
                    <a:pt x="3451" y="1787"/>
                  </a:lnTo>
                  <a:lnTo>
                    <a:pt x="3357" y="1695"/>
                  </a:lnTo>
                  <a:lnTo>
                    <a:pt x="3267" y="1606"/>
                  </a:lnTo>
                  <a:lnTo>
                    <a:pt x="3097" y="1444"/>
                  </a:lnTo>
                  <a:lnTo>
                    <a:pt x="2947" y="1305"/>
                  </a:lnTo>
                  <a:lnTo>
                    <a:pt x="2824" y="1194"/>
                  </a:lnTo>
                  <a:lnTo>
                    <a:pt x="2824" y="1194"/>
                  </a:lnTo>
                  <a:close/>
                </a:path>
              </a:pathLst>
            </a:custGeom>
            <a:gradFill flip="none" rotWithShape="1">
              <a:gsLst>
                <a:gs pos="0">
                  <a:srgbClr val="99846D"/>
                </a:gs>
                <a:gs pos="100000">
                  <a:srgbClr val="755D3E"/>
                </a:gs>
                <a:gs pos="40000">
                  <a:srgbClr val="B39375"/>
                </a:gs>
              </a:gsLst>
              <a:lin ang="0" scaled="1"/>
              <a:tileRect/>
            </a:gradFill>
            <a:ln w="9525">
              <a:noFill/>
              <a:round/>
              <a:headEnd/>
              <a:tailEnd/>
            </a:ln>
            <a:effectLst>
              <a:innerShdw blurRad="111125" dist="50800" dir="2700000">
                <a:srgbClr val="000000">
                  <a:alpha val="50000"/>
                </a:srgbClr>
              </a:innerShdw>
            </a:effectLst>
          </p:spPr>
          <p:txBody>
            <a:bodyPr vert="horz" wrap="square" lIns="91440" tIns="45720" rIns="91440" bIns="45720" numCol="1" anchor="t" anchorCtr="0" compatLnSpc="1">
              <a:prstTxWarp prst="textNoShape">
                <a:avLst/>
              </a:prstTxWarp>
            </a:bodyPr>
            <a:lstStyle/>
            <a:p>
              <a:endParaRPr lang="en-US"/>
            </a:p>
          </p:txBody>
        </p:sp>
      </p:grpSp>
      <p:grpSp>
        <p:nvGrpSpPr>
          <p:cNvPr id="443" name="Group 442">
            <a:extLst>
              <a:ext uri="{C183D7F6-B498-43B3-948B-1728B52AA6E4}">
                <adec:decorative xmlns:adec="http://schemas.microsoft.com/office/drawing/2017/decorative" xmlns="" val="1"/>
              </a:ext>
            </a:extLst>
          </p:cNvPr>
          <p:cNvGrpSpPr/>
          <p:nvPr/>
        </p:nvGrpSpPr>
        <p:grpSpPr>
          <a:xfrm>
            <a:off x="2073212" y="3758312"/>
            <a:ext cx="636197" cy="2479916"/>
            <a:chOff x="2225612" y="3971068"/>
            <a:chExt cx="636197" cy="2479916"/>
          </a:xfrm>
        </p:grpSpPr>
        <p:grpSp>
          <p:nvGrpSpPr>
            <p:cNvPr id="438" name="Group 437"/>
            <p:cNvGrpSpPr/>
            <p:nvPr/>
          </p:nvGrpSpPr>
          <p:grpSpPr>
            <a:xfrm>
              <a:off x="2225612" y="5383474"/>
              <a:ext cx="365189" cy="1067510"/>
              <a:chOff x="2166342" y="5383474"/>
              <a:chExt cx="484939" cy="1067510"/>
            </a:xfrm>
          </p:grpSpPr>
          <p:grpSp>
            <p:nvGrpSpPr>
              <p:cNvPr id="372" name="Group 93"/>
              <p:cNvGrpSpPr/>
              <p:nvPr/>
            </p:nvGrpSpPr>
            <p:grpSpPr>
              <a:xfrm>
                <a:off x="2166342" y="5461841"/>
                <a:ext cx="484939" cy="989143"/>
                <a:chOff x="1346207" y="3640662"/>
                <a:chExt cx="712288" cy="3117515"/>
              </a:xfrm>
            </p:grpSpPr>
            <p:sp>
              <p:nvSpPr>
                <p:cNvPr id="374" name="Freeform 7"/>
                <p:cNvSpPr>
                  <a:spLocks/>
                </p:cNvSpPr>
                <p:nvPr/>
              </p:nvSpPr>
              <p:spPr bwMode="auto">
                <a:xfrm>
                  <a:off x="1740441" y="3674531"/>
                  <a:ext cx="318054" cy="3083646"/>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75" name="Freeform 5"/>
                <p:cNvSpPr>
                  <a:spLocks/>
                </p:cNvSpPr>
                <p:nvPr/>
              </p:nvSpPr>
              <p:spPr bwMode="auto">
                <a:xfrm>
                  <a:off x="1452044" y="3640662"/>
                  <a:ext cx="169026" cy="2623559"/>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77" name="Freeform 8"/>
                <p:cNvSpPr>
                  <a:spLocks/>
                </p:cNvSpPr>
                <p:nvPr/>
              </p:nvSpPr>
              <p:spPr bwMode="auto">
                <a:xfrm>
                  <a:off x="1837279" y="4109504"/>
                  <a:ext cx="155328" cy="657225"/>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78" name="Freeform 7"/>
                <p:cNvSpPr>
                  <a:spLocks/>
                </p:cNvSpPr>
                <p:nvPr/>
              </p:nvSpPr>
              <p:spPr bwMode="auto">
                <a:xfrm rot="21316019" flipH="1">
                  <a:off x="1500495" y="3662712"/>
                  <a:ext cx="268987" cy="2560805"/>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79" name="Freeform 5"/>
                <p:cNvSpPr>
                  <a:spLocks/>
                </p:cNvSpPr>
                <p:nvPr/>
              </p:nvSpPr>
              <p:spPr bwMode="auto">
                <a:xfrm flipH="1">
                  <a:off x="1854519" y="3640662"/>
                  <a:ext cx="169026" cy="2623559"/>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80" name="Freeform 8"/>
                <p:cNvSpPr>
                  <a:spLocks/>
                </p:cNvSpPr>
                <p:nvPr/>
              </p:nvSpPr>
              <p:spPr bwMode="auto">
                <a:xfrm>
                  <a:off x="1346207" y="4101039"/>
                  <a:ext cx="155328" cy="657225"/>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81" name="Freeform 8"/>
                <p:cNvSpPr>
                  <a:spLocks/>
                </p:cNvSpPr>
                <p:nvPr/>
              </p:nvSpPr>
              <p:spPr bwMode="auto">
                <a:xfrm rot="308441" flipH="1">
                  <a:off x="1634072" y="3662885"/>
                  <a:ext cx="194738" cy="1359957"/>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83" name="Freeform 6"/>
                <p:cNvSpPr>
                  <a:spLocks/>
                </p:cNvSpPr>
                <p:nvPr/>
              </p:nvSpPr>
              <p:spPr bwMode="auto">
                <a:xfrm rot="21099981" flipH="1">
                  <a:off x="1589538" y="3682098"/>
                  <a:ext cx="430800" cy="2259594"/>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84" name="Freeform 8"/>
                <p:cNvSpPr>
                  <a:spLocks/>
                </p:cNvSpPr>
                <p:nvPr/>
              </p:nvSpPr>
              <p:spPr bwMode="auto">
                <a:xfrm>
                  <a:off x="1396999" y="4907492"/>
                  <a:ext cx="82552" cy="510505"/>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373" name="Freeform 9"/>
              <p:cNvSpPr>
                <a:spLocks/>
              </p:cNvSpPr>
              <p:nvPr/>
            </p:nvSpPr>
            <p:spPr bwMode="auto">
              <a:xfrm rot="186992">
                <a:off x="2335857" y="5383474"/>
                <a:ext cx="239968" cy="111338"/>
              </a:xfrm>
              <a:custGeom>
                <a:avLst/>
                <a:gdLst/>
                <a:ahLst/>
                <a:cxnLst>
                  <a:cxn ang="0">
                    <a:pos x="125" y="78"/>
                  </a:cxn>
                  <a:cxn ang="0">
                    <a:pos x="70" y="141"/>
                  </a:cxn>
                  <a:cxn ang="0">
                    <a:pos x="29" y="176"/>
                  </a:cxn>
                  <a:cxn ang="0">
                    <a:pos x="15" y="181"/>
                  </a:cxn>
                  <a:cxn ang="0">
                    <a:pos x="3" y="189"/>
                  </a:cxn>
                  <a:cxn ang="0">
                    <a:pos x="0" y="194"/>
                  </a:cxn>
                  <a:cxn ang="0">
                    <a:pos x="1" y="200"/>
                  </a:cxn>
                  <a:cxn ang="0">
                    <a:pos x="8" y="207"/>
                  </a:cxn>
                  <a:cxn ang="0">
                    <a:pos x="70" y="250"/>
                  </a:cxn>
                  <a:cxn ang="0">
                    <a:pos x="74" y="249"/>
                  </a:cxn>
                  <a:cxn ang="0">
                    <a:pos x="102" y="249"/>
                  </a:cxn>
                  <a:cxn ang="0">
                    <a:pos x="125" y="252"/>
                  </a:cxn>
                  <a:cxn ang="0">
                    <a:pos x="138" y="253"/>
                  </a:cxn>
                  <a:cxn ang="0">
                    <a:pos x="154" y="252"/>
                  </a:cxn>
                  <a:cxn ang="0">
                    <a:pos x="168" y="248"/>
                  </a:cxn>
                  <a:cxn ang="0">
                    <a:pos x="184" y="249"/>
                  </a:cxn>
                  <a:cxn ang="0">
                    <a:pos x="195" y="252"/>
                  </a:cxn>
                  <a:cxn ang="0">
                    <a:pos x="208" y="256"/>
                  </a:cxn>
                  <a:cxn ang="0">
                    <a:pos x="218" y="254"/>
                  </a:cxn>
                  <a:cxn ang="0">
                    <a:pos x="233" y="249"/>
                  </a:cxn>
                  <a:cxn ang="0">
                    <a:pos x="244" y="244"/>
                  </a:cxn>
                  <a:cxn ang="0">
                    <a:pos x="251" y="246"/>
                  </a:cxn>
                  <a:cxn ang="0">
                    <a:pos x="260" y="250"/>
                  </a:cxn>
                  <a:cxn ang="0">
                    <a:pos x="265" y="254"/>
                  </a:cxn>
                  <a:cxn ang="0">
                    <a:pos x="280" y="264"/>
                  </a:cxn>
                  <a:cxn ang="0">
                    <a:pos x="284" y="263"/>
                  </a:cxn>
                  <a:cxn ang="0">
                    <a:pos x="293" y="258"/>
                  </a:cxn>
                  <a:cxn ang="0">
                    <a:pos x="307" y="253"/>
                  </a:cxn>
                  <a:cxn ang="0">
                    <a:pos x="322" y="252"/>
                  </a:cxn>
                  <a:cxn ang="0">
                    <a:pos x="331" y="253"/>
                  </a:cxn>
                  <a:cxn ang="0">
                    <a:pos x="364" y="254"/>
                  </a:cxn>
                  <a:cxn ang="0">
                    <a:pos x="382" y="249"/>
                  </a:cxn>
                  <a:cxn ang="0">
                    <a:pos x="390" y="242"/>
                  </a:cxn>
                  <a:cxn ang="0">
                    <a:pos x="486" y="227"/>
                  </a:cxn>
                  <a:cxn ang="0">
                    <a:pos x="494" y="222"/>
                  </a:cxn>
                  <a:cxn ang="0">
                    <a:pos x="542" y="193"/>
                  </a:cxn>
                  <a:cxn ang="0">
                    <a:pos x="566" y="176"/>
                  </a:cxn>
                  <a:cxn ang="0">
                    <a:pos x="568" y="173"/>
                  </a:cxn>
                  <a:cxn ang="0">
                    <a:pos x="569" y="168"/>
                  </a:cxn>
                  <a:cxn ang="0">
                    <a:pos x="563" y="159"/>
                  </a:cxn>
                  <a:cxn ang="0">
                    <a:pos x="548" y="146"/>
                  </a:cxn>
                  <a:cxn ang="0">
                    <a:pos x="512" y="126"/>
                  </a:cxn>
                  <a:cxn ang="0">
                    <a:pos x="463" y="102"/>
                  </a:cxn>
                  <a:cxn ang="0">
                    <a:pos x="370" y="71"/>
                  </a:cxn>
                  <a:cxn ang="0">
                    <a:pos x="293" y="36"/>
                  </a:cxn>
                  <a:cxn ang="0">
                    <a:pos x="289" y="20"/>
                  </a:cxn>
                  <a:cxn ang="0">
                    <a:pos x="281" y="8"/>
                  </a:cxn>
                  <a:cxn ang="0">
                    <a:pos x="273" y="2"/>
                  </a:cxn>
                  <a:cxn ang="0">
                    <a:pos x="262" y="0"/>
                  </a:cxn>
                  <a:cxn ang="0">
                    <a:pos x="249" y="3"/>
                  </a:cxn>
                  <a:cxn ang="0">
                    <a:pos x="241" y="8"/>
                  </a:cxn>
                  <a:cxn ang="0">
                    <a:pos x="195" y="36"/>
                  </a:cxn>
                </a:cxnLst>
                <a:rect l="0" t="0" r="r" b="b"/>
                <a:pathLst>
                  <a:path w="569" h="264">
                    <a:moveTo>
                      <a:pt x="195" y="36"/>
                    </a:moveTo>
                    <a:lnTo>
                      <a:pt x="125" y="78"/>
                    </a:lnTo>
                    <a:lnTo>
                      <a:pt x="125" y="78"/>
                    </a:lnTo>
                    <a:lnTo>
                      <a:pt x="70" y="141"/>
                    </a:lnTo>
                    <a:lnTo>
                      <a:pt x="29" y="176"/>
                    </a:lnTo>
                    <a:lnTo>
                      <a:pt x="29" y="176"/>
                    </a:lnTo>
                    <a:lnTo>
                      <a:pt x="22" y="178"/>
                    </a:lnTo>
                    <a:lnTo>
                      <a:pt x="15" y="181"/>
                    </a:lnTo>
                    <a:lnTo>
                      <a:pt x="9" y="184"/>
                    </a:lnTo>
                    <a:lnTo>
                      <a:pt x="3" y="189"/>
                    </a:lnTo>
                    <a:lnTo>
                      <a:pt x="1" y="191"/>
                    </a:lnTo>
                    <a:lnTo>
                      <a:pt x="0" y="194"/>
                    </a:lnTo>
                    <a:lnTo>
                      <a:pt x="0" y="197"/>
                    </a:lnTo>
                    <a:lnTo>
                      <a:pt x="1" y="200"/>
                    </a:lnTo>
                    <a:lnTo>
                      <a:pt x="3" y="203"/>
                    </a:lnTo>
                    <a:lnTo>
                      <a:pt x="8" y="207"/>
                    </a:lnTo>
                    <a:lnTo>
                      <a:pt x="8" y="207"/>
                    </a:lnTo>
                    <a:lnTo>
                      <a:pt x="70" y="250"/>
                    </a:lnTo>
                    <a:lnTo>
                      <a:pt x="70" y="250"/>
                    </a:lnTo>
                    <a:lnTo>
                      <a:pt x="74" y="249"/>
                    </a:lnTo>
                    <a:lnTo>
                      <a:pt x="85" y="249"/>
                    </a:lnTo>
                    <a:lnTo>
                      <a:pt x="102" y="249"/>
                    </a:lnTo>
                    <a:lnTo>
                      <a:pt x="113" y="250"/>
                    </a:lnTo>
                    <a:lnTo>
                      <a:pt x="125" y="252"/>
                    </a:lnTo>
                    <a:lnTo>
                      <a:pt x="125" y="252"/>
                    </a:lnTo>
                    <a:lnTo>
                      <a:pt x="138" y="253"/>
                    </a:lnTo>
                    <a:lnTo>
                      <a:pt x="147" y="253"/>
                    </a:lnTo>
                    <a:lnTo>
                      <a:pt x="154" y="252"/>
                    </a:lnTo>
                    <a:lnTo>
                      <a:pt x="161" y="250"/>
                    </a:lnTo>
                    <a:lnTo>
                      <a:pt x="168" y="248"/>
                    </a:lnTo>
                    <a:lnTo>
                      <a:pt x="174" y="248"/>
                    </a:lnTo>
                    <a:lnTo>
                      <a:pt x="184" y="249"/>
                    </a:lnTo>
                    <a:lnTo>
                      <a:pt x="195" y="252"/>
                    </a:lnTo>
                    <a:lnTo>
                      <a:pt x="195" y="252"/>
                    </a:lnTo>
                    <a:lnTo>
                      <a:pt x="202" y="254"/>
                    </a:lnTo>
                    <a:lnTo>
                      <a:pt x="208" y="256"/>
                    </a:lnTo>
                    <a:lnTo>
                      <a:pt x="212" y="256"/>
                    </a:lnTo>
                    <a:lnTo>
                      <a:pt x="218" y="254"/>
                    </a:lnTo>
                    <a:lnTo>
                      <a:pt x="225" y="252"/>
                    </a:lnTo>
                    <a:lnTo>
                      <a:pt x="233" y="249"/>
                    </a:lnTo>
                    <a:lnTo>
                      <a:pt x="240" y="246"/>
                    </a:lnTo>
                    <a:lnTo>
                      <a:pt x="244" y="244"/>
                    </a:lnTo>
                    <a:lnTo>
                      <a:pt x="248" y="244"/>
                    </a:lnTo>
                    <a:lnTo>
                      <a:pt x="251" y="246"/>
                    </a:lnTo>
                    <a:lnTo>
                      <a:pt x="255" y="247"/>
                    </a:lnTo>
                    <a:lnTo>
                      <a:pt x="260" y="250"/>
                    </a:lnTo>
                    <a:lnTo>
                      <a:pt x="265" y="254"/>
                    </a:lnTo>
                    <a:lnTo>
                      <a:pt x="265" y="254"/>
                    </a:lnTo>
                    <a:lnTo>
                      <a:pt x="274" y="261"/>
                    </a:lnTo>
                    <a:lnTo>
                      <a:pt x="280" y="264"/>
                    </a:lnTo>
                    <a:lnTo>
                      <a:pt x="282" y="264"/>
                    </a:lnTo>
                    <a:lnTo>
                      <a:pt x="284" y="263"/>
                    </a:lnTo>
                    <a:lnTo>
                      <a:pt x="288" y="261"/>
                    </a:lnTo>
                    <a:lnTo>
                      <a:pt x="293" y="258"/>
                    </a:lnTo>
                    <a:lnTo>
                      <a:pt x="301" y="254"/>
                    </a:lnTo>
                    <a:lnTo>
                      <a:pt x="307" y="253"/>
                    </a:lnTo>
                    <a:lnTo>
                      <a:pt x="313" y="252"/>
                    </a:lnTo>
                    <a:lnTo>
                      <a:pt x="322" y="252"/>
                    </a:lnTo>
                    <a:lnTo>
                      <a:pt x="331" y="253"/>
                    </a:lnTo>
                    <a:lnTo>
                      <a:pt x="331" y="253"/>
                    </a:lnTo>
                    <a:lnTo>
                      <a:pt x="350" y="254"/>
                    </a:lnTo>
                    <a:lnTo>
                      <a:pt x="364" y="254"/>
                    </a:lnTo>
                    <a:lnTo>
                      <a:pt x="374" y="252"/>
                    </a:lnTo>
                    <a:lnTo>
                      <a:pt x="382" y="249"/>
                    </a:lnTo>
                    <a:lnTo>
                      <a:pt x="387" y="246"/>
                    </a:lnTo>
                    <a:lnTo>
                      <a:pt x="390" y="242"/>
                    </a:lnTo>
                    <a:lnTo>
                      <a:pt x="391" y="239"/>
                    </a:lnTo>
                    <a:lnTo>
                      <a:pt x="486" y="227"/>
                    </a:lnTo>
                    <a:lnTo>
                      <a:pt x="486" y="227"/>
                    </a:lnTo>
                    <a:lnTo>
                      <a:pt x="494" y="222"/>
                    </a:lnTo>
                    <a:lnTo>
                      <a:pt x="516" y="210"/>
                    </a:lnTo>
                    <a:lnTo>
                      <a:pt x="542" y="193"/>
                    </a:lnTo>
                    <a:lnTo>
                      <a:pt x="554" y="184"/>
                    </a:lnTo>
                    <a:lnTo>
                      <a:pt x="566" y="176"/>
                    </a:lnTo>
                    <a:lnTo>
                      <a:pt x="566" y="176"/>
                    </a:lnTo>
                    <a:lnTo>
                      <a:pt x="568" y="173"/>
                    </a:lnTo>
                    <a:lnTo>
                      <a:pt x="569" y="171"/>
                    </a:lnTo>
                    <a:lnTo>
                      <a:pt x="569" y="168"/>
                    </a:lnTo>
                    <a:lnTo>
                      <a:pt x="568" y="166"/>
                    </a:lnTo>
                    <a:lnTo>
                      <a:pt x="563" y="159"/>
                    </a:lnTo>
                    <a:lnTo>
                      <a:pt x="557" y="153"/>
                    </a:lnTo>
                    <a:lnTo>
                      <a:pt x="548" y="146"/>
                    </a:lnTo>
                    <a:lnTo>
                      <a:pt x="538" y="139"/>
                    </a:lnTo>
                    <a:lnTo>
                      <a:pt x="512" y="126"/>
                    </a:lnTo>
                    <a:lnTo>
                      <a:pt x="487" y="112"/>
                    </a:lnTo>
                    <a:lnTo>
                      <a:pt x="463" y="102"/>
                    </a:lnTo>
                    <a:lnTo>
                      <a:pt x="440" y="92"/>
                    </a:lnTo>
                    <a:lnTo>
                      <a:pt x="370" y="71"/>
                    </a:lnTo>
                    <a:lnTo>
                      <a:pt x="293" y="36"/>
                    </a:lnTo>
                    <a:lnTo>
                      <a:pt x="293" y="36"/>
                    </a:lnTo>
                    <a:lnTo>
                      <a:pt x="291" y="28"/>
                    </a:lnTo>
                    <a:lnTo>
                      <a:pt x="289" y="20"/>
                    </a:lnTo>
                    <a:lnTo>
                      <a:pt x="284" y="11"/>
                    </a:lnTo>
                    <a:lnTo>
                      <a:pt x="281" y="8"/>
                    </a:lnTo>
                    <a:lnTo>
                      <a:pt x="278" y="4"/>
                    </a:lnTo>
                    <a:lnTo>
                      <a:pt x="273" y="2"/>
                    </a:lnTo>
                    <a:lnTo>
                      <a:pt x="269" y="1"/>
                    </a:lnTo>
                    <a:lnTo>
                      <a:pt x="262" y="0"/>
                    </a:lnTo>
                    <a:lnTo>
                      <a:pt x="257" y="1"/>
                    </a:lnTo>
                    <a:lnTo>
                      <a:pt x="249" y="3"/>
                    </a:lnTo>
                    <a:lnTo>
                      <a:pt x="241" y="8"/>
                    </a:lnTo>
                    <a:lnTo>
                      <a:pt x="241" y="8"/>
                    </a:lnTo>
                    <a:lnTo>
                      <a:pt x="195" y="36"/>
                    </a:lnTo>
                    <a:lnTo>
                      <a:pt x="195" y="36"/>
                    </a:lnTo>
                    <a:close/>
                  </a:path>
                </a:pathLst>
              </a:custGeom>
              <a:gradFill flip="none" rotWithShape="1">
                <a:gsLst>
                  <a:gs pos="0">
                    <a:srgbClr val="B39375"/>
                  </a:gs>
                  <a:gs pos="100000">
                    <a:srgbClr val="3E3619"/>
                  </a:gs>
                </a:gsLst>
                <a:lin ang="6240000" scaled="0"/>
                <a:tileRect/>
              </a:gradFill>
              <a:ln w="9525">
                <a:noFill/>
                <a:round/>
                <a:headEnd/>
                <a:tailEnd/>
              </a:ln>
              <a:effectLst>
                <a:innerShdw blurRad="136525"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grpSp>
          <p:nvGrpSpPr>
            <p:cNvPr id="163" name="Group 7"/>
            <p:cNvGrpSpPr/>
            <p:nvPr/>
          </p:nvGrpSpPr>
          <p:grpSpPr>
            <a:xfrm>
              <a:off x="2415998" y="3971068"/>
              <a:ext cx="445811" cy="1476624"/>
              <a:chOff x="4267200" y="2895600"/>
              <a:chExt cx="485996" cy="1609725"/>
            </a:xfrm>
          </p:grpSpPr>
          <p:sp>
            <p:nvSpPr>
              <p:cNvPr id="164" name="Freeform 5"/>
              <p:cNvSpPr>
                <a:spLocks/>
              </p:cNvSpPr>
              <p:nvPr/>
            </p:nvSpPr>
            <p:spPr bwMode="auto">
              <a:xfrm>
                <a:off x="4267200" y="2895600"/>
                <a:ext cx="254000" cy="1609725"/>
              </a:xfrm>
              <a:custGeom>
                <a:avLst/>
                <a:gdLst/>
                <a:ahLst/>
                <a:cxnLst>
                  <a:cxn ang="0">
                    <a:pos x="8" y="1945"/>
                  </a:cxn>
                  <a:cxn ang="0">
                    <a:pos x="66" y="1835"/>
                  </a:cxn>
                  <a:cxn ang="0">
                    <a:pos x="119" y="1722"/>
                  </a:cxn>
                  <a:cxn ang="0">
                    <a:pos x="167" y="1606"/>
                  </a:cxn>
                  <a:cxn ang="0">
                    <a:pos x="208" y="1489"/>
                  </a:cxn>
                  <a:cxn ang="0">
                    <a:pos x="223" y="1428"/>
                  </a:cxn>
                  <a:cxn ang="0">
                    <a:pos x="237" y="1369"/>
                  </a:cxn>
                  <a:cxn ang="0">
                    <a:pos x="246" y="1308"/>
                  </a:cxn>
                  <a:cxn ang="0">
                    <a:pos x="250" y="1249"/>
                  </a:cxn>
                  <a:cxn ang="0">
                    <a:pos x="250" y="1219"/>
                  </a:cxn>
                  <a:cxn ang="0">
                    <a:pos x="242" y="1161"/>
                  </a:cxn>
                  <a:cxn ang="0">
                    <a:pos x="233" y="1134"/>
                  </a:cxn>
                  <a:cxn ang="0">
                    <a:pos x="222" y="1107"/>
                  </a:cxn>
                  <a:cxn ang="0">
                    <a:pos x="208" y="1078"/>
                  </a:cxn>
                  <a:cxn ang="0">
                    <a:pos x="185" y="1015"/>
                  </a:cxn>
                  <a:cxn ang="0">
                    <a:pos x="167" y="953"/>
                  </a:cxn>
                  <a:cxn ang="0">
                    <a:pos x="137" y="828"/>
                  </a:cxn>
                  <a:cxn ang="0">
                    <a:pos x="116" y="700"/>
                  </a:cxn>
                  <a:cxn ang="0">
                    <a:pos x="93" y="510"/>
                  </a:cxn>
                  <a:cxn ang="0">
                    <a:pos x="89" y="446"/>
                  </a:cxn>
                  <a:cxn ang="0">
                    <a:pos x="81" y="317"/>
                  </a:cxn>
                  <a:cxn ang="0">
                    <a:pos x="78" y="254"/>
                  </a:cxn>
                  <a:cxn ang="0">
                    <a:pos x="78" y="127"/>
                  </a:cxn>
                  <a:cxn ang="0">
                    <a:pos x="79" y="94"/>
                  </a:cxn>
                  <a:cxn ang="0">
                    <a:pos x="85" y="31"/>
                  </a:cxn>
                  <a:cxn ang="0">
                    <a:pos x="92" y="0"/>
                  </a:cxn>
                  <a:cxn ang="0">
                    <a:pos x="89" y="15"/>
                  </a:cxn>
                  <a:cxn ang="0">
                    <a:pos x="85" y="63"/>
                  </a:cxn>
                  <a:cxn ang="0">
                    <a:pos x="85" y="127"/>
                  </a:cxn>
                  <a:cxn ang="0">
                    <a:pos x="88" y="190"/>
                  </a:cxn>
                  <a:cxn ang="0">
                    <a:pos x="92" y="254"/>
                  </a:cxn>
                  <a:cxn ang="0">
                    <a:pos x="105" y="380"/>
                  </a:cxn>
                  <a:cxn ang="0">
                    <a:pos x="121" y="505"/>
                  </a:cxn>
                  <a:cxn ang="0">
                    <a:pos x="131" y="569"/>
                  </a:cxn>
                  <a:cxn ang="0">
                    <a:pos x="154" y="693"/>
                  </a:cxn>
                  <a:cxn ang="0">
                    <a:pos x="181" y="818"/>
                  </a:cxn>
                  <a:cxn ang="0">
                    <a:pos x="215" y="938"/>
                  </a:cxn>
                  <a:cxn ang="0">
                    <a:pos x="236" y="997"/>
                  </a:cxn>
                  <a:cxn ang="0">
                    <a:pos x="260" y="1054"/>
                  </a:cxn>
                  <a:cxn ang="0">
                    <a:pos x="274" y="1080"/>
                  </a:cxn>
                  <a:cxn ang="0">
                    <a:pos x="290" y="1112"/>
                  </a:cxn>
                  <a:cxn ang="0">
                    <a:pos x="297" y="1128"/>
                  </a:cxn>
                  <a:cxn ang="0">
                    <a:pos x="307" y="1162"/>
                  </a:cxn>
                  <a:cxn ang="0">
                    <a:pos x="315" y="1213"/>
                  </a:cxn>
                  <a:cxn ang="0">
                    <a:pos x="318" y="1247"/>
                  </a:cxn>
                  <a:cxn ang="0">
                    <a:pos x="318" y="1315"/>
                  </a:cxn>
                  <a:cxn ang="0">
                    <a:pos x="311" y="1380"/>
                  </a:cxn>
                  <a:cxn ang="0">
                    <a:pos x="301" y="1446"/>
                  </a:cxn>
                  <a:cxn ang="0">
                    <a:pos x="287" y="1510"/>
                  </a:cxn>
                  <a:cxn ang="0">
                    <a:pos x="250" y="1636"/>
                  </a:cxn>
                  <a:cxn ang="0">
                    <a:pos x="208" y="1759"/>
                  </a:cxn>
                  <a:cxn ang="0">
                    <a:pos x="158" y="1879"/>
                  </a:cxn>
                  <a:cxn ang="0">
                    <a:pos x="105" y="1997"/>
                  </a:cxn>
                  <a:cxn ang="0">
                    <a:pos x="99" y="2006"/>
                  </a:cxn>
                  <a:cxn ang="0">
                    <a:pos x="82" y="2020"/>
                  </a:cxn>
                  <a:cxn ang="0">
                    <a:pos x="62" y="2027"/>
                  </a:cxn>
                  <a:cxn ang="0">
                    <a:pos x="41" y="2026"/>
                  </a:cxn>
                  <a:cxn ang="0">
                    <a:pos x="31" y="2023"/>
                  </a:cxn>
                  <a:cxn ang="0">
                    <a:pos x="14" y="2009"/>
                  </a:cxn>
                  <a:cxn ang="0">
                    <a:pos x="3" y="1992"/>
                  </a:cxn>
                  <a:cxn ang="0">
                    <a:pos x="0" y="1971"/>
                  </a:cxn>
                  <a:cxn ang="0">
                    <a:pos x="6" y="1949"/>
                  </a:cxn>
                  <a:cxn ang="0">
                    <a:pos x="7" y="1947"/>
                  </a:cxn>
                </a:cxnLst>
                <a:rect l="0" t="0" r="r" b="b"/>
                <a:pathLst>
                  <a:path w="319" h="2027">
                    <a:moveTo>
                      <a:pt x="8" y="1945"/>
                    </a:moveTo>
                    <a:lnTo>
                      <a:pt x="8" y="1945"/>
                    </a:lnTo>
                    <a:lnTo>
                      <a:pt x="37" y="1890"/>
                    </a:lnTo>
                    <a:lnTo>
                      <a:pt x="66" y="1835"/>
                    </a:lnTo>
                    <a:lnTo>
                      <a:pt x="93" y="1778"/>
                    </a:lnTo>
                    <a:lnTo>
                      <a:pt x="119" y="1722"/>
                    </a:lnTo>
                    <a:lnTo>
                      <a:pt x="144" y="1664"/>
                    </a:lnTo>
                    <a:lnTo>
                      <a:pt x="167" y="1606"/>
                    </a:lnTo>
                    <a:lnTo>
                      <a:pt x="188" y="1547"/>
                    </a:lnTo>
                    <a:lnTo>
                      <a:pt x="208" y="1489"/>
                    </a:lnTo>
                    <a:lnTo>
                      <a:pt x="208" y="1489"/>
                    </a:lnTo>
                    <a:lnTo>
                      <a:pt x="223" y="1428"/>
                    </a:lnTo>
                    <a:lnTo>
                      <a:pt x="230" y="1398"/>
                    </a:lnTo>
                    <a:lnTo>
                      <a:pt x="237" y="1369"/>
                    </a:lnTo>
                    <a:lnTo>
                      <a:pt x="242" y="1339"/>
                    </a:lnTo>
                    <a:lnTo>
                      <a:pt x="246" y="1308"/>
                    </a:lnTo>
                    <a:lnTo>
                      <a:pt x="249" y="1278"/>
                    </a:lnTo>
                    <a:lnTo>
                      <a:pt x="250" y="1249"/>
                    </a:lnTo>
                    <a:lnTo>
                      <a:pt x="250" y="1249"/>
                    </a:lnTo>
                    <a:lnTo>
                      <a:pt x="250" y="1219"/>
                    </a:lnTo>
                    <a:lnTo>
                      <a:pt x="247" y="1189"/>
                    </a:lnTo>
                    <a:lnTo>
                      <a:pt x="242" y="1161"/>
                    </a:lnTo>
                    <a:lnTo>
                      <a:pt x="233" y="1134"/>
                    </a:lnTo>
                    <a:lnTo>
                      <a:pt x="233" y="1134"/>
                    </a:lnTo>
                    <a:lnTo>
                      <a:pt x="227" y="1121"/>
                    </a:lnTo>
                    <a:lnTo>
                      <a:pt x="222" y="1107"/>
                    </a:lnTo>
                    <a:lnTo>
                      <a:pt x="208" y="1078"/>
                    </a:lnTo>
                    <a:lnTo>
                      <a:pt x="208" y="1078"/>
                    </a:lnTo>
                    <a:lnTo>
                      <a:pt x="195" y="1047"/>
                    </a:lnTo>
                    <a:lnTo>
                      <a:pt x="185" y="1015"/>
                    </a:lnTo>
                    <a:lnTo>
                      <a:pt x="185" y="1015"/>
                    </a:lnTo>
                    <a:lnTo>
                      <a:pt x="167" y="953"/>
                    </a:lnTo>
                    <a:lnTo>
                      <a:pt x="151" y="890"/>
                    </a:lnTo>
                    <a:lnTo>
                      <a:pt x="137" y="828"/>
                    </a:lnTo>
                    <a:lnTo>
                      <a:pt x="126" y="764"/>
                    </a:lnTo>
                    <a:lnTo>
                      <a:pt x="116" y="700"/>
                    </a:lnTo>
                    <a:lnTo>
                      <a:pt x="107" y="637"/>
                    </a:lnTo>
                    <a:lnTo>
                      <a:pt x="93" y="510"/>
                    </a:lnTo>
                    <a:lnTo>
                      <a:pt x="93" y="510"/>
                    </a:lnTo>
                    <a:lnTo>
                      <a:pt x="89" y="446"/>
                    </a:lnTo>
                    <a:lnTo>
                      <a:pt x="85" y="381"/>
                    </a:lnTo>
                    <a:lnTo>
                      <a:pt x="81" y="317"/>
                    </a:lnTo>
                    <a:lnTo>
                      <a:pt x="78" y="254"/>
                    </a:lnTo>
                    <a:lnTo>
                      <a:pt x="78" y="254"/>
                    </a:lnTo>
                    <a:lnTo>
                      <a:pt x="78" y="190"/>
                    </a:lnTo>
                    <a:lnTo>
                      <a:pt x="78" y="127"/>
                    </a:lnTo>
                    <a:lnTo>
                      <a:pt x="78" y="127"/>
                    </a:lnTo>
                    <a:lnTo>
                      <a:pt x="79" y="94"/>
                    </a:lnTo>
                    <a:lnTo>
                      <a:pt x="82" y="62"/>
                    </a:lnTo>
                    <a:lnTo>
                      <a:pt x="85" y="31"/>
                    </a:lnTo>
                    <a:lnTo>
                      <a:pt x="89" y="15"/>
                    </a:lnTo>
                    <a:lnTo>
                      <a:pt x="92" y="0"/>
                    </a:lnTo>
                    <a:lnTo>
                      <a:pt x="92" y="0"/>
                    </a:lnTo>
                    <a:lnTo>
                      <a:pt x="89" y="15"/>
                    </a:lnTo>
                    <a:lnTo>
                      <a:pt x="88" y="31"/>
                    </a:lnTo>
                    <a:lnTo>
                      <a:pt x="85" y="63"/>
                    </a:lnTo>
                    <a:lnTo>
                      <a:pt x="85" y="94"/>
                    </a:lnTo>
                    <a:lnTo>
                      <a:pt x="85" y="127"/>
                    </a:lnTo>
                    <a:lnTo>
                      <a:pt x="85" y="127"/>
                    </a:lnTo>
                    <a:lnTo>
                      <a:pt x="88" y="190"/>
                    </a:lnTo>
                    <a:lnTo>
                      <a:pt x="92" y="254"/>
                    </a:lnTo>
                    <a:lnTo>
                      <a:pt x="92" y="254"/>
                    </a:lnTo>
                    <a:lnTo>
                      <a:pt x="97" y="316"/>
                    </a:lnTo>
                    <a:lnTo>
                      <a:pt x="105" y="380"/>
                    </a:lnTo>
                    <a:lnTo>
                      <a:pt x="112" y="443"/>
                    </a:lnTo>
                    <a:lnTo>
                      <a:pt x="121" y="505"/>
                    </a:lnTo>
                    <a:lnTo>
                      <a:pt x="121" y="505"/>
                    </a:lnTo>
                    <a:lnTo>
                      <a:pt x="131" y="569"/>
                    </a:lnTo>
                    <a:lnTo>
                      <a:pt x="141" y="631"/>
                    </a:lnTo>
                    <a:lnTo>
                      <a:pt x="154" y="693"/>
                    </a:lnTo>
                    <a:lnTo>
                      <a:pt x="167" y="755"/>
                    </a:lnTo>
                    <a:lnTo>
                      <a:pt x="181" y="818"/>
                    </a:lnTo>
                    <a:lnTo>
                      <a:pt x="198" y="878"/>
                    </a:lnTo>
                    <a:lnTo>
                      <a:pt x="215" y="938"/>
                    </a:lnTo>
                    <a:lnTo>
                      <a:pt x="236" y="997"/>
                    </a:lnTo>
                    <a:lnTo>
                      <a:pt x="236" y="997"/>
                    </a:lnTo>
                    <a:lnTo>
                      <a:pt x="247" y="1025"/>
                    </a:lnTo>
                    <a:lnTo>
                      <a:pt x="260" y="1054"/>
                    </a:lnTo>
                    <a:lnTo>
                      <a:pt x="260" y="1054"/>
                    </a:lnTo>
                    <a:lnTo>
                      <a:pt x="274" y="1080"/>
                    </a:lnTo>
                    <a:lnTo>
                      <a:pt x="283" y="1095"/>
                    </a:lnTo>
                    <a:lnTo>
                      <a:pt x="290" y="1112"/>
                    </a:lnTo>
                    <a:lnTo>
                      <a:pt x="290" y="1112"/>
                    </a:lnTo>
                    <a:lnTo>
                      <a:pt x="297" y="1128"/>
                    </a:lnTo>
                    <a:lnTo>
                      <a:pt x="302" y="1145"/>
                    </a:lnTo>
                    <a:lnTo>
                      <a:pt x="307" y="1162"/>
                    </a:lnTo>
                    <a:lnTo>
                      <a:pt x="311" y="1179"/>
                    </a:lnTo>
                    <a:lnTo>
                      <a:pt x="315" y="1213"/>
                    </a:lnTo>
                    <a:lnTo>
                      <a:pt x="318" y="1247"/>
                    </a:lnTo>
                    <a:lnTo>
                      <a:pt x="318" y="1247"/>
                    </a:lnTo>
                    <a:lnTo>
                      <a:pt x="319" y="1281"/>
                    </a:lnTo>
                    <a:lnTo>
                      <a:pt x="318" y="1315"/>
                    </a:lnTo>
                    <a:lnTo>
                      <a:pt x="315" y="1347"/>
                    </a:lnTo>
                    <a:lnTo>
                      <a:pt x="311" y="1380"/>
                    </a:lnTo>
                    <a:lnTo>
                      <a:pt x="307" y="1414"/>
                    </a:lnTo>
                    <a:lnTo>
                      <a:pt x="301" y="1446"/>
                    </a:lnTo>
                    <a:lnTo>
                      <a:pt x="287" y="1510"/>
                    </a:lnTo>
                    <a:lnTo>
                      <a:pt x="287" y="1510"/>
                    </a:lnTo>
                    <a:lnTo>
                      <a:pt x="270" y="1574"/>
                    </a:lnTo>
                    <a:lnTo>
                      <a:pt x="250" y="1636"/>
                    </a:lnTo>
                    <a:lnTo>
                      <a:pt x="230" y="1696"/>
                    </a:lnTo>
                    <a:lnTo>
                      <a:pt x="208" y="1759"/>
                    </a:lnTo>
                    <a:lnTo>
                      <a:pt x="184" y="1818"/>
                    </a:lnTo>
                    <a:lnTo>
                      <a:pt x="158" y="1879"/>
                    </a:lnTo>
                    <a:lnTo>
                      <a:pt x="133" y="1938"/>
                    </a:lnTo>
                    <a:lnTo>
                      <a:pt x="105" y="1997"/>
                    </a:lnTo>
                    <a:lnTo>
                      <a:pt x="105" y="1997"/>
                    </a:lnTo>
                    <a:lnTo>
                      <a:pt x="99" y="2006"/>
                    </a:lnTo>
                    <a:lnTo>
                      <a:pt x="90" y="2014"/>
                    </a:lnTo>
                    <a:lnTo>
                      <a:pt x="82" y="2020"/>
                    </a:lnTo>
                    <a:lnTo>
                      <a:pt x="73" y="2024"/>
                    </a:lnTo>
                    <a:lnTo>
                      <a:pt x="62" y="2027"/>
                    </a:lnTo>
                    <a:lnTo>
                      <a:pt x="52" y="2027"/>
                    </a:lnTo>
                    <a:lnTo>
                      <a:pt x="41" y="2026"/>
                    </a:lnTo>
                    <a:lnTo>
                      <a:pt x="31" y="2023"/>
                    </a:lnTo>
                    <a:lnTo>
                      <a:pt x="31" y="2023"/>
                    </a:lnTo>
                    <a:lnTo>
                      <a:pt x="21" y="2017"/>
                    </a:lnTo>
                    <a:lnTo>
                      <a:pt x="14" y="2009"/>
                    </a:lnTo>
                    <a:lnTo>
                      <a:pt x="7" y="2000"/>
                    </a:lnTo>
                    <a:lnTo>
                      <a:pt x="3" y="1992"/>
                    </a:lnTo>
                    <a:lnTo>
                      <a:pt x="1" y="1980"/>
                    </a:lnTo>
                    <a:lnTo>
                      <a:pt x="0" y="1971"/>
                    </a:lnTo>
                    <a:lnTo>
                      <a:pt x="1" y="1959"/>
                    </a:lnTo>
                    <a:lnTo>
                      <a:pt x="6" y="1949"/>
                    </a:lnTo>
                    <a:lnTo>
                      <a:pt x="6" y="1949"/>
                    </a:lnTo>
                    <a:lnTo>
                      <a:pt x="7" y="1947"/>
                    </a:lnTo>
                    <a:lnTo>
                      <a:pt x="8" y="1945"/>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165" name="Group 110"/>
              <p:cNvGrpSpPr/>
              <p:nvPr/>
            </p:nvGrpSpPr>
            <p:grpSpPr>
              <a:xfrm rot="287009">
                <a:off x="4506877" y="3818451"/>
                <a:ext cx="246319" cy="233233"/>
                <a:chOff x="971551" y="0"/>
                <a:chExt cx="7200902" cy="6818311"/>
              </a:xfrm>
            </p:grpSpPr>
            <p:sp>
              <p:nvSpPr>
                <p:cNvPr id="169" name="Freeform 5"/>
                <p:cNvSpPr>
                  <a:spLocks/>
                </p:cNvSpPr>
                <p:nvPr/>
              </p:nvSpPr>
              <p:spPr bwMode="auto">
                <a:xfrm>
                  <a:off x="1372976" y="59702"/>
                  <a:ext cx="6586548" cy="6713516"/>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6" name="Group 118"/>
              <p:cNvGrpSpPr/>
              <p:nvPr/>
            </p:nvGrpSpPr>
            <p:grpSpPr>
              <a:xfrm rot="16938217">
                <a:off x="4258732" y="3353819"/>
                <a:ext cx="313744" cy="87897"/>
                <a:chOff x="793750" y="0"/>
                <a:chExt cx="7556501" cy="2116991"/>
              </a:xfrm>
            </p:grpSpPr>
            <p:sp>
              <p:nvSpPr>
                <p:cNvPr id="167"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440" name="Group 439">
            <a:extLst>
              <a:ext uri="{C183D7F6-B498-43B3-948B-1728B52AA6E4}">
                <adec:decorative xmlns:adec="http://schemas.microsoft.com/office/drawing/2017/decorative" xmlns="" val="1"/>
              </a:ext>
            </a:extLst>
          </p:cNvPr>
          <p:cNvGrpSpPr/>
          <p:nvPr/>
        </p:nvGrpSpPr>
        <p:grpSpPr>
          <a:xfrm>
            <a:off x="6503053" y="473044"/>
            <a:ext cx="2488547" cy="7223156"/>
            <a:chOff x="6655453" y="685800"/>
            <a:chExt cx="2488547" cy="7223156"/>
          </a:xfrm>
          <a:effectLst/>
        </p:grpSpPr>
        <p:grpSp>
          <p:nvGrpSpPr>
            <p:cNvPr id="436" name="Group 435"/>
            <p:cNvGrpSpPr/>
            <p:nvPr/>
          </p:nvGrpSpPr>
          <p:grpSpPr>
            <a:xfrm>
              <a:off x="7142585" y="5350922"/>
              <a:ext cx="756716" cy="2558034"/>
              <a:chOff x="7142585" y="5367856"/>
              <a:chExt cx="756716" cy="2558034"/>
            </a:xfrm>
          </p:grpSpPr>
          <p:grpSp>
            <p:nvGrpSpPr>
              <p:cNvPr id="421" name="Group 93"/>
              <p:cNvGrpSpPr/>
              <p:nvPr/>
            </p:nvGrpSpPr>
            <p:grpSpPr>
              <a:xfrm rot="186992">
                <a:off x="7142585" y="5477639"/>
                <a:ext cx="756716" cy="2448251"/>
                <a:chOff x="1346199" y="3640666"/>
                <a:chExt cx="755164" cy="3117518"/>
              </a:xfrm>
            </p:grpSpPr>
            <p:sp>
              <p:nvSpPr>
                <p:cNvPr id="423" name="Freeform 7"/>
                <p:cNvSpPr>
                  <a:spLocks/>
                </p:cNvSpPr>
                <p:nvPr/>
              </p:nvSpPr>
              <p:spPr bwMode="auto">
                <a:xfrm>
                  <a:off x="1740433" y="3674533"/>
                  <a:ext cx="318052" cy="3083651"/>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24" name="Freeform 5"/>
                <p:cNvSpPr>
                  <a:spLocks/>
                </p:cNvSpPr>
                <p:nvPr/>
              </p:nvSpPr>
              <p:spPr bwMode="auto">
                <a:xfrm>
                  <a:off x="1452037" y="3640667"/>
                  <a:ext cx="169026"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25" name="Freeform 6"/>
                <p:cNvSpPr>
                  <a:spLocks/>
                </p:cNvSpPr>
                <p:nvPr/>
              </p:nvSpPr>
              <p:spPr bwMode="auto">
                <a:xfrm rot="400286">
                  <a:off x="1517125" y="3676652"/>
                  <a:ext cx="584238" cy="2470150"/>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26" name="Freeform 8"/>
                <p:cNvSpPr>
                  <a:spLocks/>
                </p:cNvSpPr>
                <p:nvPr/>
              </p:nvSpPr>
              <p:spPr bwMode="auto">
                <a:xfrm>
                  <a:off x="1837270" y="4109510"/>
                  <a:ext cx="155327" cy="657225"/>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27" name="Freeform 7"/>
                <p:cNvSpPr>
                  <a:spLocks/>
                </p:cNvSpPr>
                <p:nvPr/>
              </p:nvSpPr>
              <p:spPr bwMode="auto">
                <a:xfrm rot="21316019" flipH="1">
                  <a:off x="1500489" y="3662715"/>
                  <a:ext cx="268985" cy="2560804"/>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28" name="Freeform 5"/>
                <p:cNvSpPr>
                  <a:spLocks/>
                </p:cNvSpPr>
                <p:nvPr/>
              </p:nvSpPr>
              <p:spPr bwMode="auto">
                <a:xfrm flipH="1">
                  <a:off x="1854511" y="3640666"/>
                  <a:ext cx="169026" cy="2623557"/>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29" name="Freeform 8"/>
                <p:cNvSpPr>
                  <a:spLocks/>
                </p:cNvSpPr>
                <p:nvPr/>
              </p:nvSpPr>
              <p:spPr bwMode="auto">
                <a:xfrm>
                  <a:off x="1346199" y="4101042"/>
                  <a:ext cx="155327" cy="657224"/>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30" name="Freeform 8"/>
                <p:cNvSpPr>
                  <a:spLocks/>
                </p:cNvSpPr>
                <p:nvPr/>
              </p:nvSpPr>
              <p:spPr bwMode="auto">
                <a:xfrm rot="308441" flipH="1">
                  <a:off x="1634065" y="3662892"/>
                  <a:ext cx="194736" cy="1359958"/>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31" name="Freeform 5"/>
                <p:cNvSpPr>
                  <a:spLocks/>
                </p:cNvSpPr>
                <p:nvPr/>
              </p:nvSpPr>
              <p:spPr bwMode="auto">
                <a:xfrm rot="21448727">
                  <a:off x="1720852" y="3651251"/>
                  <a:ext cx="169026"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32" name="Freeform 6"/>
                <p:cNvSpPr>
                  <a:spLocks/>
                </p:cNvSpPr>
                <p:nvPr/>
              </p:nvSpPr>
              <p:spPr bwMode="auto">
                <a:xfrm rot="21099981" flipH="1">
                  <a:off x="1589360" y="3674976"/>
                  <a:ext cx="430796" cy="2259597"/>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33" name="Freeform 8"/>
                <p:cNvSpPr>
                  <a:spLocks/>
                </p:cNvSpPr>
                <p:nvPr/>
              </p:nvSpPr>
              <p:spPr bwMode="auto">
                <a:xfrm>
                  <a:off x="1397000" y="4907492"/>
                  <a:ext cx="82551" cy="510506"/>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34" name="Freeform 5"/>
                <p:cNvSpPr>
                  <a:spLocks/>
                </p:cNvSpPr>
                <p:nvPr/>
              </p:nvSpPr>
              <p:spPr bwMode="auto">
                <a:xfrm rot="21448727">
                  <a:off x="1631951" y="3644900"/>
                  <a:ext cx="169026"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35" name="Freeform 7"/>
                <p:cNvSpPr>
                  <a:spLocks/>
                </p:cNvSpPr>
                <p:nvPr/>
              </p:nvSpPr>
              <p:spPr bwMode="auto">
                <a:xfrm rot="21316019" flipH="1">
                  <a:off x="1640185" y="3650015"/>
                  <a:ext cx="268985" cy="2560804"/>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422" name="Freeform 9"/>
              <p:cNvSpPr>
                <a:spLocks/>
              </p:cNvSpPr>
              <p:nvPr/>
            </p:nvSpPr>
            <p:spPr bwMode="auto">
              <a:xfrm rot="186992">
                <a:off x="7445485" y="5367856"/>
                <a:ext cx="359118" cy="166619"/>
              </a:xfrm>
              <a:custGeom>
                <a:avLst/>
                <a:gdLst/>
                <a:ahLst/>
                <a:cxnLst>
                  <a:cxn ang="0">
                    <a:pos x="125" y="78"/>
                  </a:cxn>
                  <a:cxn ang="0">
                    <a:pos x="70" y="141"/>
                  </a:cxn>
                  <a:cxn ang="0">
                    <a:pos x="29" y="176"/>
                  </a:cxn>
                  <a:cxn ang="0">
                    <a:pos x="15" y="181"/>
                  </a:cxn>
                  <a:cxn ang="0">
                    <a:pos x="3" y="189"/>
                  </a:cxn>
                  <a:cxn ang="0">
                    <a:pos x="0" y="194"/>
                  </a:cxn>
                  <a:cxn ang="0">
                    <a:pos x="1" y="200"/>
                  </a:cxn>
                  <a:cxn ang="0">
                    <a:pos x="8" y="207"/>
                  </a:cxn>
                  <a:cxn ang="0">
                    <a:pos x="70" y="250"/>
                  </a:cxn>
                  <a:cxn ang="0">
                    <a:pos x="74" y="249"/>
                  </a:cxn>
                  <a:cxn ang="0">
                    <a:pos x="102" y="249"/>
                  </a:cxn>
                  <a:cxn ang="0">
                    <a:pos x="125" y="252"/>
                  </a:cxn>
                  <a:cxn ang="0">
                    <a:pos x="138" y="253"/>
                  </a:cxn>
                  <a:cxn ang="0">
                    <a:pos x="154" y="252"/>
                  </a:cxn>
                  <a:cxn ang="0">
                    <a:pos x="168" y="248"/>
                  </a:cxn>
                  <a:cxn ang="0">
                    <a:pos x="184" y="249"/>
                  </a:cxn>
                  <a:cxn ang="0">
                    <a:pos x="195" y="252"/>
                  </a:cxn>
                  <a:cxn ang="0">
                    <a:pos x="208" y="256"/>
                  </a:cxn>
                  <a:cxn ang="0">
                    <a:pos x="218" y="254"/>
                  </a:cxn>
                  <a:cxn ang="0">
                    <a:pos x="233" y="249"/>
                  </a:cxn>
                  <a:cxn ang="0">
                    <a:pos x="244" y="244"/>
                  </a:cxn>
                  <a:cxn ang="0">
                    <a:pos x="251" y="246"/>
                  </a:cxn>
                  <a:cxn ang="0">
                    <a:pos x="260" y="250"/>
                  </a:cxn>
                  <a:cxn ang="0">
                    <a:pos x="265" y="254"/>
                  </a:cxn>
                  <a:cxn ang="0">
                    <a:pos x="280" y="264"/>
                  </a:cxn>
                  <a:cxn ang="0">
                    <a:pos x="284" y="263"/>
                  </a:cxn>
                  <a:cxn ang="0">
                    <a:pos x="293" y="258"/>
                  </a:cxn>
                  <a:cxn ang="0">
                    <a:pos x="307" y="253"/>
                  </a:cxn>
                  <a:cxn ang="0">
                    <a:pos x="322" y="252"/>
                  </a:cxn>
                  <a:cxn ang="0">
                    <a:pos x="331" y="253"/>
                  </a:cxn>
                  <a:cxn ang="0">
                    <a:pos x="364" y="254"/>
                  </a:cxn>
                  <a:cxn ang="0">
                    <a:pos x="382" y="249"/>
                  </a:cxn>
                  <a:cxn ang="0">
                    <a:pos x="390" y="242"/>
                  </a:cxn>
                  <a:cxn ang="0">
                    <a:pos x="486" y="227"/>
                  </a:cxn>
                  <a:cxn ang="0">
                    <a:pos x="494" y="222"/>
                  </a:cxn>
                  <a:cxn ang="0">
                    <a:pos x="542" y="193"/>
                  </a:cxn>
                  <a:cxn ang="0">
                    <a:pos x="566" y="176"/>
                  </a:cxn>
                  <a:cxn ang="0">
                    <a:pos x="568" y="173"/>
                  </a:cxn>
                  <a:cxn ang="0">
                    <a:pos x="569" y="168"/>
                  </a:cxn>
                  <a:cxn ang="0">
                    <a:pos x="563" y="159"/>
                  </a:cxn>
                  <a:cxn ang="0">
                    <a:pos x="548" y="146"/>
                  </a:cxn>
                  <a:cxn ang="0">
                    <a:pos x="512" y="126"/>
                  </a:cxn>
                  <a:cxn ang="0">
                    <a:pos x="463" y="102"/>
                  </a:cxn>
                  <a:cxn ang="0">
                    <a:pos x="370" y="71"/>
                  </a:cxn>
                  <a:cxn ang="0">
                    <a:pos x="293" y="36"/>
                  </a:cxn>
                  <a:cxn ang="0">
                    <a:pos x="289" y="20"/>
                  </a:cxn>
                  <a:cxn ang="0">
                    <a:pos x="281" y="8"/>
                  </a:cxn>
                  <a:cxn ang="0">
                    <a:pos x="273" y="2"/>
                  </a:cxn>
                  <a:cxn ang="0">
                    <a:pos x="262" y="0"/>
                  </a:cxn>
                  <a:cxn ang="0">
                    <a:pos x="249" y="3"/>
                  </a:cxn>
                  <a:cxn ang="0">
                    <a:pos x="241" y="8"/>
                  </a:cxn>
                  <a:cxn ang="0">
                    <a:pos x="195" y="36"/>
                  </a:cxn>
                </a:cxnLst>
                <a:rect l="0" t="0" r="r" b="b"/>
                <a:pathLst>
                  <a:path w="569" h="264">
                    <a:moveTo>
                      <a:pt x="195" y="36"/>
                    </a:moveTo>
                    <a:lnTo>
                      <a:pt x="125" y="78"/>
                    </a:lnTo>
                    <a:lnTo>
                      <a:pt x="125" y="78"/>
                    </a:lnTo>
                    <a:lnTo>
                      <a:pt x="70" y="141"/>
                    </a:lnTo>
                    <a:lnTo>
                      <a:pt x="29" y="176"/>
                    </a:lnTo>
                    <a:lnTo>
                      <a:pt x="29" y="176"/>
                    </a:lnTo>
                    <a:lnTo>
                      <a:pt x="22" y="178"/>
                    </a:lnTo>
                    <a:lnTo>
                      <a:pt x="15" y="181"/>
                    </a:lnTo>
                    <a:lnTo>
                      <a:pt x="9" y="184"/>
                    </a:lnTo>
                    <a:lnTo>
                      <a:pt x="3" y="189"/>
                    </a:lnTo>
                    <a:lnTo>
                      <a:pt x="1" y="191"/>
                    </a:lnTo>
                    <a:lnTo>
                      <a:pt x="0" y="194"/>
                    </a:lnTo>
                    <a:lnTo>
                      <a:pt x="0" y="197"/>
                    </a:lnTo>
                    <a:lnTo>
                      <a:pt x="1" y="200"/>
                    </a:lnTo>
                    <a:lnTo>
                      <a:pt x="3" y="203"/>
                    </a:lnTo>
                    <a:lnTo>
                      <a:pt x="8" y="207"/>
                    </a:lnTo>
                    <a:lnTo>
                      <a:pt x="8" y="207"/>
                    </a:lnTo>
                    <a:lnTo>
                      <a:pt x="70" y="250"/>
                    </a:lnTo>
                    <a:lnTo>
                      <a:pt x="70" y="250"/>
                    </a:lnTo>
                    <a:lnTo>
                      <a:pt x="74" y="249"/>
                    </a:lnTo>
                    <a:lnTo>
                      <a:pt x="85" y="249"/>
                    </a:lnTo>
                    <a:lnTo>
                      <a:pt x="102" y="249"/>
                    </a:lnTo>
                    <a:lnTo>
                      <a:pt x="113" y="250"/>
                    </a:lnTo>
                    <a:lnTo>
                      <a:pt x="125" y="252"/>
                    </a:lnTo>
                    <a:lnTo>
                      <a:pt x="125" y="252"/>
                    </a:lnTo>
                    <a:lnTo>
                      <a:pt x="138" y="253"/>
                    </a:lnTo>
                    <a:lnTo>
                      <a:pt x="147" y="253"/>
                    </a:lnTo>
                    <a:lnTo>
                      <a:pt x="154" y="252"/>
                    </a:lnTo>
                    <a:lnTo>
                      <a:pt x="161" y="250"/>
                    </a:lnTo>
                    <a:lnTo>
                      <a:pt x="168" y="248"/>
                    </a:lnTo>
                    <a:lnTo>
                      <a:pt x="174" y="248"/>
                    </a:lnTo>
                    <a:lnTo>
                      <a:pt x="184" y="249"/>
                    </a:lnTo>
                    <a:lnTo>
                      <a:pt x="195" y="252"/>
                    </a:lnTo>
                    <a:lnTo>
                      <a:pt x="195" y="252"/>
                    </a:lnTo>
                    <a:lnTo>
                      <a:pt x="202" y="254"/>
                    </a:lnTo>
                    <a:lnTo>
                      <a:pt x="208" y="256"/>
                    </a:lnTo>
                    <a:lnTo>
                      <a:pt x="212" y="256"/>
                    </a:lnTo>
                    <a:lnTo>
                      <a:pt x="218" y="254"/>
                    </a:lnTo>
                    <a:lnTo>
                      <a:pt x="225" y="252"/>
                    </a:lnTo>
                    <a:lnTo>
                      <a:pt x="233" y="249"/>
                    </a:lnTo>
                    <a:lnTo>
                      <a:pt x="240" y="246"/>
                    </a:lnTo>
                    <a:lnTo>
                      <a:pt x="244" y="244"/>
                    </a:lnTo>
                    <a:lnTo>
                      <a:pt x="248" y="244"/>
                    </a:lnTo>
                    <a:lnTo>
                      <a:pt x="251" y="246"/>
                    </a:lnTo>
                    <a:lnTo>
                      <a:pt x="255" y="247"/>
                    </a:lnTo>
                    <a:lnTo>
                      <a:pt x="260" y="250"/>
                    </a:lnTo>
                    <a:lnTo>
                      <a:pt x="265" y="254"/>
                    </a:lnTo>
                    <a:lnTo>
                      <a:pt x="265" y="254"/>
                    </a:lnTo>
                    <a:lnTo>
                      <a:pt x="274" y="261"/>
                    </a:lnTo>
                    <a:lnTo>
                      <a:pt x="280" y="264"/>
                    </a:lnTo>
                    <a:lnTo>
                      <a:pt x="282" y="264"/>
                    </a:lnTo>
                    <a:lnTo>
                      <a:pt x="284" y="263"/>
                    </a:lnTo>
                    <a:lnTo>
                      <a:pt x="288" y="261"/>
                    </a:lnTo>
                    <a:lnTo>
                      <a:pt x="293" y="258"/>
                    </a:lnTo>
                    <a:lnTo>
                      <a:pt x="301" y="254"/>
                    </a:lnTo>
                    <a:lnTo>
                      <a:pt x="307" y="253"/>
                    </a:lnTo>
                    <a:lnTo>
                      <a:pt x="313" y="252"/>
                    </a:lnTo>
                    <a:lnTo>
                      <a:pt x="322" y="252"/>
                    </a:lnTo>
                    <a:lnTo>
                      <a:pt x="331" y="253"/>
                    </a:lnTo>
                    <a:lnTo>
                      <a:pt x="331" y="253"/>
                    </a:lnTo>
                    <a:lnTo>
                      <a:pt x="350" y="254"/>
                    </a:lnTo>
                    <a:lnTo>
                      <a:pt x="364" y="254"/>
                    </a:lnTo>
                    <a:lnTo>
                      <a:pt x="374" y="252"/>
                    </a:lnTo>
                    <a:lnTo>
                      <a:pt x="382" y="249"/>
                    </a:lnTo>
                    <a:lnTo>
                      <a:pt x="387" y="246"/>
                    </a:lnTo>
                    <a:lnTo>
                      <a:pt x="390" y="242"/>
                    </a:lnTo>
                    <a:lnTo>
                      <a:pt x="391" y="239"/>
                    </a:lnTo>
                    <a:lnTo>
                      <a:pt x="486" y="227"/>
                    </a:lnTo>
                    <a:lnTo>
                      <a:pt x="486" y="227"/>
                    </a:lnTo>
                    <a:lnTo>
                      <a:pt x="494" y="222"/>
                    </a:lnTo>
                    <a:lnTo>
                      <a:pt x="516" y="210"/>
                    </a:lnTo>
                    <a:lnTo>
                      <a:pt x="542" y="193"/>
                    </a:lnTo>
                    <a:lnTo>
                      <a:pt x="554" y="184"/>
                    </a:lnTo>
                    <a:lnTo>
                      <a:pt x="566" y="176"/>
                    </a:lnTo>
                    <a:lnTo>
                      <a:pt x="566" y="176"/>
                    </a:lnTo>
                    <a:lnTo>
                      <a:pt x="568" y="173"/>
                    </a:lnTo>
                    <a:lnTo>
                      <a:pt x="569" y="171"/>
                    </a:lnTo>
                    <a:lnTo>
                      <a:pt x="569" y="168"/>
                    </a:lnTo>
                    <a:lnTo>
                      <a:pt x="568" y="166"/>
                    </a:lnTo>
                    <a:lnTo>
                      <a:pt x="563" y="159"/>
                    </a:lnTo>
                    <a:lnTo>
                      <a:pt x="557" y="153"/>
                    </a:lnTo>
                    <a:lnTo>
                      <a:pt x="548" y="146"/>
                    </a:lnTo>
                    <a:lnTo>
                      <a:pt x="538" y="139"/>
                    </a:lnTo>
                    <a:lnTo>
                      <a:pt x="512" y="126"/>
                    </a:lnTo>
                    <a:lnTo>
                      <a:pt x="487" y="112"/>
                    </a:lnTo>
                    <a:lnTo>
                      <a:pt x="463" y="102"/>
                    </a:lnTo>
                    <a:lnTo>
                      <a:pt x="440" y="92"/>
                    </a:lnTo>
                    <a:lnTo>
                      <a:pt x="370" y="71"/>
                    </a:lnTo>
                    <a:lnTo>
                      <a:pt x="293" y="36"/>
                    </a:lnTo>
                    <a:lnTo>
                      <a:pt x="293" y="36"/>
                    </a:lnTo>
                    <a:lnTo>
                      <a:pt x="291" y="28"/>
                    </a:lnTo>
                    <a:lnTo>
                      <a:pt x="289" y="20"/>
                    </a:lnTo>
                    <a:lnTo>
                      <a:pt x="284" y="11"/>
                    </a:lnTo>
                    <a:lnTo>
                      <a:pt x="281" y="8"/>
                    </a:lnTo>
                    <a:lnTo>
                      <a:pt x="278" y="4"/>
                    </a:lnTo>
                    <a:lnTo>
                      <a:pt x="273" y="2"/>
                    </a:lnTo>
                    <a:lnTo>
                      <a:pt x="269" y="1"/>
                    </a:lnTo>
                    <a:lnTo>
                      <a:pt x="262" y="0"/>
                    </a:lnTo>
                    <a:lnTo>
                      <a:pt x="257" y="1"/>
                    </a:lnTo>
                    <a:lnTo>
                      <a:pt x="249" y="3"/>
                    </a:lnTo>
                    <a:lnTo>
                      <a:pt x="241" y="8"/>
                    </a:lnTo>
                    <a:lnTo>
                      <a:pt x="241" y="8"/>
                    </a:lnTo>
                    <a:lnTo>
                      <a:pt x="195" y="36"/>
                    </a:lnTo>
                    <a:lnTo>
                      <a:pt x="195" y="36"/>
                    </a:lnTo>
                    <a:close/>
                  </a:path>
                </a:pathLst>
              </a:custGeom>
              <a:gradFill flip="none" rotWithShape="1">
                <a:gsLst>
                  <a:gs pos="0">
                    <a:srgbClr val="B39375"/>
                  </a:gs>
                  <a:gs pos="100000">
                    <a:srgbClr val="3E3619"/>
                  </a:gs>
                </a:gsLst>
                <a:lin ang="6240000" scaled="0"/>
                <a:tileRect/>
              </a:gradFill>
              <a:ln w="9525">
                <a:noFill/>
                <a:round/>
                <a:headEnd/>
                <a:tailEnd/>
              </a:ln>
              <a:effectLst>
                <a:innerShdw blurRad="136525"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grpSp>
          <p:nvGrpSpPr>
            <p:cNvPr id="220" name="Group 135"/>
            <p:cNvGrpSpPr/>
            <p:nvPr/>
          </p:nvGrpSpPr>
          <p:grpSpPr>
            <a:xfrm>
              <a:off x="6655453" y="685800"/>
              <a:ext cx="2488547" cy="4795026"/>
              <a:chOff x="4716638" y="589355"/>
              <a:chExt cx="2712862" cy="5227245"/>
            </a:xfrm>
          </p:grpSpPr>
          <p:sp>
            <p:nvSpPr>
              <p:cNvPr id="221" name="Freeform 10"/>
              <p:cNvSpPr>
                <a:spLocks/>
              </p:cNvSpPr>
              <p:nvPr/>
            </p:nvSpPr>
            <p:spPr bwMode="auto">
              <a:xfrm>
                <a:off x="4944314" y="2133600"/>
                <a:ext cx="802042" cy="381000"/>
              </a:xfrm>
              <a:custGeom>
                <a:avLst/>
                <a:gdLst/>
                <a:ahLst/>
                <a:cxnLst>
                  <a:cxn ang="0">
                    <a:pos x="2450" y="1245"/>
                  </a:cxn>
                  <a:cxn ang="0">
                    <a:pos x="2176" y="1199"/>
                  </a:cxn>
                  <a:cxn ang="0">
                    <a:pos x="1995" y="1158"/>
                  </a:cxn>
                  <a:cxn ang="0">
                    <a:pos x="1816" y="1107"/>
                  </a:cxn>
                  <a:cxn ang="0">
                    <a:pos x="1639" y="1047"/>
                  </a:cxn>
                  <a:cxn ang="0">
                    <a:pos x="1509" y="993"/>
                  </a:cxn>
                  <a:cxn ang="0">
                    <a:pos x="1426" y="952"/>
                  </a:cxn>
                  <a:cxn ang="0">
                    <a:pos x="1303" y="880"/>
                  </a:cxn>
                  <a:cxn ang="0">
                    <a:pos x="1189" y="795"/>
                  </a:cxn>
                  <a:cxn ang="0">
                    <a:pos x="1119" y="729"/>
                  </a:cxn>
                  <a:cxn ang="0">
                    <a:pos x="1059" y="654"/>
                  </a:cxn>
                  <a:cxn ang="0">
                    <a:pos x="1032" y="613"/>
                  </a:cxn>
                  <a:cxn ang="0">
                    <a:pos x="998" y="551"/>
                  </a:cxn>
                  <a:cxn ang="0">
                    <a:pos x="964" y="496"/>
                  </a:cxn>
                  <a:cxn ang="0">
                    <a:pos x="913" y="425"/>
                  </a:cxn>
                  <a:cxn ang="0">
                    <a:pos x="823" y="330"/>
                  </a:cxn>
                  <a:cxn ang="0">
                    <a:pos x="718" y="247"/>
                  </a:cxn>
                  <a:cxn ang="0">
                    <a:pos x="643" y="199"/>
                  </a:cxn>
                  <a:cxn ang="0">
                    <a:pos x="523" y="137"/>
                  </a:cxn>
                  <a:cxn ang="0">
                    <a:pos x="397" y="86"/>
                  </a:cxn>
                  <a:cxn ang="0">
                    <a:pos x="313" y="59"/>
                  </a:cxn>
                  <a:cxn ang="0">
                    <a:pos x="180" y="27"/>
                  </a:cxn>
                  <a:cxn ang="0">
                    <a:pos x="46" y="4"/>
                  </a:cxn>
                  <a:cxn ang="0">
                    <a:pos x="46" y="1"/>
                  </a:cxn>
                  <a:cxn ang="0">
                    <a:pos x="183" y="15"/>
                  </a:cxn>
                  <a:cxn ang="0">
                    <a:pos x="317" y="39"/>
                  </a:cxn>
                  <a:cxn ang="0">
                    <a:pos x="406" y="62"/>
                  </a:cxn>
                  <a:cxn ang="0">
                    <a:pos x="537" y="106"/>
                  </a:cxn>
                  <a:cxn ang="0">
                    <a:pos x="663" y="161"/>
                  </a:cxn>
                  <a:cxn ang="0">
                    <a:pos x="745" y="206"/>
                  </a:cxn>
                  <a:cxn ang="0">
                    <a:pos x="859" y="287"/>
                  </a:cxn>
                  <a:cxn ang="0">
                    <a:pos x="962" y="383"/>
                  </a:cxn>
                  <a:cxn ang="0">
                    <a:pos x="1023" y="455"/>
                  </a:cxn>
                  <a:cxn ang="0">
                    <a:pos x="1063" y="514"/>
                  </a:cxn>
                  <a:cxn ang="0">
                    <a:pos x="1098" y="571"/>
                  </a:cxn>
                  <a:cxn ang="0">
                    <a:pos x="1152" y="636"/>
                  </a:cxn>
                  <a:cxn ang="0">
                    <a:pos x="1214" y="695"/>
                  </a:cxn>
                  <a:cxn ang="0">
                    <a:pos x="1320" y="770"/>
                  </a:cxn>
                  <a:cxn ang="0">
                    <a:pos x="1434" y="833"/>
                  </a:cxn>
                  <a:cxn ang="0">
                    <a:pos x="1515" y="869"/>
                  </a:cxn>
                  <a:cxn ang="0">
                    <a:pos x="1639" y="915"/>
                  </a:cxn>
                  <a:cxn ang="0">
                    <a:pos x="1851" y="976"/>
                  </a:cxn>
                  <a:cxn ang="0">
                    <a:pos x="2026" y="1013"/>
                  </a:cxn>
                  <a:cxn ang="0">
                    <a:pos x="2290" y="1052"/>
                  </a:cxn>
                  <a:cxn ang="0">
                    <a:pos x="2556" y="1074"/>
                  </a:cxn>
                  <a:cxn ang="0">
                    <a:pos x="2567" y="1075"/>
                  </a:cxn>
                  <a:cxn ang="0">
                    <a:pos x="2593" y="1082"/>
                  </a:cxn>
                  <a:cxn ang="0">
                    <a:pos x="2621" y="1103"/>
                  </a:cxn>
                  <a:cxn ang="0">
                    <a:pos x="2639" y="1133"/>
                  </a:cxn>
                  <a:cxn ang="0">
                    <a:pos x="2645" y="1160"/>
                  </a:cxn>
                  <a:cxn ang="0">
                    <a:pos x="2644" y="1178"/>
                  </a:cxn>
                  <a:cxn ang="0">
                    <a:pos x="2635" y="1204"/>
                  </a:cxn>
                  <a:cxn ang="0">
                    <a:pos x="2615" y="1232"/>
                  </a:cxn>
                  <a:cxn ang="0">
                    <a:pos x="2586" y="1250"/>
                  </a:cxn>
                  <a:cxn ang="0">
                    <a:pos x="2559" y="1256"/>
                  </a:cxn>
                  <a:cxn ang="0">
                    <a:pos x="2545" y="1256"/>
                  </a:cxn>
                </a:cxnLst>
                <a:rect l="0" t="0" r="r" b="b"/>
                <a:pathLst>
                  <a:path w="2645" h="1256">
                    <a:moveTo>
                      <a:pt x="2545" y="1256"/>
                    </a:moveTo>
                    <a:lnTo>
                      <a:pt x="2545" y="1256"/>
                    </a:lnTo>
                    <a:lnTo>
                      <a:pt x="2450" y="1245"/>
                    </a:lnTo>
                    <a:lnTo>
                      <a:pt x="2358" y="1232"/>
                    </a:lnTo>
                    <a:lnTo>
                      <a:pt x="2266" y="1216"/>
                    </a:lnTo>
                    <a:lnTo>
                      <a:pt x="2176" y="1199"/>
                    </a:lnTo>
                    <a:lnTo>
                      <a:pt x="2176" y="1199"/>
                    </a:lnTo>
                    <a:lnTo>
                      <a:pt x="2084" y="1180"/>
                    </a:lnTo>
                    <a:lnTo>
                      <a:pt x="1995" y="1158"/>
                    </a:lnTo>
                    <a:lnTo>
                      <a:pt x="1905" y="1134"/>
                    </a:lnTo>
                    <a:lnTo>
                      <a:pt x="1816" y="1107"/>
                    </a:lnTo>
                    <a:lnTo>
                      <a:pt x="1816" y="1107"/>
                    </a:lnTo>
                    <a:lnTo>
                      <a:pt x="1727" y="1079"/>
                    </a:lnTo>
                    <a:lnTo>
                      <a:pt x="1683" y="1064"/>
                    </a:lnTo>
                    <a:lnTo>
                      <a:pt x="1639" y="1047"/>
                    </a:lnTo>
                    <a:lnTo>
                      <a:pt x="1595" y="1030"/>
                    </a:lnTo>
                    <a:lnTo>
                      <a:pt x="1553" y="1011"/>
                    </a:lnTo>
                    <a:lnTo>
                      <a:pt x="1509" y="993"/>
                    </a:lnTo>
                    <a:lnTo>
                      <a:pt x="1467" y="973"/>
                    </a:lnTo>
                    <a:lnTo>
                      <a:pt x="1467" y="973"/>
                    </a:lnTo>
                    <a:lnTo>
                      <a:pt x="1426" y="952"/>
                    </a:lnTo>
                    <a:lnTo>
                      <a:pt x="1383" y="929"/>
                    </a:lnTo>
                    <a:lnTo>
                      <a:pt x="1344" y="905"/>
                    </a:lnTo>
                    <a:lnTo>
                      <a:pt x="1303" y="880"/>
                    </a:lnTo>
                    <a:lnTo>
                      <a:pt x="1263" y="853"/>
                    </a:lnTo>
                    <a:lnTo>
                      <a:pt x="1225" y="825"/>
                    </a:lnTo>
                    <a:lnTo>
                      <a:pt x="1189" y="795"/>
                    </a:lnTo>
                    <a:lnTo>
                      <a:pt x="1153" y="763"/>
                    </a:lnTo>
                    <a:lnTo>
                      <a:pt x="1153" y="763"/>
                    </a:lnTo>
                    <a:lnTo>
                      <a:pt x="1119" y="729"/>
                    </a:lnTo>
                    <a:lnTo>
                      <a:pt x="1087" y="692"/>
                    </a:lnTo>
                    <a:lnTo>
                      <a:pt x="1073" y="674"/>
                    </a:lnTo>
                    <a:lnTo>
                      <a:pt x="1059" y="654"/>
                    </a:lnTo>
                    <a:lnTo>
                      <a:pt x="1044" y="634"/>
                    </a:lnTo>
                    <a:lnTo>
                      <a:pt x="1032" y="613"/>
                    </a:lnTo>
                    <a:lnTo>
                      <a:pt x="1032" y="613"/>
                    </a:lnTo>
                    <a:lnTo>
                      <a:pt x="1019" y="592"/>
                    </a:lnTo>
                    <a:lnTo>
                      <a:pt x="1008" y="572"/>
                    </a:lnTo>
                    <a:lnTo>
                      <a:pt x="998" y="551"/>
                    </a:lnTo>
                    <a:lnTo>
                      <a:pt x="988" y="532"/>
                    </a:lnTo>
                    <a:lnTo>
                      <a:pt x="988" y="532"/>
                    </a:lnTo>
                    <a:lnTo>
                      <a:pt x="964" y="496"/>
                    </a:lnTo>
                    <a:lnTo>
                      <a:pt x="940" y="460"/>
                    </a:lnTo>
                    <a:lnTo>
                      <a:pt x="940" y="460"/>
                    </a:lnTo>
                    <a:lnTo>
                      <a:pt x="913" y="425"/>
                    </a:lnTo>
                    <a:lnTo>
                      <a:pt x="885" y="393"/>
                    </a:lnTo>
                    <a:lnTo>
                      <a:pt x="854" y="360"/>
                    </a:lnTo>
                    <a:lnTo>
                      <a:pt x="823" y="330"/>
                    </a:lnTo>
                    <a:lnTo>
                      <a:pt x="789" y="301"/>
                    </a:lnTo>
                    <a:lnTo>
                      <a:pt x="753" y="272"/>
                    </a:lnTo>
                    <a:lnTo>
                      <a:pt x="718" y="247"/>
                    </a:lnTo>
                    <a:lnTo>
                      <a:pt x="681" y="222"/>
                    </a:lnTo>
                    <a:lnTo>
                      <a:pt x="681" y="222"/>
                    </a:lnTo>
                    <a:lnTo>
                      <a:pt x="643" y="199"/>
                    </a:lnTo>
                    <a:lnTo>
                      <a:pt x="604" y="176"/>
                    </a:lnTo>
                    <a:lnTo>
                      <a:pt x="564" y="157"/>
                    </a:lnTo>
                    <a:lnTo>
                      <a:pt x="523" y="137"/>
                    </a:lnTo>
                    <a:lnTo>
                      <a:pt x="482" y="118"/>
                    </a:lnTo>
                    <a:lnTo>
                      <a:pt x="440" y="101"/>
                    </a:lnTo>
                    <a:lnTo>
                      <a:pt x="397" y="86"/>
                    </a:lnTo>
                    <a:lnTo>
                      <a:pt x="355" y="72"/>
                    </a:lnTo>
                    <a:lnTo>
                      <a:pt x="355" y="72"/>
                    </a:lnTo>
                    <a:lnTo>
                      <a:pt x="313" y="59"/>
                    </a:lnTo>
                    <a:lnTo>
                      <a:pt x="269" y="46"/>
                    </a:lnTo>
                    <a:lnTo>
                      <a:pt x="225" y="36"/>
                    </a:lnTo>
                    <a:lnTo>
                      <a:pt x="180" y="27"/>
                    </a:lnTo>
                    <a:lnTo>
                      <a:pt x="136" y="17"/>
                    </a:lnTo>
                    <a:lnTo>
                      <a:pt x="91" y="10"/>
                    </a:lnTo>
                    <a:lnTo>
                      <a:pt x="46" y="4"/>
                    </a:lnTo>
                    <a:lnTo>
                      <a:pt x="0" y="0"/>
                    </a:lnTo>
                    <a:lnTo>
                      <a:pt x="0" y="0"/>
                    </a:lnTo>
                    <a:lnTo>
                      <a:pt x="46" y="1"/>
                    </a:lnTo>
                    <a:lnTo>
                      <a:pt x="92" y="4"/>
                    </a:lnTo>
                    <a:lnTo>
                      <a:pt x="137" y="8"/>
                    </a:lnTo>
                    <a:lnTo>
                      <a:pt x="183" y="15"/>
                    </a:lnTo>
                    <a:lnTo>
                      <a:pt x="228" y="22"/>
                    </a:lnTo>
                    <a:lnTo>
                      <a:pt x="272" y="31"/>
                    </a:lnTo>
                    <a:lnTo>
                      <a:pt x="317" y="39"/>
                    </a:lnTo>
                    <a:lnTo>
                      <a:pt x="362" y="51"/>
                    </a:lnTo>
                    <a:lnTo>
                      <a:pt x="362" y="51"/>
                    </a:lnTo>
                    <a:lnTo>
                      <a:pt x="406" y="62"/>
                    </a:lnTo>
                    <a:lnTo>
                      <a:pt x="450" y="75"/>
                    </a:lnTo>
                    <a:lnTo>
                      <a:pt x="493" y="90"/>
                    </a:lnTo>
                    <a:lnTo>
                      <a:pt x="537" y="106"/>
                    </a:lnTo>
                    <a:lnTo>
                      <a:pt x="580" y="123"/>
                    </a:lnTo>
                    <a:lnTo>
                      <a:pt x="622" y="141"/>
                    </a:lnTo>
                    <a:lnTo>
                      <a:pt x="663" y="161"/>
                    </a:lnTo>
                    <a:lnTo>
                      <a:pt x="704" y="183"/>
                    </a:lnTo>
                    <a:lnTo>
                      <a:pt x="704" y="183"/>
                    </a:lnTo>
                    <a:lnTo>
                      <a:pt x="745" y="206"/>
                    </a:lnTo>
                    <a:lnTo>
                      <a:pt x="783" y="231"/>
                    </a:lnTo>
                    <a:lnTo>
                      <a:pt x="821" y="258"/>
                    </a:lnTo>
                    <a:lnTo>
                      <a:pt x="859" y="287"/>
                    </a:lnTo>
                    <a:lnTo>
                      <a:pt x="895" y="316"/>
                    </a:lnTo>
                    <a:lnTo>
                      <a:pt x="929" y="349"/>
                    </a:lnTo>
                    <a:lnTo>
                      <a:pt x="962" y="383"/>
                    </a:lnTo>
                    <a:lnTo>
                      <a:pt x="994" y="418"/>
                    </a:lnTo>
                    <a:lnTo>
                      <a:pt x="994" y="418"/>
                    </a:lnTo>
                    <a:lnTo>
                      <a:pt x="1023" y="455"/>
                    </a:lnTo>
                    <a:lnTo>
                      <a:pt x="1050" y="494"/>
                    </a:lnTo>
                    <a:lnTo>
                      <a:pt x="1050" y="494"/>
                    </a:lnTo>
                    <a:lnTo>
                      <a:pt x="1063" y="514"/>
                    </a:lnTo>
                    <a:lnTo>
                      <a:pt x="1076" y="534"/>
                    </a:lnTo>
                    <a:lnTo>
                      <a:pt x="1087" y="552"/>
                    </a:lnTo>
                    <a:lnTo>
                      <a:pt x="1098" y="571"/>
                    </a:lnTo>
                    <a:lnTo>
                      <a:pt x="1098" y="571"/>
                    </a:lnTo>
                    <a:lnTo>
                      <a:pt x="1124" y="604"/>
                    </a:lnTo>
                    <a:lnTo>
                      <a:pt x="1152" y="636"/>
                    </a:lnTo>
                    <a:lnTo>
                      <a:pt x="1181" y="667"/>
                    </a:lnTo>
                    <a:lnTo>
                      <a:pt x="1214" y="695"/>
                    </a:lnTo>
                    <a:lnTo>
                      <a:pt x="1214" y="695"/>
                    </a:lnTo>
                    <a:lnTo>
                      <a:pt x="1248" y="722"/>
                    </a:lnTo>
                    <a:lnTo>
                      <a:pt x="1283" y="747"/>
                    </a:lnTo>
                    <a:lnTo>
                      <a:pt x="1320" y="770"/>
                    </a:lnTo>
                    <a:lnTo>
                      <a:pt x="1357" y="792"/>
                    </a:lnTo>
                    <a:lnTo>
                      <a:pt x="1395" y="814"/>
                    </a:lnTo>
                    <a:lnTo>
                      <a:pt x="1434" y="833"/>
                    </a:lnTo>
                    <a:lnTo>
                      <a:pt x="1474" y="852"/>
                    </a:lnTo>
                    <a:lnTo>
                      <a:pt x="1515" y="869"/>
                    </a:lnTo>
                    <a:lnTo>
                      <a:pt x="1515" y="869"/>
                    </a:lnTo>
                    <a:lnTo>
                      <a:pt x="1556" y="886"/>
                    </a:lnTo>
                    <a:lnTo>
                      <a:pt x="1597" y="901"/>
                    </a:lnTo>
                    <a:lnTo>
                      <a:pt x="1639" y="915"/>
                    </a:lnTo>
                    <a:lnTo>
                      <a:pt x="1680" y="929"/>
                    </a:lnTo>
                    <a:lnTo>
                      <a:pt x="1766" y="955"/>
                    </a:lnTo>
                    <a:lnTo>
                      <a:pt x="1851" y="976"/>
                    </a:lnTo>
                    <a:lnTo>
                      <a:pt x="1851" y="976"/>
                    </a:lnTo>
                    <a:lnTo>
                      <a:pt x="1939" y="996"/>
                    </a:lnTo>
                    <a:lnTo>
                      <a:pt x="2026" y="1013"/>
                    </a:lnTo>
                    <a:lnTo>
                      <a:pt x="2114" y="1028"/>
                    </a:lnTo>
                    <a:lnTo>
                      <a:pt x="2203" y="1041"/>
                    </a:lnTo>
                    <a:lnTo>
                      <a:pt x="2290" y="1052"/>
                    </a:lnTo>
                    <a:lnTo>
                      <a:pt x="2379" y="1062"/>
                    </a:lnTo>
                    <a:lnTo>
                      <a:pt x="2467" y="1069"/>
                    </a:lnTo>
                    <a:lnTo>
                      <a:pt x="2556" y="1074"/>
                    </a:lnTo>
                    <a:lnTo>
                      <a:pt x="2557" y="1074"/>
                    </a:lnTo>
                    <a:lnTo>
                      <a:pt x="2557" y="1074"/>
                    </a:lnTo>
                    <a:lnTo>
                      <a:pt x="2567" y="1075"/>
                    </a:lnTo>
                    <a:lnTo>
                      <a:pt x="2576" y="1076"/>
                    </a:lnTo>
                    <a:lnTo>
                      <a:pt x="2584" y="1079"/>
                    </a:lnTo>
                    <a:lnTo>
                      <a:pt x="2593" y="1082"/>
                    </a:lnTo>
                    <a:lnTo>
                      <a:pt x="2600" y="1086"/>
                    </a:lnTo>
                    <a:lnTo>
                      <a:pt x="2608" y="1092"/>
                    </a:lnTo>
                    <a:lnTo>
                      <a:pt x="2621" y="1103"/>
                    </a:lnTo>
                    <a:lnTo>
                      <a:pt x="2631" y="1117"/>
                    </a:lnTo>
                    <a:lnTo>
                      <a:pt x="2635" y="1124"/>
                    </a:lnTo>
                    <a:lnTo>
                      <a:pt x="2639" y="1133"/>
                    </a:lnTo>
                    <a:lnTo>
                      <a:pt x="2642" y="1141"/>
                    </a:lnTo>
                    <a:lnTo>
                      <a:pt x="2644" y="1150"/>
                    </a:lnTo>
                    <a:lnTo>
                      <a:pt x="2645" y="1160"/>
                    </a:lnTo>
                    <a:lnTo>
                      <a:pt x="2645" y="1170"/>
                    </a:lnTo>
                    <a:lnTo>
                      <a:pt x="2645" y="1170"/>
                    </a:lnTo>
                    <a:lnTo>
                      <a:pt x="2644" y="1178"/>
                    </a:lnTo>
                    <a:lnTo>
                      <a:pt x="2642" y="1187"/>
                    </a:lnTo>
                    <a:lnTo>
                      <a:pt x="2639" y="1196"/>
                    </a:lnTo>
                    <a:lnTo>
                      <a:pt x="2635" y="1204"/>
                    </a:lnTo>
                    <a:lnTo>
                      <a:pt x="2631" y="1212"/>
                    </a:lnTo>
                    <a:lnTo>
                      <a:pt x="2627" y="1219"/>
                    </a:lnTo>
                    <a:lnTo>
                      <a:pt x="2615" y="1232"/>
                    </a:lnTo>
                    <a:lnTo>
                      <a:pt x="2601" y="1243"/>
                    </a:lnTo>
                    <a:lnTo>
                      <a:pt x="2593" y="1247"/>
                    </a:lnTo>
                    <a:lnTo>
                      <a:pt x="2586" y="1250"/>
                    </a:lnTo>
                    <a:lnTo>
                      <a:pt x="2576" y="1253"/>
                    </a:lnTo>
                    <a:lnTo>
                      <a:pt x="2567" y="1254"/>
                    </a:lnTo>
                    <a:lnTo>
                      <a:pt x="2559" y="1256"/>
                    </a:lnTo>
                    <a:lnTo>
                      <a:pt x="2549" y="1256"/>
                    </a:lnTo>
                    <a:lnTo>
                      <a:pt x="2549" y="1256"/>
                    </a:lnTo>
                    <a:lnTo>
                      <a:pt x="2545" y="1256"/>
                    </a:lnTo>
                    <a:lnTo>
                      <a:pt x="2545" y="1256"/>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222" name="Group 165"/>
              <p:cNvGrpSpPr/>
              <p:nvPr/>
            </p:nvGrpSpPr>
            <p:grpSpPr>
              <a:xfrm rot="3502563">
                <a:off x="5059058" y="2714815"/>
                <a:ext cx="658980" cy="591697"/>
                <a:chOff x="971551" y="0"/>
                <a:chExt cx="7200902" cy="6818311"/>
              </a:xfrm>
            </p:grpSpPr>
            <p:sp>
              <p:nvSpPr>
                <p:cNvPr id="292" name="Freeform 5"/>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3" name="Group 171"/>
              <p:cNvGrpSpPr/>
              <p:nvPr/>
            </p:nvGrpSpPr>
            <p:grpSpPr>
              <a:xfrm rot="21312991" flipH="1">
                <a:off x="5180347" y="4696231"/>
                <a:ext cx="698708" cy="550197"/>
                <a:chOff x="971551" y="0"/>
                <a:chExt cx="7200902" cy="6818311"/>
              </a:xfrm>
            </p:grpSpPr>
            <p:sp>
              <p:nvSpPr>
                <p:cNvPr id="290" name="Freeform 5"/>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22000">
                      <a:srgbClr val="84BC76"/>
                    </a:gs>
                    <a:gs pos="86000">
                      <a:srgbClr val="2F6C1C"/>
                    </a:gs>
                  </a:gsLst>
                  <a:lin ang="18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5EBD63"/>
                    </a:gs>
                    <a:gs pos="80000">
                      <a:srgbClr val="2E6D26"/>
                    </a:gs>
                  </a:gsLst>
                  <a:lin ang="258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4" name="Freeform 9"/>
              <p:cNvSpPr>
                <a:spLocks/>
              </p:cNvSpPr>
              <p:nvPr/>
            </p:nvSpPr>
            <p:spPr bwMode="auto">
              <a:xfrm>
                <a:off x="4716638" y="4099567"/>
                <a:ext cx="1285555" cy="231133"/>
              </a:xfrm>
              <a:custGeom>
                <a:avLst/>
                <a:gdLst/>
                <a:ahLst/>
                <a:cxnLst>
                  <a:cxn ang="0">
                    <a:pos x="2560" y="473"/>
                  </a:cxn>
                  <a:cxn ang="0">
                    <a:pos x="2412" y="404"/>
                  </a:cxn>
                  <a:cxn ang="0">
                    <a:pos x="2261" y="341"/>
                  </a:cxn>
                  <a:cxn ang="0">
                    <a:pos x="2107" y="283"/>
                  </a:cxn>
                  <a:cxn ang="0">
                    <a:pos x="1951" y="229"/>
                  </a:cxn>
                  <a:cxn ang="0">
                    <a:pos x="1874" y="205"/>
                  </a:cxn>
                  <a:cxn ang="0">
                    <a:pos x="1715" y="161"/>
                  </a:cxn>
                  <a:cxn ang="0">
                    <a:pos x="1554" y="126"/>
                  </a:cxn>
                  <a:cxn ang="0">
                    <a:pos x="1393" y="100"/>
                  </a:cxn>
                  <a:cxn ang="0">
                    <a:pos x="1313" y="92"/>
                  </a:cxn>
                  <a:cxn ang="0">
                    <a:pos x="1149" y="85"/>
                  </a:cxn>
                  <a:cxn ang="0">
                    <a:pos x="984" y="89"/>
                  </a:cxn>
                  <a:cxn ang="0">
                    <a:pos x="818" y="102"/>
                  </a:cxn>
                  <a:cxn ang="0">
                    <a:pos x="653" y="120"/>
                  </a:cxn>
                  <a:cxn ang="0">
                    <a:pos x="571" y="131"/>
                  </a:cxn>
                  <a:cxn ang="0">
                    <a:pos x="407" y="158"/>
                  </a:cxn>
                  <a:cxn ang="0">
                    <a:pos x="243" y="191"/>
                  </a:cxn>
                  <a:cxn ang="0">
                    <a:pos x="81" y="229"/>
                  </a:cxn>
                  <a:cxn ang="0">
                    <a:pos x="0" y="250"/>
                  </a:cxn>
                  <a:cxn ang="0">
                    <a:pos x="159" y="198"/>
                  </a:cxn>
                  <a:cxn ang="0">
                    <a:pos x="320" y="153"/>
                  </a:cxn>
                  <a:cxn ang="0">
                    <a:pos x="482" y="110"/>
                  </a:cxn>
                  <a:cxn ang="0">
                    <a:pos x="646" y="75"/>
                  </a:cxn>
                  <a:cxn ang="0">
                    <a:pos x="728" y="59"/>
                  </a:cxn>
                  <a:cxn ang="0">
                    <a:pos x="895" y="32"/>
                  </a:cxn>
                  <a:cxn ang="0">
                    <a:pos x="1061" y="13"/>
                  </a:cxn>
                  <a:cxn ang="0">
                    <a:pos x="1231" y="1"/>
                  </a:cxn>
                  <a:cxn ang="0">
                    <a:pos x="1317" y="0"/>
                  </a:cxn>
                  <a:cxn ang="0">
                    <a:pos x="1487" y="10"/>
                  </a:cxn>
                  <a:cxn ang="0">
                    <a:pos x="1656" y="30"/>
                  </a:cxn>
                  <a:cxn ang="0">
                    <a:pos x="1823" y="61"/>
                  </a:cxn>
                  <a:cxn ang="0">
                    <a:pos x="1989" y="97"/>
                  </a:cxn>
                  <a:cxn ang="0">
                    <a:pos x="2071" y="119"/>
                  </a:cxn>
                  <a:cxn ang="0">
                    <a:pos x="2234" y="165"/>
                  </a:cxn>
                  <a:cxn ang="0">
                    <a:pos x="2395" y="218"/>
                  </a:cxn>
                  <a:cxn ang="0">
                    <a:pos x="2556" y="276"/>
                  </a:cxn>
                  <a:cxn ang="0">
                    <a:pos x="2635" y="307"/>
                  </a:cxn>
                  <a:cxn ang="0">
                    <a:pos x="2652" y="315"/>
                  </a:cxn>
                  <a:cxn ang="0">
                    <a:pos x="2666" y="326"/>
                  </a:cxn>
                  <a:cxn ang="0">
                    <a:pos x="2677" y="341"/>
                  </a:cxn>
                  <a:cxn ang="0">
                    <a:pos x="2690" y="373"/>
                  </a:cxn>
                  <a:cxn ang="0">
                    <a:pos x="2693" y="390"/>
                  </a:cxn>
                  <a:cxn ang="0">
                    <a:pos x="2692" y="408"/>
                  </a:cxn>
                  <a:cxn ang="0">
                    <a:pos x="2686" y="425"/>
                  </a:cxn>
                  <a:cxn ang="0">
                    <a:pos x="2682" y="434"/>
                  </a:cxn>
                  <a:cxn ang="0">
                    <a:pos x="2672" y="449"/>
                  </a:cxn>
                  <a:cxn ang="0">
                    <a:pos x="2659" y="462"/>
                  </a:cxn>
                  <a:cxn ang="0">
                    <a:pos x="2638" y="476"/>
                  </a:cxn>
                  <a:cxn ang="0">
                    <a:pos x="2612" y="482"/>
                  </a:cxn>
                  <a:cxn ang="0">
                    <a:pos x="2594" y="483"/>
                  </a:cxn>
                  <a:cxn ang="0">
                    <a:pos x="2577" y="479"/>
                  </a:cxn>
                  <a:cxn ang="0">
                    <a:pos x="2567" y="476"/>
                  </a:cxn>
                  <a:cxn ang="0">
                    <a:pos x="2560" y="473"/>
                  </a:cxn>
                </a:cxnLst>
                <a:rect l="0" t="0" r="r" b="b"/>
                <a:pathLst>
                  <a:path w="2693" h="483">
                    <a:moveTo>
                      <a:pt x="2560" y="473"/>
                    </a:moveTo>
                    <a:lnTo>
                      <a:pt x="2560" y="473"/>
                    </a:lnTo>
                    <a:lnTo>
                      <a:pt x="2487" y="438"/>
                    </a:lnTo>
                    <a:lnTo>
                      <a:pt x="2412" y="404"/>
                    </a:lnTo>
                    <a:lnTo>
                      <a:pt x="2337" y="372"/>
                    </a:lnTo>
                    <a:lnTo>
                      <a:pt x="2261" y="341"/>
                    </a:lnTo>
                    <a:lnTo>
                      <a:pt x="2184" y="311"/>
                    </a:lnTo>
                    <a:lnTo>
                      <a:pt x="2107" y="283"/>
                    </a:lnTo>
                    <a:lnTo>
                      <a:pt x="2029" y="254"/>
                    </a:lnTo>
                    <a:lnTo>
                      <a:pt x="1951" y="229"/>
                    </a:lnTo>
                    <a:lnTo>
                      <a:pt x="1951" y="229"/>
                    </a:lnTo>
                    <a:lnTo>
                      <a:pt x="1874" y="205"/>
                    </a:lnTo>
                    <a:lnTo>
                      <a:pt x="1795" y="182"/>
                    </a:lnTo>
                    <a:lnTo>
                      <a:pt x="1715" y="161"/>
                    </a:lnTo>
                    <a:lnTo>
                      <a:pt x="1635" y="141"/>
                    </a:lnTo>
                    <a:lnTo>
                      <a:pt x="1554" y="126"/>
                    </a:lnTo>
                    <a:lnTo>
                      <a:pt x="1474" y="112"/>
                    </a:lnTo>
                    <a:lnTo>
                      <a:pt x="1393" y="100"/>
                    </a:lnTo>
                    <a:lnTo>
                      <a:pt x="1313" y="92"/>
                    </a:lnTo>
                    <a:lnTo>
                      <a:pt x="1313" y="92"/>
                    </a:lnTo>
                    <a:lnTo>
                      <a:pt x="1231" y="88"/>
                    </a:lnTo>
                    <a:lnTo>
                      <a:pt x="1149" y="85"/>
                    </a:lnTo>
                    <a:lnTo>
                      <a:pt x="1067" y="86"/>
                    </a:lnTo>
                    <a:lnTo>
                      <a:pt x="984" y="89"/>
                    </a:lnTo>
                    <a:lnTo>
                      <a:pt x="902" y="95"/>
                    </a:lnTo>
                    <a:lnTo>
                      <a:pt x="818" y="102"/>
                    </a:lnTo>
                    <a:lnTo>
                      <a:pt x="736" y="110"/>
                    </a:lnTo>
                    <a:lnTo>
                      <a:pt x="653" y="120"/>
                    </a:lnTo>
                    <a:lnTo>
                      <a:pt x="653" y="120"/>
                    </a:lnTo>
                    <a:lnTo>
                      <a:pt x="571" y="131"/>
                    </a:lnTo>
                    <a:lnTo>
                      <a:pt x="489" y="144"/>
                    </a:lnTo>
                    <a:lnTo>
                      <a:pt x="407" y="158"/>
                    </a:lnTo>
                    <a:lnTo>
                      <a:pt x="325" y="174"/>
                    </a:lnTo>
                    <a:lnTo>
                      <a:pt x="243" y="191"/>
                    </a:lnTo>
                    <a:lnTo>
                      <a:pt x="161" y="209"/>
                    </a:lnTo>
                    <a:lnTo>
                      <a:pt x="81" y="229"/>
                    </a:lnTo>
                    <a:lnTo>
                      <a:pt x="0" y="250"/>
                    </a:lnTo>
                    <a:lnTo>
                      <a:pt x="0" y="250"/>
                    </a:lnTo>
                    <a:lnTo>
                      <a:pt x="80" y="223"/>
                    </a:lnTo>
                    <a:lnTo>
                      <a:pt x="159" y="198"/>
                    </a:lnTo>
                    <a:lnTo>
                      <a:pt x="239" y="174"/>
                    </a:lnTo>
                    <a:lnTo>
                      <a:pt x="320" y="153"/>
                    </a:lnTo>
                    <a:lnTo>
                      <a:pt x="400" y="130"/>
                    </a:lnTo>
                    <a:lnTo>
                      <a:pt x="482" y="110"/>
                    </a:lnTo>
                    <a:lnTo>
                      <a:pt x="564" y="92"/>
                    </a:lnTo>
                    <a:lnTo>
                      <a:pt x="646" y="75"/>
                    </a:lnTo>
                    <a:lnTo>
                      <a:pt x="646" y="75"/>
                    </a:lnTo>
                    <a:lnTo>
                      <a:pt x="728" y="59"/>
                    </a:lnTo>
                    <a:lnTo>
                      <a:pt x="811" y="45"/>
                    </a:lnTo>
                    <a:lnTo>
                      <a:pt x="895" y="32"/>
                    </a:lnTo>
                    <a:lnTo>
                      <a:pt x="978" y="21"/>
                    </a:lnTo>
                    <a:lnTo>
                      <a:pt x="1061" y="13"/>
                    </a:lnTo>
                    <a:lnTo>
                      <a:pt x="1146" y="6"/>
                    </a:lnTo>
                    <a:lnTo>
                      <a:pt x="1231" y="1"/>
                    </a:lnTo>
                    <a:lnTo>
                      <a:pt x="1317" y="0"/>
                    </a:lnTo>
                    <a:lnTo>
                      <a:pt x="1317" y="0"/>
                    </a:lnTo>
                    <a:lnTo>
                      <a:pt x="1402" y="3"/>
                    </a:lnTo>
                    <a:lnTo>
                      <a:pt x="1487" y="10"/>
                    </a:lnTo>
                    <a:lnTo>
                      <a:pt x="1571" y="18"/>
                    </a:lnTo>
                    <a:lnTo>
                      <a:pt x="1656" y="30"/>
                    </a:lnTo>
                    <a:lnTo>
                      <a:pt x="1739" y="44"/>
                    </a:lnTo>
                    <a:lnTo>
                      <a:pt x="1823" y="61"/>
                    </a:lnTo>
                    <a:lnTo>
                      <a:pt x="1906" y="78"/>
                    </a:lnTo>
                    <a:lnTo>
                      <a:pt x="1989" y="97"/>
                    </a:lnTo>
                    <a:lnTo>
                      <a:pt x="1989" y="97"/>
                    </a:lnTo>
                    <a:lnTo>
                      <a:pt x="2071" y="119"/>
                    </a:lnTo>
                    <a:lnTo>
                      <a:pt x="2153" y="141"/>
                    </a:lnTo>
                    <a:lnTo>
                      <a:pt x="2234" y="165"/>
                    </a:lnTo>
                    <a:lnTo>
                      <a:pt x="2314" y="191"/>
                    </a:lnTo>
                    <a:lnTo>
                      <a:pt x="2395" y="218"/>
                    </a:lnTo>
                    <a:lnTo>
                      <a:pt x="2475" y="246"/>
                    </a:lnTo>
                    <a:lnTo>
                      <a:pt x="2556" y="276"/>
                    </a:lnTo>
                    <a:lnTo>
                      <a:pt x="2635" y="307"/>
                    </a:lnTo>
                    <a:lnTo>
                      <a:pt x="2635" y="307"/>
                    </a:lnTo>
                    <a:lnTo>
                      <a:pt x="2644" y="311"/>
                    </a:lnTo>
                    <a:lnTo>
                      <a:pt x="2652" y="315"/>
                    </a:lnTo>
                    <a:lnTo>
                      <a:pt x="2659" y="321"/>
                    </a:lnTo>
                    <a:lnTo>
                      <a:pt x="2666" y="326"/>
                    </a:lnTo>
                    <a:lnTo>
                      <a:pt x="2672" y="333"/>
                    </a:lnTo>
                    <a:lnTo>
                      <a:pt x="2677" y="341"/>
                    </a:lnTo>
                    <a:lnTo>
                      <a:pt x="2686" y="356"/>
                    </a:lnTo>
                    <a:lnTo>
                      <a:pt x="2690" y="373"/>
                    </a:lnTo>
                    <a:lnTo>
                      <a:pt x="2692" y="381"/>
                    </a:lnTo>
                    <a:lnTo>
                      <a:pt x="2693" y="390"/>
                    </a:lnTo>
                    <a:lnTo>
                      <a:pt x="2693" y="398"/>
                    </a:lnTo>
                    <a:lnTo>
                      <a:pt x="2692" y="408"/>
                    </a:lnTo>
                    <a:lnTo>
                      <a:pt x="2689" y="417"/>
                    </a:lnTo>
                    <a:lnTo>
                      <a:pt x="2686" y="425"/>
                    </a:lnTo>
                    <a:lnTo>
                      <a:pt x="2686" y="425"/>
                    </a:lnTo>
                    <a:lnTo>
                      <a:pt x="2682" y="434"/>
                    </a:lnTo>
                    <a:lnTo>
                      <a:pt x="2677" y="442"/>
                    </a:lnTo>
                    <a:lnTo>
                      <a:pt x="2672" y="449"/>
                    </a:lnTo>
                    <a:lnTo>
                      <a:pt x="2666" y="456"/>
                    </a:lnTo>
                    <a:lnTo>
                      <a:pt x="2659" y="462"/>
                    </a:lnTo>
                    <a:lnTo>
                      <a:pt x="2653" y="468"/>
                    </a:lnTo>
                    <a:lnTo>
                      <a:pt x="2638" y="476"/>
                    </a:lnTo>
                    <a:lnTo>
                      <a:pt x="2621" y="480"/>
                    </a:lnTo>
                    <a:lnTo>
                      <a:pt x="2612" y="482"/>
                    </a:lnTo>
                    <a:lnTo>
                      <a:pt x="2603" y="483"/>
                    </a:lnTo>
                    <a:lnTo>
                      <a:pt x="2594" y="483"/>
                    </a:lnTo>
                    <a:lnTo>
                      <a:pt x="2586" y="482"/>
                    </a:lnTo>
                    <a:lnTo>
                      <a:pt x="2577" y="479"/>
                    </a:lnTo>
                    <a:lnTo>
                      <a:pt x="2567" y="476"/>
                    </a:lnTo>
                    <a:lnTo>
                      <a:pt x="2567" y="476"/>
                    </a:lnTo>
                    <a:lnTo>
                      <a:pt x="2562" y="473"/>
                    </a:lnTo>
                    <a:lnTo>
                      <a:pt x="2560" y="473"/>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360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25" name="Freeform 7"/>
              <p:cNvSpPr>
                <a:spLocks/>
              </p:cNvSpPr>
              <p:nvPr/>
            </p:nvSpPr>
            <p:spPr bwMode="auto">
              <a:xfrm>
                <a:off x="5669348" y="589355"/>
                <a:ext cx="426652" cy="5227245"/>
              </a:xfrm>
              <a:custGeom>
                <a:avLst/>
                <a:gdLst/>
                <a:ahLst/>
                <a:cxnLst>
                  <a:cxn ang="0">
                    <a:pos x="85" y="8177"/>
                  </a:cxn>
                  <a:cxn ang="0">
                    <a:pos x="198" y="7659"/>
                  </a:cxn>
                  <a:cxn ang="0">
                    <a:pos x="268" y="7269"/>
                  </a:cxn>
                  <a:cxn ang="0">
                    <a:pos x="336" y="6747"/>
                  </a:cxn>
                  <a:cxn ang="0">
                    <a:pos x="357" y="6422"/>
                  </a:cxn>
                  <a:cxn ang="0">
                    <a:pos x="357" y="6228"/>
                  </a:cxn>
                  <a:cxn ang="0">
                    <a:pos x="342" y="6039"/>
                  </a:cxn>
                  <a:cxn ang="0">
                    <a:pos x="315" y="5888"/>
                  </a:cxn>
                  <a:cxn ang="0">
                    <a:pos x="275" y="5719"/>
                  </a:cxn>
                  <a:cxn ang="0">
                    <a:pos x="203" y="5320"/>
                  </a:cxn>
                  <a:cxn ang="0">
                    <a:pos x="147" y="4918"/>
                  </a:cxn>
                  <a:cxn ang="0">
                    <a:pos x="87" y="4383"/>
                  </a:cxn>
                  <a:cxn ang="0">
                    <a:pos x="52" y="3982"/>
                  </a:cxn>
                  <a:cxn ang="0">
                    <a:pos x="18" y="3445"/>
                  </a:cxn>
                  <a:cxn ang="0">
                    <a:pos x="4" y="3042"/>
                  </a:cxn>
                  <a:cxn ang="0">
                    <a:pos x="3" y="2504"/>
                  </a:cxn>
                  <a:cxn ang="0">
                    <a:pos x="22" y="2100"/>
                  </a:cxn>
                  <a:cxn ang="0">
                    <a:pos x="61" y="1765"/>
                  </a:cxn>
                  <a:cxn ang="0">
                    <a:pos x="99" y="1564"/>
                  </a:cxn>
                  <a:cxn ang="0">
                    <a:pos x="134" y="1433"/>
                  </a:cxn>
                  <a:cxn ang="0">
                    <a:pos x="179" y="1306"/>
                  </a:cxn>
                  <a:cxn ang="0">
                    <a:pos x="257" y="1051"/>
                  </a:cxn>
                  <a:cxn ang="0">
                    <a:pos x="299" y="856"/>
                  </a:cxn>
                  <a:cxn ang="0">
                    <a:pos x="333" y="592"/>
                  </a:cxn>
                  <a:cxn ang="0">
                    <a:pos x="336" y="393"/>
                  </a:cxn>
                  <a:cxn ang="0">
                    <a:pos x="316" y="194"/>
                  </a:cxn>
                  <a:cxn ang="0">
                    <a:pos x="288" y="64"/>
                  </a:cxn>
                  <a:cxn ang="0">
                    <a:pos x="280" y="31"/>
                  </a:cxn>
                  <a:cxn ang="0">
                    <a:pos x="318" y="160"/>
                  </a:cxn>
                  <a:cxn ang="0">
                    <a:pos x="345" y="325"/>
                  </a:cxn>
                  <a:cxn ang="0">
                    <a:pos x="357" y="526"/>
                  </a:cxn>
                  <a:cxn ang="0">
                    <a:pos x="340" y="795"/>
                  </a:cxn>
                  <a:cxn ang="0">
                    <a:pos x="296" y="1061"/>
                  </a:cxn>
                  <a:cxn ang="0">
                    <a:pos x="247" y="1257"/>
                  </a:cxn>
                  <a:cxn ang="0">
                    <a:pos x="198" y="1417"/>
                  </a:cxn>
                  <a:cxn ang="0">
                    <a:pos x="158" y="1577"/>
                  </a:cxn>
                  <a:cxn ang="0">
                    <a:pos x="130" y="1773"/>
                  </a:cxn>
                  <a:cxn ang="0">
                    <a:pos x="104" y="2104"/>
                  </a:cxn>
                  <a:cxn ang="0">
                    <a:pos x="100" y="2504"/>
                  </a:cxn>
                  <a:cxn ang="0">
                    <a:pos x="121" y="3036"/>
                  </a:cxn>
                  <a:cxn ang="0">
                    <a:pos x="151" y="3436"/>
                  </a:cxn>
                  <a:cxn ang="0">
                    <a:pos x="205" y="3966"/>
                  </a:cxn>
                  <a:cxn ang="0">
                    <a:pos x="256" y="4363"/>
                  </a:cxn>
                  <a:cxn ang="0">
                    <a:pos x="335" y="4892"/>
                  </a:cxn>
                  <a:cxn ang="0">
                    <a:pos x="405" y="5284"/>
                  </a:cxn>
                  <a:cxn ang="0">
                    <a:pos x="507" y="5734"/>
                  </a:cxn>
                  <a:cxn ang="0">
                    <a:pos x="544" y="5864"/>
                  </a:cxn>
                  <a:cxn ang="0">
                    <a:pos x="573" y="6005"/>
                  </a:cxn>
                  <a:cxn ang="0">
                    <a:pos x="597" y="6215"/>
                  </a:cxn>
                  <a:cxn ang="0">
                    <a:pos x="604" y="6423"/>
                  </a:cxn>
                  <a:cxn ang="0">
                    <a:pos x="597" y="6766"/>
                  </a:cxn>
                  <a:cxn ang="0">
                    <a:pos x="547" y="7309"/>
                  </a:cxn>
                  <a:cxn ang="0">
                    <a:pos x="490" y="7712"/>
                  </a:cxn>
                  <a:cxn ang="0">
                    <a:pos x="395" y="8246"/>
                  </a:cxn>
                  <a:cxn ang="0">
                    <a:pos x="335" y="8528"/>
                  </a:cxn>
                  <a:cxn ang="0">
                    <a:pos x="302" y="8583"/>
                  </a:cxn>
                  <a:cxn ang="0">
                    <a:pos x="253" y="8623"/>
                  </a:cxn>
                  <a:cxn ang="0">
                    <a:pos x="192" y="8640"/>
                  </a:cxn>
                  <a:cxn ang="0">
                    <a:pos x="144" y="8636"/>
                  </a:cxn>
                  <a:cxn ang="0">
                    <a:pos x="83" y="8610"/>
                  </a:cxn>
                  <a:cxn ang="0">
                    <a:pos x="41" y="8565"/>
                  </a:cxn>
                  <a:cxn ang="0">
                    <a:pos x="17" y="8506"/>
                  </a:cxn>
                  <a:cxn ang="0">
                    <a:pos x="18" y="8441"/>
                  </a:cxn>
                </a:cxnLst>
                <a:rect l="0" t="0" r="r" b="b"/>
                <a:pathLst>
                  <a:path w="606" h="8640">
                    <a:moveTo>
                      <a:pt x="21" y="8432"/>
                    </a:moveTo>
                    <a:lnTo>
                      <a:pt x="21" y="8432"/>
                    </a:lnTo>
                    <a:lnTo>
                      <a:pt x="54" y="8305"/>
                    </a:lnTo>
                    <a:lnTo>
                      <a:pt x="85" y="8177"/>
                    </a:lnTo>
                    <a:lnTo>
                      <a:pt x="114" y="8048"/>
                    </a:lnTo>
                    <a:lnTo>
                      <a:pt x="144" y="7919"/>
                    </a:lnTo>
                    <a:lnTo>
                      <a:pt x="171" y="7789"/>
                    </a:lnTo>
                    <a:lnTo>
                      <a:pt x="198" y="7659"/>
                    </a:lnTo>
                    <a:lnTo>
                      <a:pt x="223" y="7529"/>
                    </a:lnTo>
                    <a:lnTo>
                      <a:pt x="246" y="7399"/>
                    </a:lnTo>
                    <a:lnTo>
                      <a:pt x="246" y="7399"/>
                    </a:lnTo>
                    <a:lnTo>
                      <a:pt x="268" y="7269"/>
                    </a:lnTo>
                    <a:lnTo>
                      <a:pt x="288" y="7139"/>
                    </a:lnTo>
                    <a:lnTo>
                      <a:pt x="306" y="7008"/>
                    </a:lnTo>
                    <a:lnTo>
                      <a:pt x="323" y="6878"/>
                    </a:lnTo>
                    <a:lnTo>
                      <a:pt x="336" y="6747"/>
                    </a:lnTo>
                    <a:lnTo>
                      <a:pt x="347" y="6617"/>
                    </a:lnTo>
                    <a:lnTo>
                      <a:pt x="352" y="6552"/>
                    </a:lnTo>
                    <a:lnTo>
                      <a:pt x="354" y="6487"/>
                    </a:lnTo>
                    <a:lnTo>
                      <a:pt x="357" y="6422"/>
                    </a:lnTo>
                    <a:lnTo>
                      <a:pt x="359" y="6357"/>
                    </a:lnTo>
                    <a:lnTo>
                      <a:pt x="359" y="6357"/>
                    </a:lnTo>
                    <a:lnTo>
                      <a:pt x="359" y="6292"/>
                    </a:lnTo>
                    <a:lnTo>
                      <a:pt x="357" y="6228"/>
                    </a:lnTo>
                    <a:lnTo>
                      <a:pt x="353" y="6165"/>
                    </a:lnTo>
                    <a:lnTo>
                      <a:pt x="349" y="6101"/>
                    </a:lnTo>
                    <a:lnTo>
                      <a:pt x="349" y="6101"/>
                    </a:lnTo>
                    <a:lnTo>
                      <a:pt x="342" y="6039"/>
                    </a:lnTo>
                    <a:lnTo>
                      <a:pt x="333" y="5977"/>
                    </a:lnTo>
                    <a:lnTo>
                      <a:pt x="333" y="5977"/>
                    </a:lnTo>
                    <a:lnTo>
                      <a:pt x="322" y="5917"/>
                    </a:lnTo>
                    <a:lnTo>
                      <a:pt x="315" y="5888"/>
                    </a:lnTo>
                    <a:lnTo>
                      <a:pt x="306" y="5855"/>
                    </a:lnTo>
                    <a:lnTo>
                      <a:pt x="306" y="5855"/>
                    </a:lnTo>
                    <a:lnTo>
                      <a:pt x="291" y="5787"/>
                    </a:lnTo>
                    <a:lnTo>
                      <a:pt x="275" y="5719"/>
                    </a:lnTo>
                    <a:lnTo>
                      <a:pt x="263" y="5653"/>
                    </a:lnTo>
                    <a:lnTo>
                      <a:pt x="250" y="5587"/>
                    </a:lnTo>
                    <a:lnTo>
                      <a:pt x="226" y="5452"/>
                    </a:lnTo>
                    <a:lnTo>
                      <a:pt x="203" y="5320"/>
                    </a:lnTo>
                    <a:lnTo>
                      <a:pt x="203" y="5320"/>
                    </a:lnTo>
                    <a:lnTo>
                      <a:pt x="183" y="5185"/>
                    </a:lnTo>
                    <a:lnTo>
                      <a:pt x="165" y="5053"/>
                    </a:lnTo>
                    <a:lnTo>
                      <a:pt x="147" y="4918"/>
                    </a:lnTo>
                    <a:lnTo>
                      <a:pt x="131" y="4784"/>
                    </a:lnTo>
                    <a:lnTo>
                      <a:pt x="116" y="4651"/>
                    </a:lnTo>
                    <a:lnTo>
                      <a:pt x="100" y="4517"/>
                    </a:lnTo>
                    <a:lnTo>
                      <a:pt x="87" y="4383"/>
                    </a:lnTo>
                    <a:lnTo>
                      <a:pt x="75" y="4250"/>
                    </a:lnTo>
                    <a:lnTo>
                      <a:pt x="75" y="4250"/>
                    </a:lnTo>
                    <a:lnTo>
                      <a:pt x="63" y="4116"/>
                    </a:lnTo>
                    <a:lnTo>
                      <a:pt x="52" y="3982"/>
                    </a:lnTo>
                    <a:lnTo>
                      <a:pt x="42" y="3847"/>
                    </a:lnTo>
                    <a:lnTo>
                      <a:pt x="32" y="3713"/>
                    </a:lnTo>
                    <a:lnTo>
                      <a:pt x="25" y="3579"/>
                    </a:lnTo>
                    <a:lnTo>
                      <a:pt x="18" y="3445"/>
                    </a:lnTo>
                    <a:lnTo>
                      <a:pt x="13" y="3310"/>
                    </a:lnTo>
                    <a:lnTo>
                      <a:pt x="7" y="3176"/>
                    </a:lnTo>
                    <a:lnTo>
                      <a:pt x="7" y="3176"/>
                    </a:lnTo>
                    <a:lnTo>
                      <a:pt x="4" y="3042"/>
                    </a:lnTo>
                    <a:lnTo>
                      <a:pt x="1" y="2906"/>
                    </a:lnTo>
                    <a:lnTo>
                      <a:pt x="0" y="2772"/>
                    </a:lnTo>
                    <a:lnTo>
                      <a:pt x="1" y="2638"/>
                    </a:lnTo>
                    <a:lnTo>
                      <a:pt x="3" y="2504"/>
                    </a:lnTo>
                    <a:lnTo>
                      <a:pt x="7" y="2368"/>
                    </a:lnTo>
                    <a:lnTo>
                      <a:pt x="14" y="2234"/>
                    </a:lnTo>
                    <a:lnTo>
                      <a:pt x="22" y="2100"/>
                    </a:lnTo>
                    <a:lnTo>
                      <a:pt x="22" y="2100"/>
                    </a:lnTo>
                    <a:lnTo>
                      <a:pt x="35" y="1965"/>
                    </a:lnTo>
                    <a:lnTo>
                      <a:pt x="42" y="1898"/>
                    </a:lnTo>
                    <a:lnTo>
                      <a:pt x="51" y="1831"/>
                    </a:lnTo>
                    <a:lnTo>
                      <a:pt x="61" y="1765"/>
                    </a:lnTo>
                    <a:lnTo>
                      <a:pt x="72" y="1697"/>
                    </a:lnTo>
                    <a:lnTo>
                      <a:pt x="85" y="1631"/>
                    </a:lnTo>
                    <a:lnTo>
                      <a:pt x="99" y="1564"/>
                    </a:lnTo>
                    <a:lnTo>
                      <a:pt x="99" y="1564"/>
                    </a:lnTo>
                    <a:lnTo>
                      <a:pt x="116" y="1498"/>
                    </a:lnTo>
                    <a:lnTo>
                      <a:pt x="124" y="1465"/>
                    </a:lnTo>
                    <a:lnTo>
                      <a:pt x="134" y="1433"/>
                    </a:lnTo>
                    <a:lnTo>
                      <a:pt x="134" y="1433"/>
                    </a:lnTo>
                    <a:lnTo>
                      <a:pt x="145" y="1400"/>
                    </a:lnTo>
                    <a:lnTo>
                      <a:pt x="157" y="1369"/>
                    </a:lnTo>
                    <a:lnTo>
                      <a:pt x="179" y="1306"/>
                    </a:lnTo>
                    <a:lnTo>
                      <a:pt x="179" y="1306"/>
                    </a:lnTo>
                    <a:lnTo>
                      <a:pt x="200" y="1243"/>
                    </a:lnTo>
                    <a:lnTo>
                      <a:pt x="220" y="1180"/>
                    </a:lnTo>
                    <a:lnTo>
                      <a:pt x="239" y="1116"/>
                    </a:lnTo>
                    <a:lnTo>
                      <a:pt x="257" y="1051"/>
                    </a:lnTo>
                    <a:lnTo>
                      <a:pt x="257" y="1051"/>
                    </a:lnTo>
                    <a:lnTo>
                      <a:pt x="272" y="986"/>
                    </a:lnTo>
                    <a:lnTo>
                      <a:pt x="287" y="921"/>
                    </a:lnTo>
                    <a:lnTo>
                      <a:pt x="299" y="856"/>
                    </a:lnTo>
                    <a:lnTo>
                      <a:pt x="311" y="791"/>
                    </a:lnTo>
                    <a:lnTo>
                      <a:pt x="321" y="725"/>
                    </a:lnTo>
                    <a:lnTo>
                      <a:pt x="328" y="658"/>
                    </a:lnTo>
                    <a:lnTo>
                      <a:pt x="333" y="592"/>
                    </a:lnTo>
                    <a:lnTo>
                      <a:pt x="336" y="526"/>
                    </a:lnTo>
                    <a:lnTo>
                      <a:pt x="336" y="526"/>
                    </a:lnTo>
                    <a:lnTo>
                      <a:pt x="337" y="459"/>
                    </a:lnTo>
                    <a:lnTo>
                      <a:pt x="336" y="393"/>
                    </a:lnTo>
                    <a:lnTo>
                      <a:pt x="332" y="326"/>
                    </a:lnTo>
                    <a:lnTo>
                      <a:pt x="326" y="260"/>
                    </a:lnTo>
                    <a:lnTo>
                      <a:pt x="326" y="260"/>
                    </a:lnTo>
                    <a:lnTo>
                      <a:pt x="316" y="194"/>
                    </a:lnTo>
                    <a:lnTo>
                      <a:pt x="311" y="161"/>
                    </a:lnTo>
                    <a:lnTo>
                      <a:pt x="305" y="127"/>
                    </a:lnTo>
                    <a:lnTo>
                      <a:pt x="296" y="95"/>
                    </a:lnTo>
                    <a:lnTo>
                      <a:pt x="288" y="64"/>
                    </a:lnTo>
                    <a:lnTo>
                      <a:pt x="278" y="31"/>
                    </a:lnTo>
                    <a:lnTo>
                      <a:pt x="267" y="0"/>
                    </a:lnTo>
                    <a:lnTo>
                      <a:pt x="267" y="0"/>
                    </a:lnTo>
                    <a:lnTo>
                      <a:pt x="280" y="31"/>
                    </a:lnTo>
                    <a:lnTo>
                      <a:pt x="291" y="62"/>
                    </a:lnTo>
                    <a:lnTo>
                      <a:pt x="301" y="95"/>
                    </a:lnTo>
                    <a:lnTo>
                      <a:pt x="309" y="127"/>
                    </a:lnTo>
                    <a:lnTo>
                      <a:pt x="318" y="160"/>
                    </a:lnTo>
                    <a:lnTo>
                      <a:pt x="325" y="192"/>
                    </a:lnTo>
                    <a:lnTo>
                      <a:pt x="336" y="259"/>
                    </a:lnTo>
                    <a:lnTo>
                      <a:pt x="336" y="259"/>
                    </a:lnTo>
                    <a:lnTo>
                      <a:pt x="345" y="325"/>
                    </a:lnTo>
                    <a:lnTo>
                      <a:pt x="352" y="391"/>
                    </a:lnTo>
                    <a:lnTo>
                      <a:pt x="356" y="459"/>
                    </a:lnTo>
                    <a:lnTo>
                      <a:pt x="357" y="526"/>
                    </a:lnTo>
                    <a:lnTo>
                      <a:pt x="357" y="526"/>
                    </a:lnTo>
                    <a:lnTo>
                      <a:pt x="356" y="593"/>
                    </a:lnTo>
                    <a:lnTo>
                      <a:pt x="353" y="661"/>
                    </a:lnTo>
                    <a:lnTo>
                      <a:pt x="347" y="728"/>
                    </a:lnTo>
                    <a:lnTo>
                      <a:pt x="340" y="795"/>
                    </a:lnTo>
                    <a:lnTo>
                      <a:pt x="332" y="862"/>
                    </a:lnTo>
                    <a:lnTo>
                      <a:pt x="322" y="928"/>
                    </a:lnTo>
                    <a:lnTo>
                      <a:pt x="311" y="995"/>
                    </a:lnTo>
                    <a:lnTo>
                      <a:pt x="296" y="1061"/>
                    </a:lnTo>
                    <a:lnTo>
                      <a:pt x="296" y="1061"/>
                    </a:lnTo>
                    <a:lnTo>
                      <a:pt x="281" y="1126"/>
                    </a:lnTo>
                    <a:lnTo>
                      <a:pt x="265" y="1193"/>
                    </a:lnTo>
                    <a:lnTo>
                      <a:pt x="247" y="1257"/>
                    </a:lnTo>
                    <a:lnTo>
                      <a:pt x="227" y="1322"/>
                    </a:lnTo>
                    <a:lnTo>
                      <a:pt x="227" y="1322"/>
                    </a:lnTo>
                    <a:lnTo>
                      <a:pt x="207" y="1386"/>
                    </a:lnTo>
                    <a:lnTo>
                      <a:pt x="198" y="1417"/>
                    </a:lnTo>
                    <a:lnTo>
                      <a:pt x="188" y="1448"/>
                    </a:lnTo>
                    <a:lnTo>
                      <a:pt x="188" y="1448"/>
                    </a:lnTo>
                    <a:lnTo>
                      <a:pt x="172" y="1513"/>
                    </a:lnTo>
                    <a:lnTo>
                      <a:pt x="158" y="1577"/>
                    </a:lnTo>
                    <a:lnTo>
                      <a:pt x="158" y="1577"/>
                    </a:lnTo>
                    <a:lnTo>
                      <a:pt x="147" y="1642"/>
                    </a:lnTo>
                    <a:lnTo>
                      <a:pt x="137" y="1708"/>
                    </a:lnTo>
                    <a:lnTo>
                      <a:pt x="130" y="1773"/>
                    </a:lnTo>
                    <a:lnTo>
                      <a:pt x="123" y="1840"/>
                    </a:lnTo>
                    <a:lnTo>
                      <a:pt x="116" y="1906"/>
                    </a:lnTo>
                    <a:lnTo>
                      <a:pt x="111" y="1971"/>
                    </a:lnTo>
                    <a:lnTo>
                      <a:pt x="104" y="2104"/>
                    </a:lnTo>
                    <a:lnTo>
                      <a:pt x="104" y="2104"/>
                    </a:lnTo>
                    <a:lnTo>
                      <a:pt x="102" y="2238"/>
                    </a:lnTo>
                    <a:lnTo>
                      <a:pt x="100" y="2371"/>
                    </a:lnTo>
                    <a:lnTo>
                      <a:pt x="100" y="2504"/>
                    </a:lnTo>
                    <a:lnTo>
                      <a:pt x="103" y="2637"/>
                    </a:lnTo>
                    <a:lnTo>
                      <a:pt x="107" y="2771"/>
                    </a:lnTo>
                    <a:lnTo>
                      <a:pt x="114" y="2904"/>
                    </a:lnTo>
                    <a:lnTo>
                      <a:pt x="121" y="3036"/>
                    </a:lnTo>
                    <a:lnTo>
                      <a:pt x="130" y="3169"/>
                    </a:lnTo>
                    <a:lnTo>
                      <a:pt x="130" y="3169"/>
                    </a:lnTo>
                    <a:lnTo>
                      <a:pt x="140" y="3303"/>
                    </a:lnTo>
                    <a:lnTo>
                      <a:pt x="151" y="3436"/>
                    </a:lnTo>
                    <a:lnTo>
                      <a:pt x="162" y="3569"/>
                    </a:lnTo>
                    <a:lnTo>
                      <a:pt x="176" y="3702"/>
                    </a:lnTo>
                    <a:lnTo>
                      <a:pt x="191" y="3835"/>
                    </a:lnTo>
                    <a:lnTo>
                      <a:pt x="205" y="3966"/>
                    </a:lnTo>
                    <a:lnTo>
                      <a:pt x="220" y="4099"/>
                    </a:lnTo>
                    <a:lnTo>
                      <a:pt x="237" y="4232"/>
                    </a:lnTo>
                    <a:lnTo>
                      <a:pt x="237" y="4232"/>
                    </a:lnTo>
                    <a:lnTo>
                      <a:pt x="256" y="4363"/>
                    </a:lnTo>
                    <a:lnTo>
                      <a:pt x="274" y="4496"/>
                    </a:lnTo>
                    <a:lnTo>
                      <a:pt x="292" y="4627"/>
                    </a:lnTo>
                    <a:lnTo>
                      <a:pt x="313" y="4760"/>
                    </a:lnTo>
                    <a:lnTo>
                      <a:pt x="335" y="4892"/>
                    </a:lnTo>
                    <a:lnTo>
                      <a:pt x="357" y="5022"/>
                    </a:lnTo>
                    <a:lnTo>
                      <a:pt x="381" y="5153"/>
                    </a:lnTo>
                    <a:lnTo>
                      <a:pt x="405" y="5284"/>
                    </a:lnTo>
                    <a:lnTo>
                      <a:pt x="405" y="5284"/>
                    </a:lnTo>
                    <a:lnTo>
                      <a:pt x="432" y="5413"/>
                    </a:lnTo>
                    <a:lnTo>
                      <a:pt x="460" y="5543"/>
                    </a:lnTo>
                    <a:lnTo>
                      <a:pt x="490" y="5670"/>
                    </a:lnTo>
                    <a:lnTo>
                      <a:pt x="507" y="5734"/>
                    </a:lnTo>
                    <a:lnTo>
                      <a:pt x="524" y="5796"/>
                    </a:lnTo>
                    <a:lnTo>
                      <a:pt x="534" y="5828"/>
                    </a:lnTo>
                    <a:lnTo>
                      <a:pt x="544" y="5864"/>
                    </a:lnTo>
                    <a:lnTo>
                      <a:pt x="544" y="5864"/>
                    </a:lnTo>
                    <a:lnTo>
                      <a:pt x="552" y="5899"/>
                    </a:lnTo>
                    <a:lnTo>
                      <a:pt x="559" y="5934"/>
                    </a:lnTo>
                    <a:lnTo>
                      <a:pt x="559" y="5934"/>
                    </a:lnTo>
                    <a:lnTo>
                      <a:pt x="573" y="6005"/>
                    </a:lnTo>
                    <a:lnTo>
                      <a:pt x="583" y="6076"/>
                    </a:lnTo>
                    <a:lnTo>
                      <a:pt x="583" y="6076"/>
                    </a:lnTo>
                    <a:lnTo>
                      <a:pt x="590" y="6145"/>
                    </a:lnTo>
                    <a:lnTo>
                      <a:pt x="597" y="6215"/>
                    </a:lnTo>
                    <a:lnTo>
                      <a:pt x="602" y="6285"/>
                    </a:lnTo>
                    <a:lnTo>
                      <a:pt x="604" y="6354"/>
                    </a:lnTo>
                    <a:lnTo>
                      <a:pt x="604" y="6354"/>
                    </a:lnTo>
                    <a:lnTo>
                      <a:pt x="604" y="6423"/>
                    </a:lnTo>
                    <a:lnTo>
                      <a:pt x="606" y="6492"/>
                    </a:lnTo>
                    <a:lnTo>
                      <a:pt x="604" y="6562"/>
                    </a:lnTo>
                    <a:lnTo>
                      <a:pt x="603" y="6629"/>
                    </a:lnTo>
                    <a:lnTo>
                      <a:pt x="597" y="6766"/>
                    </a:lnTo>
                    <a:lnTo>
                      <a:pt x="588" y="6902"/>
                    </a:lnTo>
                    <a:lnTo>
                      <a:pt x="576" y="7039"/>
                    </a:lnTo>
                    <a:lnTo>
                      <a:pt x="562" y="7173"/>
                    </a:lnTo>
                    <a:lnTo>
                      <a:pt x="547" y="7309"/>
                    </a:lnTo>
                    <a:lnTo>
                      <a:pt x="530" y="7443"/>
                    </a:lnTo>
                    <a:lnTo>
                      <a:pt x="530" y="7443"/>
                    </a:lnTo>
                    <a:lnTo>
                      <a:pt x="511" y="7577"/>
                    </a:lnTo>
                    <a:lnTo>
                      <a:pt x="490" y="7712"/>
                    </a:lnTo>
                    <a:lnTo>
                      <a:pt x="469" y="7846"/>
                    </a:lnTo>
                    <a:lnTo>
                      <a:pt x="445" y="7979"/>
                    </a:lnTo>
                    <a:lnTo>
                      <a:pt x="421" y="8112"/>
                    </a:lnTo>
                    <a:lnTo>
                      <a:pt x="395" y="8246"/>
                    </a:lnTo>
                    <a:lnTo>
                      <a:pt x="367" y="8379"/>
                    </a:lnTo>
                    <a:lnTo>
                      <a:pt x="339" y="8511"/>
                    </a:lnTo>
                    <a:lnTo>
                      <a:pt x="339" y="8511"/>
                    </a:lnTo>
                    <a:lnTo>
                      <a:pt x="335" y="8528"/>
                    </a:lnTo>
                    <a:lnTo>
                      <a:pt x="329" y="8544"/>
                    </a:lnTo>
                    <a:lnTo>
                      <a:pt x="321" y="8558"/>
                    </a:lnTo>
                    <a:lnTo>
                      <a:pt x="312" y="8571"/>
                    </a:lnTo>
                    <a:lnTo>
                      <a:pt x="302" y="8583"/>
                    </a:lnTo>
                    <a:lnTo>
                      <a:pt x="292" y="8595"/>
                    </a:lnTo>
                    <a:lnTo>
                      <a:pt x="280" y="8606"/>
                    </a:lnTo>
                    <a:lnTo>
                      <a:pt x="267" y="8615"/>
                    </a:lnTo>
                    <a:lnTo>
                      <a:pt x="253" y="8623"/>
                    </a:lnTo>
                    <a:lnTo>
                      <a:pt x="239" y="8629"/>
                    </a:lnTo>
                    <a:lnTo>
                      <a:pt x="224" y="8634"/>
                    </a:lnTo>
                    <a:lnTo>
                      <a:pt x="209" y="8637"/>
                    </a:lnTo>
                    <a:lnTo>
                      <a:pt x="192" y="8640"/>
                    </a:lnTo>
                    <a:lnTo>
                      <a:pt x="176" y="8640"/>
                    </a:lnTo>
                    <a:lnTo>
                      <a:pt x="159" y="8639"/>
                    </a:lnTo>
                    <a:lnTo>
                      <a:pt x="144" y="8636"/>
                    </a:lnTo>
                    <a:lnTo>
                      <a:pt x="144" y="8636"/>
                    </a:lnTo>
                    <a:lnTo>
                      <a:pt x="127" y="8632"/>
                    </a:lnTo>
                    <a:lnTo>
                      <a:pt x="111" y="8626"/>
                    </a:lnTo>
                    <a:lnTo>
                      <a:pt x="97" y="8619"/>
                    </a:lnTo>
                    <a:lnTo>
                      <a:pt x="83" y="8610"/>
                    </a:lnTo>
                    <a:lnTo>
                      <a:pt x="72" y="8600"/>
                    </a:lnTo>
                    <a:lnTo>
                      <a:pt x="59" y="8589"/>
                    </a:lnTo>
                    <a:lnTo>
                      <a:pt x="49" y="8578"/>
                    </a:lnTo>
                    <a:lnTo>
                      <a:pt x="41" y="8565"/>
                    </a:lnTo>
                    <a:lnTo>
                      <a:pt x="32" y="8551"/>
                    </a:lnTo>
                    <a:lnTo>
                      <a:pt x="27" y="8537"/>
                    </a:lnTo>
                    <a:lnTo>
                      <a:pt x="21" y="8521"/>
                    </a:lnTo>
                    <a:lnTo>
                      <a:pt x="17" y="8506"/>
                    </a:lnTo>
                    <a:lnTo>
                      <a:pt x="15" y="8490"/>
                    </a:lnTo>
                    <a:lnTo>
                      <a:pt x="15" y="8473"/>
                    </a:lnTo>
                    <a:lnTo>
                      <a:pt x="15" y="8458"/>
                    </a:lnTo>
                    <a:lnTo>
                      <a:pt x="18" y="8441"/>
                    </a:lnTo>
                    <a:lnTo>
                      <a:pt x="18" y="8441"/>
                    </a:lnTo>
                    <a:lnTo>
                      <a:pt x="20" y="8435"/>
                    </a:lnTo>
                    <a:lnTo>
                      <a:pt x="21" y="8432"/>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226" name="Group 165"/>
              <p:cNvGrpSpPr/>
              <p:nvPr/>
            </p:nvGrpSpPr>
            <p:grpSpPr>
              <a:xfrm rot="287009">
                <a:off x="5976808" y="4153555"/>
                <a:ext cx="864455" cy="818525"/>
                <a:chOff x="707853" y="22066"/>
                <a:chExt cx="7200902" cy="6818311"/>
              </a:xfrm>
            </p:grpSpPr>
            <p:sp>
              <p:nvSpPr>
                <p:cNvPr id="288" name="Freeform 5"/>
                <p:cNvSpPr>
                  <a:spLocks/>
                </p:cNvSpPr>
                <p:nvPr/>
              </p:nvSpPr>
              <p:spPr bwMode="auto">
                <a:xfrm>
                  <a:off x="1152890" y="118645"/>
                  <a:ext cx="6586538" cy="6713537"/>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6"/>
                <p:cNvSpPr>
                  <a:spLocks/>
                </p:cNvSpPr>
                <p:nvPr/>
              </p:nvSpPr>
              <p:spPr bwMode="auto">
                <a:xfrm>
                  <a:off x="707853" y="22066"/>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 name="Freeform 8"/>
              <p:cNvSpPr>
                <a:spLocks/>
              </p:cNvSpPr>
              <p:nvPr/>
            </p:nvSpPr>
            <p:spPr bwMode="auto">
              <a:xfrm>
                <a:off x="5840798" y="3121975"/>
                <a:ext cx="1588702" cy="539295"/>
              </a:xfrm>
              <a:custGeom>
                <a:avLst/>
                <a:gdLst/>
                <a:ahLst/>
                <a:cxnLst>
                  <a:cxn ang="0">
                    <a:pos x="38" y="785"/>
                  </a:cxn>
                  <a:cxn ang="0">
                    <a:pos x="90" y="735"/>
                  </a:cxn>
                  <a:cxn ang="0">
                    <a:pos x="165" y="679"/>
                  </a:cxn>
                  <a:cxn ang="0">
                    <a:pos x="281" y="602"/>
                  </a:cxn>
                  <a:cxn ang="0">
                    <a:pos x="361" y="559"/>
                  </a:cxn>
                  <a:cxn ang="0">
                    <a:pos x="486" y="501"/>
                  </a:cxn>
                  <a:cxn ang="0">
                    <a:pos x="613" y="451"/>
                  </a:cxn>
                  <a:cxn ang="0">
                    <a:pos x="699" y="424"/>
                  </a:cxn>
                  <a:cxn ang="0">
                    <a:pos x="830" y="390"/>
                  </a:cxn>
                  <a:cxn ang="0">
                    <a:pos x="1008" y="356"/>
                  </a:cxn>
                  <a:cxn ang="0">
                    <a:pos x="1275" y="330"/>
                  </a:cxn>
                  <a:cxn ang="0">
                    <a:pos x="1452" y="323"/>
                  </a:cxn>
                  <a:cxn ang="0">
                    <a:pos x="1715" y="300"/>
                  </a:cxn>
                  <a:cxn ang="0">
                    <a:pos x="1975" y="258"/>
                  </a:cxn>
                  <a:cxn ang="0">
                    <a:pos x="2146" y="219"/>
                  </a:cxn>
                  <a:cxn ang="0">
                    <a:pos x="2399" y="143"/>
                  </a:cxn>
                  <a:cxn ang="0">
                    <a:pos x="2523" y="96"/>
                  </a:cxn>
                  <a:cxn ang="0">
                    <a:pos x="2643" y="43"/>
                  </a:cxn>
                  <a:cxn ang="0">
                    <a:pos x="2721" y="0"/>
                  </a:cxn>
                  <a:cxn ang="0">
                    <a:pos x="2606" y="68"/>
                  </a:cxn>
                  <a:cxn ang="0">
                    <a:pos x="2486" y="125"/>
                  </a:cxn>
                  <a:cxn ang="0">
                    <a:pos x="2322" y="193"/>
                  </a:cxn>
                  <a:cxn ang="0">
                    <a:pos x="2069" y="275"/>
                  </a:cxn>
                  <a:cxn ang="0">
                    <a:pos x="1897" y="318"/>
                  </a:cxn>
                  <a:cxn ang="0">
                    <a:pos x="1634" y="368"/>
                  </a:cxn>
                  <a:cxn ang="0">
                    <a:pos x="1370" y="400"/>
                  </a:cxn>
                  <a:cxn ang="0">
                    <a:pos x="1195" y="417"/>
                  </a:cxn>
                  <a:cxn ang="0">
                    <a:pos x="939" y="465"/>
                  </a:cxn>
                  <a:cxn ang="0">
                    <a:pos x="774" y="512"/>
                  </a:cxn>
                  <a:cxn ang="0">
                    <a:pos x="692" y="540"/>
                  </a:cxn>
                  <a:cxn ang="0">
                    <a:pos x="573" y="590"/>
                  </a:cxn>
                  <a:cxn ang="0">
                    <a:pos x="459" y="648"/>
                  </a:cxn>
                  <a:cxn ang="0">
                    <a:pos x="385" y="690"/>
                  </a:cxn>
                  <a:cxn ang="0">
                    <a:pos x="281" y="761"/>
                  </a:cxn>
                  <a:cxn ang="0">
                    <a:pos x="215" y="814"/>
                  </a:cxn>
                  <a:cxn ang="0">
                    <a:pos x="155" y="869"/>
                  </a:cxn>
                  <a:cxn ang="0">
                    <a:pos x="130" y="899"/>
                  </a:cxn>
                  <a:cxn ang="0">
                    <a:pos x="94" y="923"/>
                  </a:cxn>
                  <a:cxn ang="0">
                    <a:pos x="53" y="923"/>
                  </a:cxn>
                  <a:cxn ang="0">
                    <a:pos x="27" y="910"/>
                  </a:cxn>
                  <a:cxn ang="0">
                    <a:pos x="3" y="875"/>
                  </a:cxn>
                  <a:cxn ang="0">
                    <a:pos x="3" y="833"/>
                  </a:cxn>
                  <a:cxn ang="0">
                    <a:pos x="17" y="807"/>
                  </a:cxn>
                </a:cxnLst>
                <a:rect l="0" t="0" r="r" b="b"/>
                <a:pathLst>
                  <a:path w="2721" h="926">
                    <a:moveTo>
                      <a:pt x="20" y="804"/>
                    </a:moveTo>
                    <a:lnTo>
                      <a:pt x="20" y="804"/>
                    </a:lnTo>
                    <a:lnTo>
                      <a:pt x="38" y="785"/>
                    </a:lnTo>
                    <a:lnTo>
                      <a:pt x="55" y="768"/>
                    </a:lnTo>
                    <a:lnTo>
                      <a:pt x="90" y="735"/>
                    </a:lnTo>
                    <a:lnTo>
                      <a:pt x="90" y="735"/>
                    </a:lnTo>
                    <a:lnTo>
                      <a:pt x="127" y="705"/>
                    </a:lnTo>
                    <a:lnTo>
                      <a:pt x="165" y="679"/>
                    </a:lnTo>
                    <a:lnTo>
                      <a:pt x="165" y="679"/>
                    </a:lnTo>
                    <a:lnTo>
                      <a:pt x="203" y="652"/>
                    </a:lnTo>
                    <a:lnTo>
                      <a:pt x="241" y="626"/>
                    </a:lnTo>
                    <a:lnTo>
                      <a:pt x="281" y="602"/>
                    </a:lnTo>
                    <a:lnTo>
                      <a:pt x="320" y="580"/>
                    </a:lnTo>
                    <a:lnTo>
                      <a:pt x="320" y="580"/>
                    </a:lnTo>
                    <a:lnTo>
                      <a:pt x="361" y="559"/>
                    </a:lnTo>
                    <a:lnTo>
                      <a:pt x="402" y="537"/>
                    </a:lnTo>
                    <a:lnTo>
                      <a:pt x="443" y="519"/>
                    </a:lnTo>
                    <a:lnTo>
                      <a:pt x="486" y="501"/>
                    </a:lnTo>
                    <a:lnTo>
                      <a:pt x="528" y="482"/>
                    </a:lnTo>
                    <a:lnTo>
                      <a:pt x="571" y="467"/>
                    </a:lnTo>
                    <a:lnTo>
                      <a:pt x="613" y="451"/>
                    </a:lnTo>
                    <a:lnTo>
                      <a:pt x="657" y="437"/>
                    </a:lnTo>
                    <a:lnTo>
                      <a:pt x="657" y="437"/>
                    </a:lnTo>
                    <a:lnTo>
                      <a:pt x="699" y="424"/>
                    </a:lnTo>
                    <a:lnTo>
                      <a:pt x="743" y="412"/>
                    </a:lnTo>
                    <a:lnTo>
                      <a:pt x="787" y="400"/>
                    </a:lnTo>
                    <a:lnTo>
                      <a:pt x="830" y="390"/>
                    </a:lnTo>
                    <a:lnTo>
                      <a:pt x="876" y="380"/>
                    </a:lnTo>
                    <a:lnTo>
                      <a:pt x="919" y="372"/>
                    </a:lnTo>
                    <a:lnTo>
                      <a:pt x="1008" y="356"/>
                    </a:lnTo>
                    <a:lnTo>
                      <a:pt x="1097" y="345"/>
                    </a:lnTo>
                    <a:lnTo>
                      <a:pt x="1186" y="337"/>
                    </a:lnTo>
                    <a:lnTo>
                      <a:pt x="1275" y="330"/>
                    </a:lnTo>
                    <a:lnTo>
                      <a:pt x="1366" y="327"/>
                    </a:lnTo>
                    <a:lnTo>
                      <a:pt x="1366" y="327"/>
                    </a:lnTo>
                    <a:lnTo>
                      <a:pt x="1452" y="323"/>
                    </a:lnTo>
                    <a:lnTo>
                      <a:pt x="1540" y="317"/>
                    </a:lnTo>
                    <a:lnTo>
                      <a:pt x="1627" y="310"/>
                    </a:lnTo>
                    <a:lnTo>
                      <a:pt x="1715" y="300"/>
                    </a:lnTo>
                    <a:lnTo>
                      <a:pt x="1801" y="287"/>
                    </a:lnTo>
                    <a:lnTo>
                      <a:pt x="1889" y="275"/>
                    </a:lnTo>
                    <a:lnTo>
                      <a:pt x="1975" y="258"/>
                    </a:lnTo>
                    <a:lnTo>
                      <a:pt x="2061" y="239"/>
                    </a:lnTo>
                    <a:lnTo>
                      <a:pt x="2061" y="239"/>
                    </a:lnTo>
                    <a:lnTo>
                      <a:pt x="2146" y="219"/>
                    </a:lnTo>
                    <a:lnTo>
                      <a:pt x="2230" y="197"/>
                    </a:lnTo>
                    <a:lnTo>
                      <a:pt x="2315" y="171"/>
                    </a:lnTo>
                    <a:lnTo>
                      <a:pt x="2399" y="143"/>
                    </a:lnTo>
                    <a:lnTo>
                      <a:pt x="2399" y="143"/>
                    </a:lnTo>
                    <a:lnTo>
                      <a:pt x="2482" y="113"/>
                    </a:lnTo>
                    <a:lnTo>
                      <a:pt x="2523" y="96"/>
                    </a:lnTo>
                    <a:lnTo>
                      <a:pt x="2564" y="80"/>
                    </a:lnTo>
                    <a:lnTo>
                      <a:pt x="2603" y="61"/>
                    </a:lnTo>
                    <a:lnTo>
                      <a:pt x="2643" y="43"/>
                    </a:lnTo>
                    <a:lnTo>
                      <a:pt x="2682" y="22"/>
                    </a:lnTo>
                    <a:lnTo>
                      <a:pt x="2721" y="0"/>
                    </a:lnTo>
                    <a:lnTo>
                      <a:pt x="2721" y="0"/>
                    </a:lnTo>
                    <a:lnTo>
                      <a:pt x="2684" y="24"/>
                    </a:lnTo>
                    <a:lnTo>
                      <a:pt x="2646" y="47"/>
                    </a:lnTo>
                    <a:lnTo>
                      <a:pt x="2606" y="68"/>
                    </a:lnTo>
                    <a:lnTo>
                      <a:pt x="2567" y="88"/>
                    </a:lnTo>
                    <a:lnTo>
                      <a:pt x="2527" y="106"/>
                    </a:lnTo>
                    <a:lnTo>
                      <a:pt x="2486" y="125"/>
                    </a:lnTo>
                    <a:lnTo>
                      <a:pt x="2406" y="160"/>
                    </a:lnTo>
                    <a:lnTo>
                      <a:pt x="2406" y="160"/>
                    </a:lnTo>
                    <a:lnTo>
                      <a:pt x="2322" y="193"/>
                    </a:lnTo>
                    <a:lnTo>
                      <a:pt x="2239" y="222"/>
                    </a:lnTo>
                    <a:lnTo>
                      <a:pt x="2154" y="250"/>
                    </a:lnTo>
                    <a:lnTo>
                      <a:pt x="2069" y="275"/>
                    </a:lnTo>
                    <a:lnTo>
                      <a:pt x="2069" y="275"/>
                    </a:lnTo>
                    <a:lnTo>
                      <a:pt x="1983" y="299"/>
                    </a:lnTo>
                    <a:lnTo>
                      <a:pt x="1897" y="318"/>
                    </a:lnTo>
                    <a:lnTo>
                      <a:pt x="1811" y="337"/>
                    </a:lnTo>
                    <a:lnTo>
                      <a:pt x="1723" y="354"/>
                    </a:lnTo>
                    <a:lnTo>
                      <a:pt x="1634" y="368"/>
                    </a:lnTo>
                    <a:lnTo>
                      <a:pt x="1547" y="380"/>
                    </a:lnTo>
                    <a:lnTo>
                      <a:pt x="1458" y="390"/>
                    </a:lnTo>
                    <a:lnTo>
                      <a:pt x="1370" y="400"/>
                    </a:lnTo>
                    <a:lnTo>
                      <a:pt x="1370" y="400"/>
                    </a:lnTo>
                    <a:lnTo>
                      <a:pt x="1283" y="407"/>
                    </a:lnTo>
                    <a:lnTo>
                      <a:pt x="1195" y="417"/>
                    </a:lnTo>
                    <a:lnTo>
                      <a:pt x="1109" y="430"/>
                    </a:lnTo>
                    <a:lnTo>
                      <a:pt x="1024" y="447"/>
                    </a:lnTo>
                    <a:lnTo>
                      <a:pt x="939" y="465"/>
                    </a:lnTo>
                    <a:lnTo>
                      <a:pt x="856" y="486"/>
                    </a:lnTo>
                    <a:lnTo>
                      <a:pt x="815" y="499"/>
                    </a:lnTo>
                    <a:lnTo>
                      <a:pt x="774" y="512"/>
                    </a:lnTo>
                    <a:lnTo>
                      <a:pt x="733" y="526"/>
                    </a:lnTo>
                    <a:lnTo>
                      <a:pt x="692" y="540"/>
                    </a:lnTo>
                    <a:lnTo>
                      <a:pt x="692" y="540"/>
                    </a:lnTo>
                    <a:lnTo>
                      <a:pt x="652" y="556"/>
                    </a:lnTo>
                    <a:lnTo>
                      <a:pt x="613" y="573"/>
                    </a:lnTo>
                    <a:lnTo>
                      <a:pt x="573" y="590"/>
                    </a:lnTo>
                    <a:lnTo>
                      <a:pt x="534" y="608"/>
                    </a:lnTo>
                    <a:lnTo>
                      <a:pt x="496" y="628"/>
                    </a:lnTo>
                    <a:lnTo>
                      <a:pt x="459" y="648"/>
                    </a:lnTo>
                    <a:lnTo>
                      <a:pt x="421" y="667"/>
                    </a:lnTo>
                    <a:lnTo>
                      <a:pt x="385" y="690"/>
                    </a:lnTo>
                    <a:lnTo>
                      <a:pt x="385" y="690"/>
                    </a:lnTo>
                    <a:lnTo>
                      <a:pt x="349" y="713"/>
                    </a:lnTo>
                    <a:lnTo>
                      <a:pt x="315" y="737"/>
                    </a:lnTo>
                    <a:lnTo>
                      <a:pt x="281" y="761"/>
                    </a:lnTo>
                    <a:lnTo>
                      <a:pt x="247" y="787"/>
                    </a:lnTo>
                    <a:lnTo>
                      <a:pt x="247" y="787"/>
                    </a:lnTo>
                    <a:lnTo>
                      <a:pt x="215" y="814"/>
                    </a:lnTo>
                    <a:lnTo>
                      <a:pt x="185" y="841"/>
                    </a:lnTo>
                    <a:lnTo>
                      <a:pt x="185" y="841"/>
                    </a:lnTo>
                    <a:lnTo>
                      <a:pt x="155" y="869"/>
                    </a:lnTo>
                    <a:lnTo>
                      <a:pt x="131" y="898"/>
                    </a:lnTo>
                    <a:lnTo>
                      <a:pt x="130" y="899"/>
                    </a:lnTo>
                    <a:lnTo>
                      <a:pt x="130" y="899"/>
                    </a:lnTo>
                    <a:lnTo>
                      <a:pt x="120" y="909"/>
                    </a:lnTo>
                    <a:lnTo>
                      <a:pt x="107" y="917"/>
                    </a:lnTo>
                    <a:lnTo>
                      <a:pt x="94" y="923"/>
                    </a:lnTo>
                    <a:lnTo>
                      <a:pt x="80" y="926"/>
                    </a:lnTo>
                    <a:lnTo>
                      <a:pt x="66" y="926"/>
                    </a:lnTo>
                    <a:lnTo>
                      <a:pt x="53" y="923"/>
                    </a:lnTo>
                    <a:lnTo>
                      <a:pt x="39" y="917"/>
                    </a:lnTo>
                    <a:lnTo>
                      <a:pt x="27" y="910"/>
                    </a:lnTo>
                    <a:lnTo>
                      <a:pt x="27" y="910"/>
                    </a:lnTo>
                    <a:lnTo>
                      <a:pt x="17" y="899"/>
                    </a:lnTo>
                    <a:lnTo>
                      <a:pt x="8" y="888"/>
                    </a:lnTo>
                    <a:lnTo>
                      <a:pt x="3" y="875"/>
                    </a:lnTo>
                    <a:lnTo>
                      <a:pt x="0" y="861"/>
                    </a:lnTo>
                    <a:lnTo>
                      <a:pt x="0" y="847"/>
                    </a:lnTo>
                    <a:lnTo>
                      <a:pt x="3" y="833"/>
                    </a:lnTo>
                    <a:lnTo>
                      <a:pt x="8" y="820"/>
                    </a:lnTo>
                    <a:lnTo>
                      <a:pt x="17" y="807"/>
                    </a:lnTo>
                    <a:lnTo>
                      <a:pt x="17" y="807"/>
                    </a:lnTo>
                    <a:lnTo>
                      <a:pt x="20" y="804"/>
                    </a:lnTo>
                    <a:lnTo>
                      <a:pt x="20" y="804"/>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228" name="Group 168"/>
              <p:cNvGrpSpPr/>
              <p:nvPr/>
            </p:nvGrpSpPr>
            <p:grpSpPr>
              <a:xfrm rot="18617175">
                <a:off x="6718459" y="3075594"/>
                <a:ext cx="340137" cy="167559"/>
                <a:chOff x="793750" y="0"/>
                <a:chExt cx="7556501" cy="2116991"/>
              </a:xfrm>
            </p:grpSpPr>
            <p:sp>
              <p:nvSpPr>
                <p:cNvPr id="286"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9" name="Group 168"/>
              <p:cNvGrpSpPr/>
              <p:nvPr/>
            </p:nvGrpSpPr>
            <p:grpSpPr>
              <a:xfrm rot="550500">
                <a:off x="5079515" y="3730271"/>
                <a:ext cx="820427" cy="229847"/>
                <a:chOff x="793750" y="0"/>
                <a:chExt cx="7556501" cy="2116991"/>
              </a:xfrm>
            </p:grpSpPr>
            <p:sp>
              <p:nvSpPr>
                <p:cNvPr id="284"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0" name="Group 168"/>
              <p:cNvGrpSpPr/>
              <p:nvPr/>
            </p:nvGrpSpPr>
            <p:grpSpPr>
              <a:xfrm rot="14856880">
                <a:off x="5668393" y="4447194"/>
                <a:ext cx="340137" cy="167559"/>
                <a:chOff x="793750" y="0"/>
                <a:chExt cx="7556501" cy="2116991"/>
              </a:xfrm>
            </p:grpSpPr>
            <p:sp>
              <p:nvSpPr>
                <p:cNvPr id="282"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1" name="Group 168"/>
              <p:cNvGrpSpPr/>
              <p:nvPr/>
            </p:nvGrpSpPr>
            <p:grpSpPr>
              <a:xfrm rot="19919584">
                <a:off x="6966926" y="3094189"/>
                <a:ext cx="383462" cy="160775"/>
                <a:chOff x="793750" y="0"/>
                <a:chExt cx="7556501" cy="2116991"/>
              </a:xfrm>
            </p:grpSpPr>
            <p:sp>
              <p:nvSpPr>
                <p:cNvPr id="280"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2" name="Group 168"/>
              <p:cNvGrpSpPr/>
              <p:nvPr/>
            </p:nvGrpSpPr>
            <p:grpSpPr>
              <a:xfrm>
                <a:off x="4872682" y="2286000"/>
                <a:ext cx="444643" cy="124569"/>
                <a:chOff x="793750" y="0"/>
                <a:chExt cx="7556501" cy="2116991"/>
              </a:xfrm>
            </p:grpSpPr>
            <p:sp>
              <p:nvSpPr>
                <p:cNvPr id="278"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3" name="Group 165"/>
              <p:cNvGrpSpPr/>
              <p:nvPr/>
            </p:nvGrpSpPr>
            <p:grpSpPr>
              <a:xfrm rot="287009">
                <a:off x="5737317" y="2262576"/>
                <a:ext cx="591348" cy="559929"/>
                <a:chOff x="707853" y="22066"/>
                <a:chExt cx="7200902" cy="6818311"/>
              </a:xfrm>
            </p:grpSpPr>
            <p:sp>
              <p:nvSpPr>
                <p:cNvPr id="276" name="Freeform 5"/>
                <p:cNvSpPr>
                  <a:spLocks/>
                </p:cNvSpPr>
                <p:nvPr/>
              </p:nvSpPr>
              <p:spPr bwMode="auto">
                <a:xfrm>
                  <a:off x="1152890" y="118645"/>
                  <a:ext cx="6586538" cy="6713537"/>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6"/>
                <p:cNvSpPr>
                  <a:spLocks/>
                </p:cNvSpPr>
                <p:nvPr/>
              </p:nvSpPr>
              <p:spPr bwMode="auto">
                <a:xfrm>
                  <a:off x="707853" y="22066"/>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4" name="Group 168"/>
              <p:cNvGrpSpPr/>
              <p:nvPr/>
            </p:nvGrpSpPr>
            <p:grpSpPr>
              <a:xfrm rot="1747496">
                <a:off x="5985568" y="3534304"/>
                <a:ext cx="617151" cy="147534"/>
                <a:chOff x="793750" y="0"/>
                <a:chExt cx="7556501" cy="2116991"/>
              </a:xfrm>
            </p:grpSpPr>
            <p:sp>
              <p:nvSpPr>
                <p:cNvPr id="274"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5" name="Group 168"/>
              <p:cNvGrpSpPr/>
              <p:nvPr/>
            </p:nvGrpSpPr>
            <p:grpSpPr>
              <a:xfrm rot="2267926">
                <a:off x="6480809" y="3325925"/>
                <a:ext cx="340137" cy="167559"/>
                <a:chOff x="793750" y="0"/>
                <a:chExt cx="7556501" cy="2116991"/>
              </a:xfrm>
            </p:grpSpPr>
            <p:sp>
              <p:nvSpPr>
                <p:cNvPr id="272"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6" name="Group 168"/>
              <p:cNvGrpSpPr/>
              <p:nvPr/>
            </p:nvGrpSpPr>
            <p:grpSpPr>
              <a:xfrm rot="17838455">
                <a:off x="6106266" y="3140680"/>
                <a:ext cx="340137" cy="167559"/>
                <a:chOff x="793750" y="0"/>
                <a:chExt cx="7556501" cy="2116991"/>
              </a:xfrm>
            </p:grpSpPr>
            <p:sp>
              <p:nvSpPr>
                <p:cNvPr id="270"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7" name="Group 168"/>
              <p:cNvGrpSpPr/>
              <p:nvPr/>
            </p:nvGrpSpPr>
            <p:grpSpPr>
              <a:xfrm rot="2163541">
                <a:off x="4954243" y="4022464"/>
                <a:ext cx="288583" cy="80848"/>
                <a:chOff x="793750" y="0"/>
                <a:chExt cx="7556501" cy="2116991"/>
              </a:xfrm>
            </p:grpSpPr>
            <p:sp>
              <p:nvSpPr>
                <p:cNvPr id="268"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8" name="Group 165"/>
              <p:cNvGrpSpPr/>
              <p:nvPr/>
            </p:nvGrpSpPr>
            <p:grpSpPr>
              <a:xfrm rot="20956613">
                <a:off x="5257800" y="4165742"/>
                <a:ext cx="373174" cy="335072"/>
                <a:chOff x="971551" y="0"/>
                <a:chExt cx="7200902" cy="6818311"/>
              </a:xfrm>
            </p:grpSpPr>
            <p:sp>
              <p:nvSpPr>
                <p:cNvPr id="266" name="Freeform 5"/>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9" name="Group 165"/>
              <p:cNvGrpSpPr/>
              <p:nvPr/>
            </p:nvGrpSpPr>
            <p:grpSpPr>
              <a:xfrm>
                <a:off x="4889500" y="4114800"/>
                <a:ext cx="220774" cy="198232"/>
                <a:chOff x="971551" y="0"/>
                <a:chExt cx="7200902" cy="6818311"/>
              </a:xfrm>
            </p:grpSpPr>
            <p:sp>
              <p:nvSpPr>
                <p:cNvPr id="264" name="Freeform 5"/>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0" name="Group 168"/>
              <p:cNvGrpSpPr/>
              <p:nvPr/>
            </p:nvGrpSpPr>
            <p:grpSpPr>
              <a:xfrm rot="16453772">
                <a:off x="5219859" y="2161194"/>
                <a:ext cx="340137" cy="167559"/>
                <a:chOff x="793750" y="0"/>
                <a:chExt cx="7556501" cy="2116991"/>
              </a:xfrm>
            </p:grpSpPr>
            <p:sp>
              <p:nvSpPr>
                <p:cNvPr id="262"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1" name="Group 168"/>
              <p:cNvGrpSpPr/>
              <p:nvPr/>
            </p:nvGrpSpPr>
            <p:grpSpPr>
              <a:xfrm rot="2267926">
                <a:off x="5349661" y="2372654"/>
                <a:ext cx="340137" cy="167559"/>
                <a:chOff x="793750" y="0"/>
                <a:chExt cx="7556501" cy="2116991"/>
              </a:xfrm>
            </p:grpSpPr>
            <p:sp>
              <p:nvSpPr>
                <p:cNvPr id="260"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2" name="Group 168"/>
              <p:cNvGrpSpPr/>
              <p:nvPr/>
            </p:nvGrpSpPr>
            <p:grpSpPr>
              <a:xfrm rot="19669352">
                <a:off x="5697395" y="1705970"/>
                <a:ext cx="340137" cy="167559"/>
                <a:chOff x="793750" y="0"/>
                <a:chExt cx="7556501" cy="2116991"/>
              </a:xfrm>
            </p:grpSpPr>
            <p:sp>
              <p:nvSpPr>
                <p:cNvPr id="258"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3" name="Group 168"/>
              <p:cNvGrpSpPr/>
              <p:nvPr/>
            </p:nvGrpSpPr>
            <p:grpSpPr>
              <a:xfrm rot="1650327">
                <a:off x="5510100" y="1309862"/>
                <a:ext cx="303252" cy="149389"/>
                <a:chOff x="793750" y="0"/>
                <a:chExt cx="7556501" cy="2116991"/>
              </a:xfrm>
            </p:grpSpPr>
            <p:sp>
              <p:nvSpPr>
                <p:cNvPr id="256"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4" name="Group 168"/>
              <p:cNvGrpSpPr/>
              <p:nvPr/>
            </p:nvGrpSpPr>
            <p:grpSpPr>
              <a:xfrm rot="1350096">
                <a:off x="5243919" y="1796000"/>
                <a:ext cx="508462" cy="213184"/>
                <a:chOff x="793750" y="0"/>
                <a:chExt cx="7556501" cy="2116991"/>
              </a:xfrm>
            </p:grpSpPr>
            <p:sp>
              <p:nvSpPr>
                <p:cNvPr id="254"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5" name="Group 165"/>
              <p:cNvGrpSpPr/>
              <p:nvPr/>
            </p:nvGrpSpPr>
            <p:grpSpPr>
              <a:xfrm rot="287009">
                <a:off x="5799240" y="3108686"/>
                <a:ext cx="213046" cy="201727"/>
                <a:chOff x="707853" y="22066"/>
                <a:chExt cx="7200902" cy="6818311"/>
              </a:xfrm>
            </p:grpSpPr>
            <p:sp>
              <p:nvSpPr>
                <p:cNvPr id="252" name="Freeform 5"/>
                <p:cNvSpPr>
                  <a:spLocks/>
                </p:cNvSpPr>
                <p:nvPr/>
              </p:nvSpPr>
              <p:spPr bwMode="auto">
                <a:xfrm>
                  <a:off x="1152890" y="118645"/>
                  <a:ext cx="6586538" cy="6713537"/>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6"/>
                <p:cNvSpPr>
                  <a:spLocks/>
                </p:cNvSpPr>
                <p:nvPr/>
              </p:nvSpPr>
              <p:spPr bwMode="auto">
                <a:xfrm>
                  <a:off x="707853" y="22066"/>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6" name="Group 168"/>
              <p:cNvGrpSpPr/>
              <p:nvPr/>
            </p:nvGrpSpPr>
            <p:grpSpPr>
              <a:xfrm rot="18617175">
                <a:off x="5878274" y="3858466"/>
                <a:ext cx="599427" cy="295291"/>
                <a:chOff x="793750" y="0"/>
                <a:chExt cx="7556501" cy="2116991"/>
              </a:xfrm>
            </p:grpSpPr>
            <p:sp>
              <p:nvSpPr>
                <p:cNvPr id="250"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7" name="Group 168"/>
              <p:cNvGrpSpPr/>
              <p:nvPr/>
            </p:nvGrpSpPr>
            <p:grpSpPr>
              <a:xfrm rot="2267926">
                <a:off x="5541009" y="3592625"/>
                <a:ext cx="340137" cy="167559"/>
                <a:chOff x="793750" y="0"/>
                <a:chExt cx="7556501" cy="2116991"/>
              </a:xfrm>
            </p:grpSpPr>
            <p:sp>
              <p:nvSpPr>
                <p:cNvPr id="248"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441" name="Group 440">
            <a:extLst>
              <a:ext uri="{C183D7F6-B498-43B3-948B-1728B52AA6E4}">
                <adec:decorative xmlns:adec="http://schemas.microsoft.com/office/drawing/2017/decorative" xmlns="" val="1"/>
              </a:ext>
            </a:extLst>
          </p:cNvPr>
          <p:cNvGrpSpPr/>
          <p:nvPr/>
        </p:nvGrpSpPr>
        <p:grpSpPr>
          <a:xfrm>
            <a:off x="5029200" y="1157414"/>
            <a:ext cx="1566262" cy="5774526"/>
            <a:chOff x="5181600" y="1370170"/>
            <a:chExt cx="1566262" cy="5774526"/>
          </a:xfrm>
        </p:grpSpPr>
        <p:grpSp>
          <p:nvGrpSpPr>
            <p:cNvPr id="437" name="Group 436"/>
            <p:cNvGrpSpPr/>
            <p:nvPr/>
          </p:nvGrpSpPr>
          <p:grpSpPr>
            <a:xfrm>
              <a:off x="5408077" y="5357011"/>
              <a:ext cx="602976" cy="1787685"/>
              <a:chOff x="5391143" y="5365478"/>
              <a:chExt cx="602976" cy="1787685"/>
            </a:xfrm>
          </p:grpSpPr>
          <p:grpSp>
            <p:nvGrpSpPr>
              <p:cNvPr id="405" name="Group 93"/>
              <p:cNvGrpSpPr/>
              <p:nvPr/>
            </p:nvGrpSpPr>
            <p:grpSpPr>
              <a:xfrm rot="186992">
                <a:off x="5391143" y="5464533"/>
                <a:ext cx="602976" cy="1688630"/>
                <a:chOff x="1346198" y="3640666"/>
                <a:chExt cx="755162" cy="3117518"/>
              </a:xfrm>
            </p:grpSpPr>
            <p:sp>
              <p:nvSpPr>
                <p:cNvPr id="407" name="Freeform 7"/>
                <p:cNvSpPr>
                  <a:spLocks/>
                </p:cNvSpPr>
                <p:nvPr/>
              </p:nvSpPr>
              <p:spPr bwMode="auto">
                <a:xfrm>
                  <a:off x="1740430" y="3674533"/>
                  <a:ext cx="318052" cy="3083651"/>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08" name="Freeform 5"/>
                <p:cNvSpPr>
                  <a:spLocks/>
                </p:cNvSpPr>
                <p:nvPr/>
              </p:nvSpPr>
              <p:spPr bwMode="auto">
                <a:xfrm>
                  <a:off x="1452034" y="3640666"/>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09" name="Freeform 6"/>
                <p:cNvSpPr>
                  <a:spLocks/>
                </p:cNvSpPr>
                <p:nvPr/>
              </p:nvSpPr>
              <p:spPr bwMode="auto">
                <a:xfrm rot="400286">
                  <a:off x="1517122" y="3676651"/>
                  <a:ext cx="584238" cy="2470150"/>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0" name="Freeform 8"/>
                <p:cNvSpPr>
                  <a:spLocks/>
                </p:cNvSpPr>
                <p:nvPr/>
              </p:nvSpPr>
              <p:spPr bwMode="auto">
                <a:xfrm>
                  <a:off x="1837266" y="4109509"/>
                  <a:ext cx="155327" cy="657224"/>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1" name="Freeform 7"/>
                <p:cNvSpPr>
                  <a:spLocks/>
                </p:cNvSpPr>
                <p:nvPr/>
              </p:nvSpPr>
              <p:spPr bwMode="auto">
                <a:xfrm rot="21316019" flipH="1">
                  <a:off x="1500486" y="3662715"/>
                  <a:ext cx="268985" cy="2560804"/>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2" name="Freeform 5"/>
                <p:cNvSpPr>
                  <a:spLocks/>
                </p:cNvSpPr>
                <p:nvPr/>
              </p:nvSpPr>
              <p:spPr bwMode="auto">
                <a:xfrm flipH="1">
                  <a:off x="1854508" y="3640666"/>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3" name="Freeform 8"/>
                <p:cNvSpPr>
                  <a:spLocks/>
                </p:cNvSpPr>
                <p:nvPr/>
              </p:nvSpPr>
              <p:spPr bwMode="auto">
                <a:xfrm>
                  <a:off x="1346198" y="4101042"/>
                  <a:ext cx="155327" cy="657224"/>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4" name="Freeform 8"/>
                <p:cNvSpPr>
                  <a:spLocks/>
                </p:cNvSpPr>
                <p:nvPr/>
              </p:nvSpPr>
              <p:spPr bwMode="auto">
                <a:xfrm rot="308441" flipH="1">
                  <a:off x="1634063" y="3662892"/>
                  <a:ext cx="194736" cy="1359958"/>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5" name="Freeform 5"/>
                <p:cNvSpPr>
                  <a:spLocks/>
                </p:cNvSpPr>
                <p:nvPr/>
              </p:nvSpPr>
              <p:spPr bwMode="auto">
                <a:xfrm rot="21448727">
                  <a:off x="1720850" y="3651250"/>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6" name="Freeform 6"/>
                <p:cNvSpPr>
                  <a:spLocks/>
                </p:cNvSpPr>
                <p:nvPr/>
              </p:nvSpPr>
              <p:spPr bwMode="auto">
                <a:xfrm rot="21099981" flipH="1">
                  <a:off x="1589359" y="3674975"/>
                  <a:ext cx="430796" cy="2259597"/>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7" name="Freeform 8"/>
                <p:cNvSpPr>
                  <a:spLocks/>
                </p:cNvSpPr>
                <p:nvPr/>
              </p:nvSpPr>
              <p:spPr bwMode="auto">
                <a:xfrm>
                  <a:off x="1396999" y="4907492"/>
                  <a:ext cx="82551" cy="510506"/>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8" name="Freeform 5"/>
                <p:cNvSpPr>
                  <a:spLocks/>
                </p:cNvSpPr>
                <p:nvPr/>
              </p:nvSpPr>
              <p:spPr bwMode="auto">
                <a:xfrm rot="21448727">
                  <a:off x="1631950" y="3644900"/>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9" name="Freeform 7"/>
                <p:cNvSpPr>
                  <a:spLocks/>
                </p:cNvSpPr>
                <p:nvPr/>
              </p:nvSpPr>
              <p:spPr bwMode="auto">
                <a:xfrm rot="21316019" flipH="1">
                  <a:off x="1640185" y="3650015"/>
                  <a:ext cx="268985" cy="2560804"/>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406" name="Freeform 9"/>
              <p:cNvSpPr>
                <a:spLocks/>
              </p:cNvSpPr>
              <p:nvPr/>
            </p:nvSpPr>
            <p:spPr bwMode="auto">
              <a:xfrm rot="186992">
                <a:off x="5598006" y="5365478"/>
                <a:ext cx="307534" cy="142686"/>
              </a:xfrm>
              <a:custGeom>
                <a:avLst/>
                <a:gdLst/>
                <a:ahLst/>
                <a:cxnLst>
                  <a:cxn ang="0">
                    <a:pos x="125" y="78"/>
                  </a:cxn>
                  <a:cxn ang="0">
                    <a:pos x="70" y="141"/>
                  </a:cxn>
                  <a:cxn ang="0">
                    <a:pos x="29" y="176"/>
                  </a:cxn>
                  <a:cxn ang="0">
                    <a:pos x="15" y="181"/>
                  </a:cxn>
                  <a:cxn ang="0">
                    <a:pos x="3" y="189"/>
                  </a:cxn>
                  <a:cxn ang="0">
                    <a:pos x="0" y="194"/>
                  </a:cxn>
                  <a:cxn ang="0">
                    <a:pos x="1" y="200"/>
                  </a:cxn>
                  <a:cxn ang="0">
                    <a:pos x="8" y="207"/>
                  </a:cxn>
                  <a:cxn ang="0">
                    <a:pos x="70" y="250"/>
                  </a:cxn>
                  <a:cxn ang="0">
                    <a:pos x="74" y="249"/>
                  </a:cxn>
                  <a:cxn ang="0">
                    <a:pos x="102" y="249"/>
                  </a:cxn>
                  <a:cxn ang="0">
                    <a:pos x="125" y="252"/>
                  </a:cxn>
                  <a:cxn ang="0">
                    <a:pos x="138" y="253"/>
                  </a:cxn>
                  <a:cxn ang="0">
                    <a:pos x="154" y="252"/>
                  </a:cxn>
                  <a:cxn ang="0">
                    <a:pos x="168" y="248"/>
                  </a:cxn>
                  <a:cxn ang="0">
                    <a:pos x="184" y="249"/>
                  </a:cxn>
                  <a:cxn ang="0">
                    <a:pos x="195" y="252"/>
                  </a:cxn>
                  <a:cxn ang="0">
                    <a:pos x="208" y="256"/>
                  </a:cxn>
                  <a:cxn ang="0">
                    <a:pos x="218" y="254"/>
                  </a:cxn>
                  <a:cxn ang="0">
                    <a:pos x="233" y="249"/>
                  </a:cxn>
                  <a:cxn ang="0">
                    <a:pos x="244" y="244"/>
                  </a:cxn>
                  <a:cxn ang="0">
                    <a:pos x="251" y="246"/>
                  </a:cxn>
                  <a:cxn ang="0">
                    <a:pos x="260" y="250"/>
                  </a:cxn>
                  <a:cxn ang="0">
                    <a:pos x="265" y="254"/>
                  </a:cxn>
                  <a:cxn ang="0">
                    <a:pos x="280" y="264"/>
                  </a:cxn>
                  <a:cxn ang="0">
                    <a:pos x="284" y="263"/>
                  </a:cxn>
                  <a:cxn ang="0">
                    <a:pos x="293" y="258"/>
                  </a:cxn>
                  <a:cxn ang="0">
                    <a:pos x="307" y="253"/>
                  </a:cxn>
                  <a:cxn ang="0">
                    <a:pos x="322" y="252"/>
                  </a:cxn>
                  <a:cxn ang="0">
                    <a:pos x="331" y="253"/>
                  </a:cxn>
                  <a:cxn ang="0">
                    <a:pos x="364" y="254"/>
                  </a:cxn>
                  <a:cxn ang="0">
                    <a:pos x="382" y="249"/>
                  </a:cxn>
                  <a:cxn ang="0">
                    <a:pos x="390" y="242"/>
                  </a:cxn>
                  <a:cxn ang="0">
                    <a:pos x="486" y="227"/>
                  </a:cxn>
                  <a:cxn ang="0">
                    <a:pos x="494" y="222"/>
                  </a:cxn>
                  <a:cxn ang="0">
                    <a:pos x="542" y="193"/>
                  </a:cxn>
                  <a:cxn ang="0">
                    <a:pos x="566" y="176"/>
                  </a:cxn>
                  <a:cxn ang="0">
                    <a:pos x="568" y="173"/>
                  </a:cxn>
                  <a:cxn ang="0">
                    <a:pos x="569" y="168"/>
                  </a:cxn>
                  <a:cxn ang="0">
                    <a:pos x="563" y="159"/>
                  </a:cxn>
                  <a:cxn ang="0">
                    <a:pos x="548" y="146"/>
                  </a:cxn>
                  <a:cxn ang="0">
                    <a:pos x="512" y="126"/>
                  </a:cxn>
                  <a:cxn ang="0">
                    <a:pos x="463" y="102"/>
                  </a:cxn>
                  <a:cxn ang="0">
                    <a:pos x="370" y="71"/>
                  </a:cxn>
                  <a:cxn ang="0">
                    <a:pos x="293" y="36"/>
                  </a:cxn>
                  <a:cxn ang="0">
                    <a:pos x="289" y="20"/>
                  </a:cxn>
                  <a:cxn ang="0">
                    <a:pos x="281" y="8"/>
                  </a:cxn>
                  <a:cxn ang="0">
                    <a:pos x="273" y="2"/>
                  </a:cxn>
                  <a:cxn ang="0">
                    <a:pos x="262" y="0"/>
                  </a:cxn>
                  <a:cxn ang="0">
                    <a:pos x="249" y="3"/>
                  </a:cxn>
                  <a:cxn ang="0">
                    <a:pos x="241" y="8"/>
                  </a:cxn>
                  <a:cxn ang="0">
                    <a:pos x="195" y="36"/>
                  </a:cxn>
                </a:cxnLst>
                <a:rect l="0" t="0" r="r" b="b"/>
                <a:pathLst>
                  <a:path w="569" h="264">
                    <a:moveTo>
                      <a:pt x="195" y="36"/>
                    </a:moveTo>
                    <a:lnTo>
                      <a:pt x="125" y="78"/>
                    </a:lnTo>
                    <a:lnTo>
                      <a:pt x="125" y="78"/>
                    </a:lnTo>
                    <a:lnTo>
                      <a:pt x="70" y="141"/>
                    </a:lnTo>
                    <a:lnTo>
                      <a:pt x="29" y="176"/>
                    </a:lnTo>
                    <a:lnTo>
                      <a:pt x="29" y="176"/>
                    </a:lnTo>
                    <a:lnTo>
                      <a:pt x="22" y="178"/>
                    </a:lnTo>
                    <a:lnTo>
                      <a:pt x="15" y="181"/>
                    </a:lnTo>
                    <a:lnTo>
                      <a:pt x="9" y="184"/>
                    </a:lnTo>
                    <a:lnTo>
                      <a:pt x="3" y="189"/>
                    </a:lnTo>
                    <a:lnTo>
                      <a:pt x="1" y="191"/>
                    </a:lnTo>
                    <a:lnTo>
                      <a:pt x="0" y="194"/>
                    </a:lnTo>
                    <a:lnTo>
                      <a:pt x="0" y="197"/>
                    </a:lnTo>
                    <a:lnTo>
                      <a:pt x="1" y="200"/>
                    </a:lnTo>
                    <a:lnTo>
                      <a:pt x="3" y="203"/>
                    </a:lnTo>
                    <a:lnTo>
                      <a:pt x="8" y="207"/>
                    </a:lnTo>
                    <a:lnTo>
                      <a:pt x="8" y="207"/>
                    </a:lnTo>
                    <a:lnTo>
                      <a:pt x="70" y="250"/>
                    </a:lnTo>
                    <a:lnTo>
                      <a:pt x="70" y="250"/>
                    </a:lnTo>
                    <a:lnTo>
                      <a:pt x="74" y="249"/>
                    </a:lnTo>
                    <a:lnTo>
                      <a:pt x="85" y="249"/>
                    </a:lnTo>
                    <a:lnTo>
                      <a:pt x="102" y="249"/>
                    </a:lnTo>
                    <a:lnTo>
                      <a:pt x="113" y="250"/>
                    </a:lnTo>
                    <a:lnTo>
                      <a:pt x="125" y="252"/>
                    </a:lnTo>
                    <a:lnTo>
                      <a:pt x="125" y="252"/>
                    </a:lnTo>
                    <a:lnTo>
                      <a:pt x="138" y="253"/>
                    </a:lnTo>
                    <a:lnTo>
                      <a:pt x="147" y="253"/>
                    </a:lnTo>
                    <a:lnTo>
                      <a:pt x="154" y="252"/>
                    </a:lnTo>
                    <a:lnTo>
                      <a:pt x="161" y="250"/>
                    </a:lnTo>
                    <a:lnTo>
                      <a:pt x="168" y="248"/>
                    </a:lnTo>
                    <a:lnTo>
                      <a:pt x="174" y="248"/>
                    </a:lnTo>
                    <a:lnTo>
                      <a:pt x="184" y="249"/>
                    </a:lnTo>
                    <a:lnTo>
                      <a:pt x="195" y="252"/>
                    </a:lnTo>
                    <a:lnTo>
                      <a:pt x="195" y="252"/>
                    </a:lnTo>
                    <a:lnTo>
                      <a:pt x="202" y="254"/>
                    </a:lnTo>
                    <a:lnTo>
                      <a:pt x="208" y="256"/>
                    </a:lnTo>
                    <a:lnTo>
                      <a:pt x="212" y="256"/>
                    </a:lnTo>
                    <a:lnTo>
                      <a:pt x="218" y="254"/>
                    </a:lnTo>
                    <a:lnTo>
                      <a:pt x="225" y="252"/>
                    </a:lnTo>
                    <a:lnTo>
                      <a:pt x="233" y="249"/>
                    </a:lnTo>
                    <a:lnTo>
                      <a:pt x="240" y="246"/>
                    </a:lnTo>
                    <a:lnTo>
                      <a:pt x="244" y="244"/>
                    </a:lnTo>
                    <a:lnTo>
                      <a:pt x="248" y="244"/>
                    </a:lnTo>
                    <a:lnTo>
                      <a:pt x="251" y="246"/>
                    </a:lnTo>
                    <a:lnTo>
                      <a:pt x="255" y="247"/>
                    </a:lnTo>
                    <a:lnTo>
                      <a:pt x="260" y="250"/>
                    </a:lnTo>
                    <a:lnTo>
                      <a:pt x="265" y="254"/>
                    </a:lnTo>
                    <a:lnTo>
                      <a:pt x="265" y="254"/>
                    </a:lnTo>
                    <a:lnTo>
                      <a:pt x="274" y="261"/>
                    </a:lnTo>
                    <a:lnTo>
                      <a:pt x="280" y="264"/>
                    </a:lnTo>
                    <a:lnTo>
                      <a:pt x="282" y="264"/>
                    </a:lnTo>
                    <a:lnTo>
                      <a:pt x="284" y="263"/>
                    </a:lnTo>
                    <a:lnTo>
                      <a:pt x="288" y="261"/>
                    </a:lnTo>
                    <a:lnTo>
                      <a:pt x="293" y="258"/>
                    </a:lnTo>
                    <a:lnTo>
                      <a:pt x="301" y="254"/>
                    </a:lnTo>
                    <a:lnTo>
                      <a:pt x="307" y="253"/>
                    </a:lnTo>
                    <a:lnTo>
                      <a:pt x="313" y="252"/>
                    </a:lnTo>
                    <a:lnTo>
                      <a:pt x="322" y="252"/>
                    </a:lnTo>
                    <a:lnTo>
                      <a:pt x="331" y="253"/>
                    </a:lnTo>
                    <a:lnTo>
                      <a:pt x="331" y="253"/>
                    </a:lnTo>
                    <a:lnTo>
                      <a:pt x="350" y="254"/>
                    </a:lnTo>
                    <a:lnTo>
                      <a:pt x="364" y="254"/>
                    </a:lnTo>
                    <a:lnTo>
                      <a:pt x="374" y="252"/>
                    </a:lnTo>
                    <a:lnTo>
                      <a:pt x="382" y="249"/>
                    </a:lnTo>
                    <a:lnTo>
                      <a:pt x="387" y="246"/>
                    </a:lnTo>
                    <a:lnTo>
                      <a:pt x="390" y="242"/>
                    </a:lnTo>
                    <a:lnTo>
                      <a:pt x="391" y="239"/>
                    </a:lnTo>
                    <a:lnTo>
                      <a:pt x="486" y="227"/>
                    </a:lnTo>
                    <a:lnTo>
                      <a:pt x="486" y="227"/>
                    </a:lnTo>
                    <a:lnTo>
                      <a:pt x="494" y="222"/>
                    </a:lnTo>
                    <a:lnTo>
                      <a:pt x="516" y="210"/>
                    </a:lnTo>
                    <a:lnTo>
                      <a:pt x="542" y="193"/>
                    </a:lnTo>
                    <a:lnTo>
                      <a:pt x="554" y="184"/>
                    </a:lnTo>
                    <a:lnTo>
                      <a:pt x="566" y="176"/>
                    </a:lnTo>
                    <a:lnTo>
                      <a:pt x="566" y="176"/>
                    </a:lnTo>
                    <a:lnTo>
                      <a:pt x="568" y="173"/>
                    </a:lnTo>
                    <a:lnTo>
                      <a:pt x="569" y="171"/>
                    </a:lnTo>
                    <a:lnTo>
                      <a:pt x="569" y="168"/>
                    </a:lnTo>
                    <a:lnTo>
                      <a:pt x="568" y="166"/>
                    </a:lnTo>
                    <a:lnTo>
                      <a:pt x="563" y="159"/>
                    </a:lnTo>
                    <a:lnTo>
                      <a:pt x="557" y="153"/>
                    </a:lnTo>
                    <a:lnTo>
                      <a:pt x="548" y="146"/>
                    </a:lnTo>
                    <a:lnTo>
                      <a:pt x="538" y="139"/>
                    </a:lnTo>
                    <a:lnTo>
                      <a:pt x="512" y="126"/>
                    </a:lnTo>
                    <a:lnTo>
                      <a:pt x="487" y="112"/>
                    </a:lnTo>
                    <a:lnTo>
                      <a:pt x="463" y="102"/>
                    </a:lnTo>
                    <a:lnTo>
                      <a:pt x="440" y="92"/>
                    </a:lnTo>
                    <a:lnTo>
                      <a:pt x="370" y="71"/>
                    </a:lnTo>
                    <a:lnTo>
                      <a:pt x="293" y="36"/>
                    </a:lnTo>
                    <a:lnTo>
                      <a:pt x="293" y="36"/>
                    </a:lnTo>
                    <a:lnTo>
                      <a:pt x="291" y="28"/>
                    </a:lnTo>
                    <a:lnTo>
                      <a:pt x="289" y="20"/>
                    </a:lnTo>
                    <a:lnTo>
                      <a:pt x="284" y="11"/>
                    </a:lnTo>
                    <a:lnTo>
                      <a:pt x="281" y="8"/>
                    </a:lnTo>
                    <a:lnTo>
                      <a:pt x="278" y="4"/>
                    </a:lnTo>
                    <a:lnTo>
                      <a:pt x="273" y="2"/>
                    </a:lnTo>
                    <a:lnTo>
                      <a:pt x="269" y="1"/>
                    </a:lnTo>
                    <a:lnTo>
                      <a:pt x="262" y="0"/>
                    </a:lnTo>
                    <a:lnTo>
                      <a:pt x="257" y="1"/>
                    </a:lnTo>
                    <a:lnTo>
                      <a:pt x="249" y="3"/>
                    </a:lnTo>
                    <a:lnTo>
                      <a:pt x="241" y="8"/>
                    </a:lnTo>
                    <a:lnTo>
                      <a:pt x="241" y="8"/>
                    </a:lnTo>
                    <a:lnTo>
                      <a:pt x="195" y="36"/>
                    </a:lnTo>
                    <a:lnTo>
                      <a:pt x="195" y="36"/>
                    </a:lnTo>
                    <a:close/>
                  </a:path>
                </a:pathLst>
              </a:custGeom>
              <a:gradFill flip="none" rotWithShape="1">
                <a:gsLst>
                  <a:gs pos="0">
                    <a:srgbClr val="B39375"/>
                  </a:gs>
                  <a:gs pos="100000">
                    <a:srgbClr val="3E3619"/>
                  </a:gs>
                </a:gsLst>
                <a:lin ang="6240000" scaled="0"/>
                <a:tileRect/>
              </a:gradFill>
              <a:ln w="9525">
                <a:noFill/>
                <a:round/>
                <a:headEnd/>
                <a:tailEnd/>
              </a:ln>
              <a:effectLst>
                <a:innerShdw blurRad="136525"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grpSp>
          <p:nvGrpSpPr>
            <p:cNvPr id="191" name="Group 61"/>
            <p:cNvGrpSpPr/>
            <p:nvPr/>
          </p:nvGrpSpPr>
          <p:grpSpPr>
            <a:xfrm>
              <a:off x="5181600" y="1370170"/>
              <a:ext cx="1566262" cy="4090142"/>
              <a:chOff x="4000115" y="628088"/>
              <a:chExt cx="1707443" cy="4458824"/>
            </a:xfrm>
          </p:grpSpPr>
          <p:grpSp>
            <p:nvGrpSpPr>
              <p:cNvPr id="192" name="Group 165"/>
              <p:cNvGrpSpPr/>
              <p:nvPr/>
            </p:nvGrpSpPr>
            <p:grpSpPr>
              <a:xfrm rot="4345192">
                <a:off x="3966474" y="2368244"/>
                <a:ext cx="658980" cy="591697"/>
                <a:chOff x="971551" y="0"/>
                <a:chExt cx="7200902" cy="6818311"/>
              </a:xfrm>
            </p:grpSpPr>
            <p:sp>
              <p:nvSpPr>
                <p:cNvPr id="214" name="Freeform 5"/>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3" name="Group 171"/>
              <p:cNvGrpSpPr/>
              <p:nvPr/>
            </p:nvGrpSpPr>
            <p:grpSpPr>
              <a:xfrm rot="21312991" flipH="1">
                <a:off x="4182179" y="4079136"/>
                <a:ext cx="533236" cy="419896"/>
                <a:chOff x="971551" y="0"/>
                <a:chExt cx="7200902" cy="6818311"/>
              </a:xfrm>
            </p:grpSpPr>
            <p:sp>
              <p:nvSpPr>
                <p:cNvPr id="212" name="Freeform 5"/>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22000">
                      <a:srgbClr val="84BC76"/>
                    </a:gs>
                    <a:gs pos="86000">
                      <a:srgbClr val="2F6C1C"/>
                    </a:gs>
                  </a:gsLst>
                  <a:lin ang="18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5EBD63"/>
                    </a:gs>
                    <a:gs pos="80000">
                      <a:srgbClr val="2E6D26"/>
                    </a:gs>
                  </a:gsLst>
                  <a:lin ang="258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4" name="Freeform 9"/>
              <p:cNvSpPr>
                <a:spLocks/>
              </p:cNvSpPr>
              <p:nvPr/>
            </p:nvSpPr>
            <p:spPr bwMode="auto">
              <a:xfrm>
                <a:off x="4038600" y="3486297"/>
                <a:ext cx="744008" cy="133767"/>
              </a:xfrm>
              <a:custGeom>
                <a:avLst/>
                <a:gdLst/>
                <a:ahLst/>
                <a:cxnLst>
                  <a:cxn ang="0">
                    <a:pos x="2560" y="473"/>
                  </a:cxn>
                  <a:cxn ang="0">
                    <a:pos x="2412" y="404"/>
                  </a:cxn>
                  <a:cxn ang="0">
                    <a:pos x="2261" y="341"/>
                  </a:cxn>
                  <a:cxn ang="0">
                    <a:pos x="2107" y="283"/>
                  </a:cxn>
                  <a:cxn ang="0">
                    <a:pos x="1951" y="229"/>
                  </a:cxn>
                  <a:cxn ang="0">
                    <a:pos x="1874" y="205"/>
                  </a:cxn>
                  <a:cxn ang="0">
                    <a:pos x="1715" y="161"/>
                  </a:cxn>
                  <a:cxn ang="0">
                    <a:pos x="1554" y="126"/>
                  </a:cxn>
                  <a:cxn ang="0">
                    <a:pos x="1393" y="100"/>
                  </a:cxn>
                  <a:cxn ang="0">
                    <a:pos x="1313" y="92"/>
                  </a:cxn>
                  <a:cxn ang="0">
                    <a:pos x="1149" y="85"/>
                  </a:cxn>
                  <a:cxn ang="0">
                    <a:pos x="984" y="89"/>
                  </a:cxn>
                  <a:cxn ang="0">
                    <a:pos x="818" y="102"/>
                  </a:cxn>
                  <a:cxn ang="0">
                    <a:pos x="653" y="120"/>
                  </a:cxn>
                  <a:cxn ang="0">
                    <a:pos x="571" y="131"/>
                  </a:cxn>
                  <a:cxn ang="0">
                    <a:pos x="407" y="158"/>
                  </a:cxn>
                  <a:cxn ang="0">
                    <a:pos x="243" y="191"/>
                  </a:cxn>
                  <a:cxn ang="0">
                    <a:pos x="81" y="229"/>
                  </a:cxn>
                  <a:cxn ang="0">
                    <a:pos x="0" y="250"/>
                  </a:cxn>
                  <a:cxn ang="0">
                    <a:pos x="159" y="198"/>
                  </a:cxn>
                  <a:cxn ang="0">
                    <a:pos x="320" y="153"/>
                  </a:cxn>
                  <a:cxn ang="0">
                    <a:pos x="482" y="110"/>
                  </a:cxn>
                  <a:cxn ang="0">
                    <a:pos x="646" y="75"/>
                  </a:cxn>
                  <a:cxn ang="0">
                    <a:pos x="728" y="59"/>
                  </a:cxn>
                  <a:cxn ang="0">
                    <a:pos x="895" y="32"/>
                  </a:cxn>
                  <a:cxn ang="0">
                    <a:pos x="1061" y="13"/>
                  </a:cxn>
                  <a:cxn ang="0">
                    <a:pos x="1231" y="1"/>
                  </a:cxn>
                  <a:cxn ang="0">
                    <a:pos x="1317" y="0"/>
                  </a:cxn>
                  <a:cxn ang="0">
                    <a:pos x="1487" y="10"/>
                  </a:cxn>
                  <a:cxn ang="0">
                    <a:pos x="1656" y="30"/>
                  </a:cxn>
                  <a:cxn ang="0">
                    <a:pos x="1823" y="61"/>
                  </a:cxn>
                  <a:cxn ang="0">
                    <a:pos x="1989" y="97"/>
                  </a:cxn>
                  <a:cxn ang="0">
                    <a:pos x="2071" y="119"/>
                  </a:cxn>
                  <a:cxn ang="0">
                    <a:pos x="2234" y="165"/>
                  </a:cxn>
                  <a:cxn ang="0">
                    <a:pos x="2395" y="218"/>
                  </a:cxn>
                  <a:cxn ang="0">
                    <a:pos x="2556" y="276"/>
                  </a:cxn>
                  <a:cxn ang="0">
                    <a:pos x="2635" y="307"/>
                  </a:cxn>
                  <a:cxn ang="0">
                    <a:pos x="2652" y="315"/>
                  </a:cxn>
                  <a:cxn ang="0">
                    <a:pos x="2666" y="326"/>
                  </a:cxn>
                  <a:cxn ang="0">
                    <a:pos x="2677" y="341"/>
                  </a:cxn>
                  <a:cxn ang="0">
                    <a:pos x="2690" y="373"/>
                  </a:cxn>
                  <a:cxn ang="0">
                    <a:pos x="2693" y="390"/>
                  </a:cxn>
                  <a:cxn ang="0">
                    <a:pos x="2692" y="408"/>
                  </a:cxn>
                  <a:cxn ang="0">
                    <a:pos x="2686" y="425"/>
                  </a:cxn>
                  <a:cxn ang="0">
                    <a:pos x="2682" y="434"/>
                  </a:cxn>
                  <a:cxn ang="0">
                    <a:pos x="2672" y="449"/>
                  </a:cxn>
                  <a:cxn ang="0">
                    <a:pos x="2659" y="462"/>
                  </a:cxn>
                  <a:cxn ang="0">
                    <a:pos x="2638" y="476"/>
                  </a:cxn>
                  <a:cxn ang="0">
                    <a:pos x="2612" y="482"/>
                  </a:cxn>
                  <a:cxn ang="0">
                    <a:pos x="2594" y="483"/>
                  </a:cxn>
                  <a:cxn ang="0">
                    <a:pos x="2577" y="479"/>
                  </a:cxn>
                  <a:cxn ang="0">
                    <a:pos x="2567" y="476"/>
                  </a:cxn>
                  <a:cxn ang="0">
                    <a:pos x="2560" y="473"/>
                  </a:cxn>
                </a:cxnLst>
                <a:rect l="0" t="0" r="r" b="b"/>
                <a:pathLst>
                  <a:path w="2693" h="483">
                    <a:moveTo>
                      <a:pt x="2560" y="473"/>
                    </a:moveTo>
                    <a:lnTo>
                      <a:pt x="2560" y="473"/>
                    </a:lnTo>
                    <a:lnTo>
                      <a:pt x="2487" y="438"/>
                    </a:lnTo>
                    <a:lnTo>
                      <a:pt x="2412" y="404"/>
                    </a:lnTo>
                    <a:lnTo>
                      <a:pt x="2337" y="372"/>
                    </a:lnTo>
                    <a:lnTo>
                      <a:pt x="2261" y="341"/>
                    </a:lnTo>
                    <a:lnTo>
                      <a:pt x="2184" y="311"/>
                    </a:lnTo>
                    <a:lnTo>
                      <a:pt x="2107" y="283"/>
                    </a:lnTo>
                    <a:lnTo>
                      <a:pt x="2029" y="254"/>
                    </a:lnTo>
                    <a:lnTo>
                      <a:pt x="1951" y="229"/>
                    </a:lnTo>
                    <a:lnTo>
                      <a:pt x="1951" y="229"/>
                    </a:lnTo>
                    <a:lnTo>
                      <a:pt x="1874" y="205"/>
                    </a:lnTo>
                    <a:lnTo>
                      <a:pt x="1795" y="182"/>
                    </a:lnTo>
                    <a:lnTo>
                      <a:pt x="1715" y="161"/>
                    </a:lnTo>
                    <a:lnTo>
                      <a:pt x="1635" y="141"/>
                    </a:lnTo>
                    <a:lnTo>
                      <a:pt x="1554" y="126"/>
                    </a:lnTo>
                    <a:lnTo>
                      <a:pt x="1474" y="112"/>
                    </a:lnTo>
                    <a:lnTo>
                      <a:pt x="1393" y="100"/>
                    </a:lnTo>
                    <a:lnTo>
                      <a:pt x="1313" y="92"/>
                    </a:lnTo>
                    <a:lnTo>
                      <a:pt x="1313" y="92"/>
                    </a:lnTo>
                    <a:lnTo>
                      <a:pt x="1231" y="88"/>
                    </a:lnTo>
                    <a:lnTo>
                      <a:pt x="1149" y="85"/>
                    </a:lnTo>
                    <a:lnTo>
                      <a:pt x="1067" y="86"/>
                    </a:lnTo>
                    <a:lnTo>
                      <a:pt x="984" y="89"/>
                    </a:lnTo>
                    <a:lnTo>
                      <a:pt x="902" y="95"/>
                    </a:lnTo>
                    <a:lnTo>
                      <a:pt x="818" y="102"/>
                    </a:lnTo>
                    <a:lnTo>
                      <a:pt x="736" y="110"/>
                    </a:lnTo>
                    <a:lnTo>
                      <a:pt x="653" y="120"/>
                    </a:lnTo>
                    <a:lnTo>
                      <a:pt x="653" y="120"/>
                    </a:lnTo>
                    <a:lnTo>
                      <a:pt x="571" y="131"/>
                    </a:lnTo>
                    <a:lnTo>
                      <a:pt x="489" y="144"/>
                    </a:lnTo>
                    <a:lnTo>
                      <a:pt x="407" y="158"/>
                    </a:lnTo>
                    <a:lnTo>
                      <a:pt x="325" y="174"/>
                    </a:lnTo>
                    <a:lnTo>
                      <a:pt x="243" y="191"/>
                    </a:lnTo>
                    <a:lnTo>
                      <a:pt x="161" y="209"/>
                    </a:lnTo>
                    <a:lnTo>
                      <a:pt x="81" y="229"/>
                    </a:lnTo>
                    <a:lnTo>
                      <a:pt x="0" y="250"/>
                    </a:lnTo>
                    <a:lnTo>
                      <a:pt x="0" y="250"/>
                    </a:lnTo>
                    <a:lnTo>
                      <a:pt x="80" y="223"/>
                    </a:lnTo>
                    <a:lnTo>
                      <a:pt x="159" y="198"/>
                    </a:lnTo>
                    <a:lnTo>
                      <a:pt x="239" y="174"/>
                    </a:lnTo>
                    <a:lnTo>
                      <a:pt x="320" y="153"/>
                    </a:lnTo>
                    <a:lnTo>
                      <a:pt x="400" y="130"/>
                    </a:lnTo>
                    <a:lnTo>
                      <a:pt x="482" y="110"/>
                    </a:lnTo>
                    <a:lnTo>
                      <a:pt x="564" y="92"/>
                    </a:lnTo>
                    <a:lnTo>
                      <a:pt x="646" y="75"/>
                    </a:lnTo>
                    <a:lnTo>
                      <a:pt x="646" y="75"/>
                    </a:lnTo>
                    <a:lnTo>
                      <a:pt x="728" y="59"/>
                    </a:lnTo>
                    <a:lnTo>
                      <a:pt x="811" y="45"/>
                    </a:lnTo>
                    <a:lnTo>
                      <a:pt x="895" y="32"/>
                    </a:lnTo>
                    <a:lnTo>
                      <a:pt x="978" y="21"/>
                    </a:lnTo>
                    <a:lnTo>
                      <a:pt x="1061" y="13"/>
                    </a:lnTo>
                    <a:lnTo>
                      <a:pt x="1146" y="6"/>
                    </a:lnTo>
                    <a:lnTo>
                      <a:pt x="1231" y="1"/>
                    </a:lnTo>
                    <a:lnTo>
                      <a:pt x="1317" y="0"/>
                    </a:lnTo>
                    <a:lnTo>
                      <a:pt x="1317" y="0"/>
                    </a:lnTo>
                    <a:lnTo>
                      <a:pt x="1402" y="3"/>
                    </a:lnTo>
                    <a:lnTo>
                      <a:pt x="1487" y="10"/>
                    </a:lnTo>
                    <a:lnTo>
                      <a:pt x="1571" y="18"/>
                    </a:lnTo>
                    <a:lnTo>
                      <a:pt x="1656" y="30"/>
                    </a:lnTo>
                    <a:lnTo>
                      <a:pt x="1739" y="44"/>
                    </a:lnTo>
                    <a:lnTo>
                      <a:pt x="1823" y="61"/>
                    </a:lnTo>
                    <a:lnTo>
                      <a:pt x="1906" y="78"/>
                    </a:lnTo>
                    <a:lnTo>
                      <a:pt x="1989" y="97"/>
                    </a:lnTo>
                    <a:lnTo>
                      <a:pt x="1989" y="97"/>
                    </a:lnTo>
                    <a:lnTo>
                      <a:pt x="2071" y="119"/>
                    </a:lnTo>
                    <a:lnTo>
                      <a:pt x="2153" y="141"/>
                    </a:lnTo>
                    <a:lnTo>
                      <a:pt x="2234" y="165"/>
                    </a:lnTo>
                    <a:lnTo>
                      <a:pt x="2314" y="191"/>
                    </a:lnTo>
                    <a:lnTo>
                      <a:pt x="2395" y="218"/>
                    </a:lnTo>
                    <a:lnTo>
                      <a:pt x="2475" y="246"/>
                    </a:lnTo>
                    <a:lnTo>
                      <a:pt x="2556" y="276"/>
                    </a:lnTo>
                    <a:lnTo>
                      <a:pt x="2635" y="307"/>
                    </a:lnTo>
                    <a:lnTo>
                      <a:pt x="2635" y="307"/>
                    </a:lnTo>
                    <a:lnTo>
                      <a:pt x="2644" y="311"/>
                    </a:lnTo>
                    <a:lnTo>
                      <a:pt x="2652" y="315"/>
                    </a:lnTo>
                    <a:lnTo>
                      <a:pt x="2659" y="321"/>
                    </a:lnTo>
                    <a:lnTo>
                      <a:pt x="2666" y="326"/>
                    </a:lnTo>
                    <a:lnTo>
                      <a:pt x="2672" y="333"/>
                    </a:lnTo>
                    <a:lnTo>
                      <a:pt x="2677" y="341"/>
                    </a:lnTo>
                    <a:lnTo>
                      <a:pt x="2686" y="356"/>
                    </a:lnTo>
                    <a:lnTo>
                      <a:pt x="2690" y="373"/>
                    </a:lnTo>
                    <a:lnTo>
                      <a:pt x="2692" y="381"/>
                    </a:lnTo>
                    <a:lnTo>
                      <a:pt x="2693" y="390"/>
                    </a:lnTo>
                    <a:lnTo>
                      <a:pt x="2693" y="398"/>
                    </a:lnTo>
                    <a:lnTo>
                      <a:pt x="2692" y="408"/>
                    </a:lnTo>
                    <a:lnTo>
                      <a:pt x="2689" y="417"/>
                    </a:lnTo>
                    <a:lnTo>
                      <a:pt x="2686" y="425"/>
                    </a:lnTo>
                    <a:lnTo>
                      <a:pt x="2686" y="425"/>
                    </a:lnTo>
                    <a:lnTo>
                      <a:pt x="2682" y="434"/>
                    </a:lnTo>
                    <a:lnTo>
                      <a:pt x="2677" y="442"/>
                    </a:lnTo>
                    <a:lnTo>
                      <a:pt x="2672" y="449"/>
                    </a:lnTo>
                    <a:lnTo>
                      <a:pt x="2666" y="456"/>
                    </a:lnTo>
                    <a:lnTo>
                      <a:pt x="2659" y="462"/>
                    </a:lnTo>
                    <a:lnTo>
                      <a:pt x="2653" y="468"/>
                    </a:lnTo>
                    <a:lnTo>
                      <a:pt x="2638" y="476"/>
                    </a:lnTo>
                    <a:lnTo>
                      <a:pt x="2621" y="480"/>
                    </a:lnTo>
                    <a:lnTo>
                      <a:pt x="2612" y="482"/>
                    </a:lnTo>
                    <a:lnTo>
                      <a:pt x="2603" y="483"/>
                    </a:lnTo>
                    <a:lnTo>
                      <a:pt x="2594" y="483"/>
                    </a:lnTo>
                    <a:lnTo>
                      <a:pt x="2586" y="482"/>
                    </a:lnTo>
                    <a:lnTo>
                      <a:pt x="2577" y="479"/>
                    </a:lnTo>
                    <a:lnTo>
                      <a:pt x="2567" y="476"/>
                    </a:lnTo>
                    <a:lnTo>
                      <a:pt x="2567" y="476"/>
                    </a:lnTo>
                    <a:lnTo>
                      <a:pt x="2562" y="473"/>
                    </a:lnTo>
                    <a:lnTo>
                      <a:pt x="2560" y="473"/>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360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195" name="Freeform 7"/>
              <p:cNvSpPr>
                <a:spLocks/>
              </p:cNvSpPr>
              <p:nvPr/>
            </p:nvSpPr>
            <p:spPr bwMode="auto">
              <a:xfrm>
                <a:off x="4564063" y="628088"/>
                <a:ext cx="312738" cy="4458824"/>
              </a:xfrm>
              <a:custGeom>
                <a:avLst/>
                <a:gdLst/>
                <a:ahLst/>
                <a:cxnLst>
                  <a:cxn ang="0">
                    <a:pos x="85" y="8177"/>
                  </a:cxn>
                  <a:cxn ang="0">
                    <a:pos x="198" y="7659"/>
                  </a:cxn>
                  <a:cxn ang="0">
                    <a:pos x="268" y="7269"/>
                  </a:cxn>
                  <a:cxn ang="0">
                    <a:pos x="336" y="6747"/>
                  </a:cxn>
                  <a:cxn ang="0">
                    <a:pos x="357" y="6422"/>
                  </a:cxn>
                  <a:cxn ang="0">
                    <a:pos x="357" y="6228"/>
                  </a:cxn>
                  <a:cxn ang="0">
                    <a:pos x="342" y="6039"/>
                  </a:cxn>
                  <a:cxn ang="0">
                    <a:pos x="315" y="5888"/>
                  </a:cxn>
                  <a:cxn ang="0">
                    <a:pos x="275" y="5719"/>
                  </a:cxn>
                  <a:cxn ang="0">
                    <a:pos x="203" y="5320"/>
                  </a:cxn>
                  <a:cxn ang="0">
                    <a:pos x="147" y="4918"/>
                  </a:cxn>
                  <a:cxn ang="0">
                    <a:pos x="87" y="4383"/>
                  </a:cxn>
                  <a:cxn ang="0">
                    <a:pos x="52" y="3982"/>
                  </a:cxn>
                  <a:cxn ang="0">
                    <a:pos x="18" y="3445"/>
                  </a:cxn>
                  <a:cxn ang="0">
                    <a:pos x="4" y="3042"/>
                  </a:cxn>
                  <a:cxn ang="0">
                    <a:pos x="3" y="2504"/>
                  </a:cxn>
                  <a:cxn ang="0">
                    <a:pos x="22" y="2100"/>
                  </a:cxn>
                  <a:cxn ang="0">
                    <a:pos x="61" y="1765"/>
                  </a:cxn>
                  <a:cxn ang="0">
                    <a:pos x="99" y="1564"/>
                  </a:cxn>
                  <a:cxn ang="0">
                    <a:pos x="134" y="1433"/>
                  </a:cxn>
                  <a:cxn ang="0">
                    <a:pos x="179" y="1306"/>
                  </a:cxn>
                  <a:cxn ang="0">
                    <a:pos x="257" y="1051"/>
                  </a:cxn>
                  <a:cxn ang="0">
                    <a:pos x="299" y="856"/>
                  </a:cxn>
                  <a:cxn ang="0">
                    <a:pos x="333" y="592"/>
                  </a:cxn>
                  <a:cxn ang="0">
                    <a:pos x="336" y="393"/>
                  </a:cxn>
                  <a:cxn ang="0">
                    <a:pos x="316" y="194"/>
                  </a:cxn>
                  <a:cxn ang="0">
                    <a:pos x="288" y="64"/>
                  </a:cxn>
                  <a:cxn ang="0">
                    <a:pos x="280" y="31"/>
                  </a:cxn>
                  <a:cxn ang="0">
                    <a:pos x="318" y="160"/>
                  </a:cxn>
                  <a:cxn ang="0">
                    <a:pos x="345" y="325"/>
                  </a:cxn>
                  <a:cxn ang="0">
                    <a:pos x="357" y="526"/>
                  </a:cxn>
                  <a:cxn ang="0">
                    <a:pos x="340" y="795"/>
                  </a:cxn>
                  <a:cxn ang="0">
                    <a:pos x="296" y="1061"/>
                  </a:cxn>
                  <a:cxn ang="0">
                    <a:pos x="247" y="1257"/>
                  </a:cxn>
                  <a:cxn ang="0">
                    <a:pos x="198" y="1417"/>
                  </a:cxn>
                  <a:cxn ang="0">
                    <a:pos x="158" y="1577"/>
                  </a:cxn>
                  <a:cxn ang="0">
                    <a:pos x="130" y="1773"/>
                  </a:cxn>
                  <a:cxn ang="0">
                    <a:pos x="104" y="2104"/>
                  </a:cxn>
                  <a:cxn ang="0">
                    <a:pos x="100" y="2504"/>
                  </a:cxn>
                  <a:cxn ang="0">
                    <a:pos x="121" y="3036"/>
                  </a:cxn>
                  <a:cxn ang="0">
                    <a:pos x="151" y="3436"/>
                  </a:cxn>
                  <a:cxn ang="0">
                    <a:pos x="205" y="3966"/>
                  </a:cxn>
                  <a:cxn ang="0">
                    <a:pos x="256" y="4363"/>
                  </a:cxn>
                  <a:cxn ang="0">
                    <a:pos x="335" y="4892"/>
                  </a:cxn>
                  <a:cxn ang="0">
                    <a:pos x="405" y="5284"/>
                  </a:cxn>
                  <a:cxn ang="0">
                    <a:pos x="507" y="5734"/>
                  </a:cxn>
                  <a:cxn ang="0">
                    <a:pos x="544" y="5864"/>
                  </a:cxn>
                  <a:cxn ang="0">
                    <a:pos x="573" y="6005"/>
                  </a:cxn>
                  <a:cxn ang="0">
                    <a:pos x="597" y="6215"/>
                  </a:cxn>
                  <a:cxn ang="0">
                    <a:pos x="604" y="6423"/>
                  </a:cxn>
                  <a:cxn ang="0">
                    <a:pos x="597" y="6766"/>
                  </a:cxn>
                  <a:cxn ang="0">
                    <a:pos x="547" y="7309"/>
                  </a:cxn>
                  <a:cxn ang="0">
                    <a:pos x="490" y="7712"/>
                  </a:cxn>
                  <a:cxn ang="0">
                    <a:pos x="395" y="8246"/>
                  </a:cxn>
                  <a:cxn ang="0">
                    <a:pos x="335" y="8528"/>
                  </a:cxn>
                  <a:cxn ang="0">
                    <a:pos x="302" y="8583"/>
                  </a:cxn>
                  <a:cxn ang="0">
                    <a:pos x="253" y="8623"/>
                  </a:cxn>
                  <a:cxn ang="0">
                    <a:pos x="192" y="8640"/>
                  </a:cxn>
                  <a:cxn ang="0">
                    <a:pos x="144" y="8636"/>
                  </a:cxn>
                  <a:cxn ang="0">
                    <a:pos x="83" y="8610"/>
                  </a:cxn>
                  <a:cxn ang="0">
                    <a:pos x="41" y="8565"/>
                  </a:cxn>
                  <a:cxn ang="0">
                    <a:pos x="17" y="8506"/>
                  </a:cxn>
                  <a:cxn ang="0">
                    <a:pos x="18" y="8441"/>
                  </a:cxn>
                </a:cxnLst>
                <a:rect l="0" t="0" r="r" b="b"/>
                <a:pathLst>
                  <a:path w="606" h="8640">
                    <a:moveTo>
                      <a:pt x="21" y="8432"/>
                    </a:moveTo>
                    <a:lnTo>
                      <a:pt x="21" y="8432"/>
                    </a:lnTo>
                    <a:lnTo>
                      <a:pt x="54" y="8305"/>
                    </a:lnTo>
                    <a:lnTo>
                      <a:pt x="85" y="8177"/>
                    </a:lnTo>
                    <a:lnTo>
                      <a:pt x="114" y="8048"/>
                    </a:lnTo>
                    <a:lnTo>
                      <a:pt x="144" y="7919"/>
                    </a:lnTo>
                    <a:lnTo>
                      <a:pt x="171" y="7789"/>
                    </a:lnTo>
                    <a:lnTo>
                      <a:pt x="198" y="7659"/>
                    </a:lnTo>
                    <a:lnTo>
                      <a:pt x="223" y="7529"/>
                    </a:lnTo>
                    <a:lnTo>
                      <a:pt x="246" y="7399"/>
                    </a:lnTo>
                    <a:lnTo>
                      <a:pt x="246" y="7399"/>
                    </a:lnTo>
                    <a:lnTo>
                      <a:pt x="268" y="7269"/>
                    </a:lnTo>
                    <a:lnTo>
                      <a:pt x="288" y="7139"/>
                    </a:lnTo>
                    <a:lnTo>
                      <a:pt x="306" y="7008"/>
                    </a:lnTo>
                    <a:lnTo>
                      <a:pt x="323" y="6878"/>
                    </a:lnTo>
                    <a:lnTo>
                      <a:pt x="336" y="6747"/>
                    </a:lnTo>
                    <a:lnTo>
                      <a:pt x="347" y="6617"/>
                    </a:lnTo>
                    <a:lnTo>
                      <a:pt x="352" y="6552"/>
                    </a:lnTo>
                    <a:lnTo>
                      <a:pt x="354" y="6487"/>
                    </a:lnTo>
                    <a:lnTo>
                      <a:pt x="357" y="6422"/>
                    </a:lnTo>
                    <a:lnTo>
                      <a:pt x="359" y="6357"/>
                    </a:lnTo>
                    <a:lnTo>
                      <a:pt x="359" y="6357"/>
                    </a:lnTo>
                    <a:lnTo>
                      <a:pt x="359" y="6292"/>
                    </a:lnTo>
                    <a:lnTo>
                      <a:pt x="357" y="6228"/>
                    </a:lnTo>
                    <a:lnTo>
                      <a:pt x="353" y="6165"/>
                    </a:lnTo>
                    <a:lnTo>
                      <a:pt x="349" y="6101"/>
                    </a:lnTo>
                    <a:lnTo>
                      <a:pt x="349" y="6101"/>
                    </a:lnTo>
                    <a:lnTo>
                      <a:pt x="342" y="6039"/>
                    </a:lnTo>
                    <a:lnTo>
                      <a:pt x="333" y="5977"/>
                    </a:lnTo>
                    <a:lnTo>
                      <a:pt x="333" y="5977"/>
                    </a:lnTo>
                    <a:lnTo>
                      <a:pt x="322" y="5917"/>
                    </a:lnTo>
                    <a:lnTo>
                      <a:pt x="315" y="5888"/>
                    </a:lnTo>
                    <a:lnTo>
                      <a:pt x="306" y="5855"/>
                    </a:lnTo>
                    <a:lnTo>
                      <a:pt x="306" y="5855"/>
                    </a:lnTo>
                    <a:lnTo>
                      <a:pt x="291" y="5787"/>
                    </a:lnTo>
                    <a:lnTo>
                      <a:pt x="275" y="5719"/>
                    </a:lnTo>
                    <a:lnTo>
                      <a:pt x="263" y="5653"/>
                    </a:lnTo>
                    <a:lnTo>
                      <a:pt x="250" y="5587"/>
                    </a:lnTo>
                    <a:lnTo>
                      <a:pt x="226" y="5452"/>
                    </a:lnTo>
                    <a:lnTo>
                      <a:pt x="203" y="5320"/>
                    </a:lnTo>
                    <a:lnTo>
                      <a:pt x="203" y="5320"/>
                    </a:lnTo>
                    <a:lnTo>
                      <a:pt x="183" y="5185"/>
                    </a:lnTo>
                    <a:lnTo>
                      <a:pt x="165" y="5053"/>
                    </a:lnTo>
                    <a:lnTo>
                      <a:pt x="147" y="4918"/>
                    </a:lnTo>
                    <a:lnTo>
                      <a:pt x="131" y="4784"/>
                    </a:lnTo>
                    <a:lnTo>
                      <a:pt x="116" y="4651"/>
                    </a:lnTo>
                    <a:lnTo>
                      <a:pt x="100" y="4517"/>
                    </a:lnTo>
                    <a:lnTo>
                      <a:pt x="87" y="4383"/>
                    </a:lnTo>
                    <a:lnTo>
                      <a:pt x="75" y="4250"/>
                    </a:lnTo>
                    <a:lnTo>
                      <a:pt x="75" y="4250"/>
                    </a:lnTo>
                    <a:lnTo>
                      <a:pt x="63" y="4116"/>
                    </a:lnTo>
                    <a:lnTo>
                      <a:pt x="52" y="3982"/>
                    </a:lnTo>
                    <a:lnTo>
                      <a:pt x="42" y="3847"/>
                    </a:lnTo>
                    <a:lnTo>
                      <a:pt x="32" y="3713"/>
                    </a:lnTo>
                    <a:lnTo>
                      <a:pt x="25" y="3579"/>
                    </a:lnTo>
                    <a:lnTo>
                      <a:pt x="18" y="3445"/>
                    </a:lnTo>
                    <a:lnTo>
                      <a:pt x="13" y="3310"/>
                    </a:lnTo>
                    <a:lnTo>
                      <a:pt x="7" y="3176"/>
                    </a:lnTo>
                    <a:lnTo>
                      <a:pt x="7" y="3176"/>
                    </a:lnTo>
                    <a:lnTo>
                      <a:pt x="4" y="3042"/>
                    </a:lnTo>
                    <a:lnTo>
                      <a:pt x="1" y="2906"/>
                    </a:lnTo>
                    <a:lnTo>
                      <a:pt x="0" y="2772"/>
                    </a:lnTo>
                    <a:lnTo>
                      <a:pt x="1" y="2638"/>
                    </a:lnTo>
                    <a:lnTo>
                      <a:pt x="3" y="2504"/>
                    </a:lnTo>
                    <a:lnTo>
                      <a:pt x="7" y="2368"/>
                    </a:lnTo>
                    <a:lnTo>
                      <a:pt x="14" y="2234"/>
                    </a:lnTo>
                    <a:lnTo>
                      <a:pt x="22" y="2100"/>
                    </a:lnTo>
                    <a:lnTo>
                      <a:pt x="22" y="2100"/>
                    </a:lnTo>
                    <a:lnTo>
                      <a:pt x="35" y="1965"/>
                    </a:lnTo>
                    <a:lnTo>
                      <a:pt x="42" y="1898"/>
                    </a:lnTo>
                    <a:lnTo>
                      <a:pt x="51" y="1831"/>
                    </a:lnTo>
                    <a:lnTo>
                      <a:pt x="61" y="1765"/>
                    </a:lnTo>
                    <a:lnTo>
                      <a:pt x="72" y="1697"/>
                    </a:lnTo>
                    <a:lnTo>
                      <a:pt x="85" y="1631"/>
                    </a:lnTo>
                    <a:lnTo>
                      <a:pt x="99" y="1564"/>
                    </a:lnTo>
                    <a:lnTo>
                      <a:pt x="99" y="1564"/>
                    </a:lnTo>
                    <a:lnTo>
                      <a:pt x="116" y="1498"/>
                    </a:lnTo>
                    <a:lnTo>
                      <a:pt x="124" y="1465"/>
                    </a:lnTo>
                    <a:lnTo>
                      <a:pt x="134" y="1433"/>
                    </a:lnTo>
                    <a:lnTo>
                      <a:pt x="134" y="1433"/>
                    </a:lnTo>
                    <a:lnTo>
                      <a:pt x="145" y="1400"/>
                    </a:lnTo>
                    <a:lnTo>
                      <a:pt x="157" y="1369"/>
                    </a:lnTo>
                    <a:lnTo>
                      <a:pt x="179" y="1306"/>
                    </a:lnTo>
                    <a:lnTo>
                      <a:pt x="179" y="1306"/>
                    </a:lnTo>
                    <a:lnTo>
                      <a:pt x="200" y="1243"/>
                    </a:lnTo>
                    <a:lnTo>
                      <a:pt x="220" y="1180"/>
                    </a:lnTo>
                    <a:lnTo>
                      <a:pt x="239" y="1116"/>
                    </a:lnTo>
                    <a:lnTo>
                      <a:pt x="257" y="1051"/>
                    </a:lnTo>
                    <a:lnTo>
                      <a:pt x="257" y="1051"/>
                    </a:lnTo>
                    <a:lnTo>
                      <a:pt x="272" y="986"/>
                    </a:lnTo>
                    <a:lnTo>
                      <a:pt x="287" y="921"/>
                    </a:lnTo>
                    <a:lnTo>
                      <a:pt x="299" y="856"/>
                    </a:lnTo>
                    <a:lnTo>
                      <a:pt x="311" y="791"/>
                    </a:lnTo>
                    <a:lnTo>
                      <a:pt x="321" y="725"/>
                    </a:lnTo>
                    <a:lnTo>
                      <a:pt x="328" y="658"/>
                    </a:lnTo>
                    <a:lnTo>
                      <a:pt x="333" y="592"/>
                    </a:lnTo>
                    <a:lnTo>
                      <a:pt x="336" y="526"/>
                    </a:lnTo>
                    <a:lnTo>
                      <a:pt x="336" y="526"/>
                    </a:lnTo>
                    <a:lnTo>
                      <a:pt x="337" y="459"/>
                    </a:lnTo>
                    <a:lnTo>
                      <a:pt x="336" y="393"/>
                    </a:lnTo>
                    <a:lnTo>
                      <a:pt x="332" y="326"/>
                    </a:lnTo>
                    <a:lnTo>
                      <a:pt x="326" y="260"/>
                    </a:lnTo>
                    <a:lnTo>
                      <a:pt x="326" y="260"/>
                    </a:lnTo>
                    <a:lnTo>
                      <a:pt x="316" y="194"/>
                    </a:lnTo>
                    <a:lnTo>
                      <a:pt x="311" y="161"/>
                    </a:lnTo>
                    <a:lnTo>
                      <a:pt x="305" y="127"/>
                    </a:lnTo>
                    <a:lnTo>
                      <a:pt x="296" y="95"/>
                    </a:lnTo>
                    <a:lnTo>
                      <a:pt x="288" y="64"/>
                    </a:lnTo>
                    <a:lnTo>
                      <a:pt x="278" y="31"/>
                    </a:lnTo>
                    <a:lnTo>
                      <a:pt x="267" y="0"/>
                    </a:lnTo>
                    <a:lnTo>
                      <a:pt x="267" y="0"/>
                    </a:lnTo>
                    <a:lnTo>
                      <a:pt x="280" y="31"/>
                    </a:lnTo>
                    <a:lnTo>
                      <a:pt x="291" y="62"/>
                    </a:lnTo>
                    <a:lnTo>
                      <a:pt x="301" y="95"/>
                    </a:lnTo>
                    <a:lnTo>
                      <a:pt x="309" y="127"/>
                    </a:lnTo>
                    <a:lnTo>
                      <a:pt x="318" y="160"/>
                    </a:lnTo>
                    <a:lnTo>
                      <a:pt x="325" y="192"/>
                    </a:lnTo>
                    <a:lnTo>
                      <a:pt x="336" y="259"/>
                    </a:lnTo>
                    <a:lnTo>
                      <a:pt x="336" y="259"/>
                    </a:lnTo>
                    <a:lnTo>
                      <a:pt x="345" y="325"/>
                    </a:lnTo>
                    <a:lnTo>
                      <a:pt x="352" y="391"/>
                    </a:lnTo>
                    <a:lnTo>
                      <a:pt x="356" y="459"/>
                    </a:lnTo>
                    <a:lnTo>
                      <a:pt x="357" y="526"/>
                    </a:lnTo>
                    <a:lnTo>
                      <a:pt x="357" y="526"/>
                    </a:lnTo>
                    <a:lnTo>
                      <a:pt x="356" y="593"/>
                    </a:lnTo>
                    <a:lnTo>
                      <a:pt x="353" y="661"/>
                    </a:lnTo>
                    <a:lnTo>
                      <a:pt x="347" y="728"/>
                    </a:lnTo>
                    <a:lnTo>
                      <a:pt x="340" y="795"/>
                    </a:lnTo>
                    <a:lnTo>
                      <a:pt x="332" y="862"/>
                    </a:lnTo>
                    <a:lnTo>
                      <a:pt x="322" y="928"/>
                    </a:lnTo>
                    <a:lnTo>
                      <a:pt x="311" y="995"/>
                    </a:lnTo>
                    <a:lnTo>
                      <a:pt x="296" y="1061"/>
                    </a:lnTo>
                    <a:lnTo>
                      <a:pt x="296" y="1061"/>
                    </a:lnTo>
                    <a:lnTo>
                      <a:pt x="281" y="1126"/>
                    </a:lnTo>
                    <a:lnTo>
                      <a:pt x="265" y="1193"/>
                    </a:lnTo>
                    <a:lnTo>
                      <a:pt x="247" y="1257"/>
                    </a:lnTo>
                    <a:lnTo>
                      <a:pt x="227" y="1322"/>
                    </a:lnTo>
                    <a:lnTo>
                      <a:pt x="227" y="1322"/>
                    </a:lnTo>
                    <a:lnTo>
                      <a:pt x="207" y="1386"/>
                    </a:lnTo>
                    <a:lnTo>
                      <a:pt x="198" y="1417"/>
                    </a:lnTo>
                    <a:lnTo>
                      <a:pt x="188" y="1448"/>
                    </a:lnTo>
                    <a:lnTo>
                      <a:pt x="188" y="1448"/>
                    </a:lnTo>
                    <a:lnTo>
                      <a:pt x="172" y="1513"/>
                    </a:lnTo>
                    <a:lnTo>
                      <a:pt x="158" y="1577"/>
                    </a:lnTo>
                    <a:lnTo>
                      <a:pt x="158" y="1577"/>
                    </a:lnTo>
                    <a:lnTo>
                      <a:pt x="147" y="1642"/>
                    </a:lnTo>
                    <a:lnTo>
                      <a:pt x="137" y="1708"/>
                    </a:lnTo>
                    <a:lnTo>
                      <a:pt x="130" y="1773"/>
                    </a:lnTo>
                    <a:lnTo>
                      <a:pt x="123" y="1840"/>
                    </a:lnTo>
                    <a:lnTo>
                      <a:pt x="116" y="1906"/>
                    </a:lnTo>
                    <a:lnTo>
                      <a:pt x="111" y="1971"/>
                    </a:lnTo>
                    <a:lnTo>
                      <a:pt x="104" y="2104"/>
                    </a:lnTo>
                    <a:lnTo>
                      <a:pt x="104" y="2104"/>
                    </a:lnTo>
                    <a:lnTo>
                      <a:pt x="102" y="2238"/>
                    </a:lnTo>
                    <a:lnTo>
                      <a:pt x="100" y="2371"/>
                    </a:lnTo>
                    <a:lnTo>
                      <a:pt x="100" y="2504"/>
                    </a:lnTo>
                    <a:lnTo>
                      <a:pt x="103" y="2637"/>
                    </a:lnTo>
                    <a:lnTo>
                      <a:pt x="107" y="2771"/>
                    </a:lnTo>
                    <a:lnTo>
                      <a:pt x="114" y="2904"/>
                    </a:lnTo>
                    <a:lnTo>
                      <a:pt x="121" y="3036"/>
                    </a:lnTo>
                    <a:lnTo>
                      <a:pt x="130" y="3169"/>
                    </a:lnTo>
                    <a:lnTo>
                      <a:pt x="130" y="3169"/>
                    </a:lnTo>
                    <a:lnTo>
                      <a:pt x="140" y="3303"/>
                    </a:lnTo>
                    <a:lnTo>
                      <a:pt x="151" y="3436"/>
                    </a:lnTo>
                    <a:lnTo>
                      <a:pt x="162" y="3569"/>
                    </a:lnTo>
                    <a:lnTo>
                      <a:pt x="176" y="3702"/>
                    </a:lnTo>
                    <a:lnTo>
                      <a:pt x="191" y="3835"/>
                    </a:lnTo>
                    <a:lnTo>
                      <a:pt x="205" y="3966"/>
                    </a:lnTo>
                    <a:lnTo>
                      <a:pt x="220" y="4099"/>
                    </a:lnTo>
                    <a:lnTo>
                      <a:pt x="237" y="4232"/>
                    </a:lnTo>
                    <a:lnTo>
                      <a:pt x="237" y="4232"/>
                    </a:lnTo>
                    <a:lnTo>
                      <a:pt x="256" y="4363"/>
                    </a:lnTo>
                    <a:lnTo>
                      <a:pt x="274" y="4496"/>
                    </a:lnTo>
                    <a:lnTo>
                      <a:pt x="292" y="4627"/>
                    </a:lnTo>
                    <a:lnTo>
                      <a:pt x="313" y="4760"/>
                    </a:lnTo>
                    <a:lnTo>
                      <a:pt x="335" y="4892"/>
                    </a:lnTo>
                    <a:lnTo>
                      <a:pt x="357" y="5022"/>
                    </a:lnTo>
                    <a:lnTo>
                      <a:pt x="381" y="5153"/>
                    </a:lnTo>
                    <a:lnTo>
                      <a:pt x="405" y="5284"/>
                    </a:lnTo>
                    <a:lnTo>
                      <a:pt x="405" y="5284"/>
                    </a:lnTo>
                    <a:lnTo>
                      <a:pt x="432" y="5413"/>
                    </a:lnTo>
                    <a:lnTo>
                      <a:pt x="460" y="5543"/>
                    </a:lnTo>
                    <a:lnTo>
                      <a:pt x="490" y="5670"/>
                    </a:lnTo>
                    <a:lnTo>
                      <a:pt x="507" y="5734"/>
                    </a:lnTo>
                    <a:lnTo>
                      <a:pt x="524" y="5796"/>
                    </a:lnTo>
                    <a:lnTo>
                      <a:pt x="534" y="5828"/>
                    </a:lnTo>
                    <a:lnTo>
                      <a:pt x="544" y="5864"/>
                    </a:lnTo>
                    <a:lnTo>
                      <a:pt x="544" y="5864"/>
                    </a:lnTo>
                    <a:lnTo>
                      <a:pt x="552" y="5899"/>
                    </a:lnTo>
                    <a:lnTo>
                      <a:pt x="559" y="5934"/>
                    </a:lnTo>
                    <a:lnTo>
                      <a:pt x="559" y="5934"/>
                    </a:lnTo>
                    <a:lnTo>
                      <a:pt x="573" y="6005"/>
                    </a:lnTo>
                    <a:lnTo>
                      <a:pt x="583" y="6076"/>
                    </a:lnTo>
                    <a:lnTo>
                      <a:pt x="583" y="6076"/>
                    </a:lnTo>
                    <a:lnTo>
                      <a:pt x="590" y="6145"/>
                    </a:lnTo>
                    <a:lnTo>
                      <a:pt x="597" y="6215"/>
                    </a:lnTo>
                    <a:lnTo>
                      <a:pt x="602" y="6285"/>
                    </a:lnTo>
                    <a:lnTo>
                      <a:pt x="604" y="6354"/>
                    </a:lnTo>
                    <a:lnTo>
                      <a:pt x="604" y="6354"/>
                    </a:lnTo>
                    <a:lnTo>
                      <a:pt x="604" y="6423"/>
                    </a:lnTo>
                    <a:lnTo>
                      <a:pt x="606" y="6492"/>
                    </a:lnTo>
                    <a:lnTo>
                      <a:pt x="604" y="6562"/>
                    </a:lnTo>
                    <a:lnTo>
                      <a:pt x="603" y="6629"/>
                    </a:lnTo>
                    <a:lnTo>
                      <a:pt x="597" y="6766"/>
                    </a:lnTo>
                    <a:lnTo>
                      <a:pt x="588" y="6902"/>
                    </a:lnTo>
                    <a:lnTo>
                      <a:pt x="576" y="7039"/>
                    </a:lnTo>
                    <a:lnTo>
                      <a:pt x="562" y="7173"/>
                    </a:lnTo>
                    <a:lnTo>
                      <a:pt x="547" y="7309"/>
                    </a:lnTo>
                    <a:lnTo>
                      <a:pt x="530" y="7443"/>
                    </a:lnTo>
                    <a:lnTo>
                      <a:pt x="530" y="7443"/>
                    </a:lnTo>
                    <a:lnTo>
                      <a:pt x="511" y="7577"/>
                    </a:lnTo>
                    <a:lnTo>
                      <a:pt x="490" y="7712"/>
                    </a:lnTo>
                    <a:lnTo>
                      <a:pt x="469" y="7846"/>
                    </a:lnTo>
                    <a:lnTo>
                      <a:pt x="445" y="7979"/>
                    </a:lnTo>
                    <a:lnTo>
                      <a:pt x="421" y="8112"/>
                    </a:lnTo>
                    <a:lnTo>
                      <a:pt x="395" y="8246"/>
                    </a:lnTo>
                    <a:lnTo>
                      <a:pt x="367" y="8379"/>
                    </a:lnTo>
                    <a:lnTo>
                      <a:pt x="339" y="8511"/>
                    </a:lnTo>
                    <a:lnTo>
                      <a:pt x="339" y="8511"/>
                    </a:lnTo>
                    <a:lnTo>
                      <a:pt x="335" y="8528"/>
                    </a:lnTo>
                    <a:lnTo>
                      <a:pt x="329" y="8544"/>
                    </a:lnTo>
                    <a:lnTo>
                      <a:pt x="321" y="8558"/>
                    </a:lnTo>
                    <a:lnTo>
                      <a:pt x="312" y="8571"/>
                    </a:lnTo>
                    <a:lnTo>
                      <a:pt x="302" y="8583"/>
                    </a:lnTo>
                    <a:lnTo>
                      <a:pt x="292" y="8595"/>
                    </a:lnTo>
                    <a:lnTo>
                      <a:pt x="280" y="8606"/>
                    </a:lnTo>
                    <a:lnTo>
                      <a:pt x="267" y="8615"/>
                    </a:lnTo>
                    <a:lnTo>
                      <a:pt x="253" y="8623"/>
                    </a:lnTo>
                    <a:lnTo>
                      <a:pt x="239" y="8629"/>
                    </a:lnTo>
                    <a:lnTo>
                      <a:pt x="224" y="8634"/>
                    </a:lnTo>
                    <a:lnTo>
                      <a:pt x="209" y="8637"/>
                    </a:lnTo>
                    <a:lnTo>
                      <a:pt x="192" y="8640"/>
                    </a:lnTo>
                    <a:lnTo>
                      <a:pt x="176" y="8640"/>
                    </a:lnTo>
                    <a:lnTo>
                      <a:pt x="159" y="8639"/>
                    </a:lnTo>
                    <a:lnTo>
                      <a:pt x="144" y="8636"/>
                    </a:lnTo>
                    <a:lnTo>
                      <a:pt x="144" y="8636"/>
                    </a:lnTo>
                    <a:lnTo>
                      <a:pt x="127" y="8632"/>
                    </a:lnTo>
                    <a:lnTo>
                      <a:pt x="111" y="8626"/>
                    </a:lnTo>
                    <a:lnTo>
                      <a:pt x="97" y="8619"/>
                    </a:lnTo>
                    <a:lnTo>
                      <a:pt x="83" y="8610"/>
                    </a:lnTo>
                    <a:lnTo>
                      <a:pt x="72" y="8600"/>
                    </a:lnTo>
                    <a:lnTo>
                      <a:pt x="59" y="8589"/>
                    </a:lnTo>
                    <a:lnTo>
                      <a:pt x="49" y="8578"/>
                    </a:lnTo>
                    <a:lnTo>
                      <a:pt x="41" y="8565"/>
                    </a:lnTo>
                    <a:lnTo>
                      <a:pt x="32" y="8551"/>
                    </a:lnTo>
                    <a:lnTo>
                      <a:pt x="27" y="8537"/>
                    </a:lnTo>
                    <a:lnTo>
                      <a:pt x="21" y="8521"/>
                    </a:lnTo>
                    <a:lnTo>
                      <a:pt x="17" y="8506"/>
                    </a:lnTo>
                    <a:lnTo>
                      <a:pt x="15" y="8490"/>
                    </a:lnTo>
                    <a:lnTo>
                      <a:pt x="15" y="8473"/>
                    </a:lnTo>
                    <a:lnTo>
                      <a:pt x="15" y="8458"/>
                    </a:lnTo>
                    <a:lnTo>
                      <a:pt x="18" y="8441"/>
                    </a:lnTo>
                    <a:lnTo>
                      <a:pt x="18" y="8441"/>
                    </a:lnTo>
                    <a:lnTo>
                      <a:pt x="20" y="8435"/>
                    </a:lnTo>
                    <a:lnTo>
                      <a:pt x="21" y="8432"/>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196" name="Group 165"/>
              <p:cNvGrpSpPr/>
              <p:nvPr/>
            </p:nvGrpSpPr>
            <p:grpSpPr>
              <a:xfrm rot="287009">
                <a:off x="4839585" y="3404730"/>
                <a:ext cx="691194" cy="654470"/>
                <a:chOff x="707853" y="22066"/>
                <a:chExt cx="7200902" cy="6818311"/>
              </a:xfrm>
            </p:grpSpPr>
            <p:sp>
              <p:nvSpPr>
                <p:cNvPr id="210" name="Freeform 5"/>
                <p:cNvSpPr>
                  <a:spLocks/>
                </p:cNvSpPr>
                <p:nvPr/>
              </p:nvSpPr>
              <p:spPr bwMode="auto">
                <a:xfrm>
                  <a:off x="1152890" y="118645"/>
                  <a:ext cx="6586538" cy="6713537"/>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6"/>
                <p:cNvSpPr>
                  <a:spLocks/>
                </p:cNvSpPr>
                <p:nvPr/>
              </p:nvSpPr>
              <p:spPr bwMode="auto">
                <a:xfrm>
                  <a:off x="707853" y="22066"/>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7" name="Group 168"/>
              <p:cNvGrpSpPr/>
              <p:nvPr/>
            </p:nvGrpSpPr>
            <p:grpSpPr>
              <a:xfrm rot="19919584">
                <a:off x="4566241" y="1541119"/>
                <a:ext cx="383462" cy="160775"/>
                <a:chOff x="793750" y="0"/>
                <a:chExt cx="7556501" cy="2116991"/>
              </a:xfrm>
            </p:grpSpPr>
            <p:sp>
              <p:nvSpPr>
                <p:cNvPr id="208"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8" name="Freeform 8"/>
              <p:cNvSpPr>
                <a:spLocks/>
              </p:cNvSpPr>
              <p:nvPr/>
            </p:nvSpPr>
            <p:spPr bwMode="auto">
              <a:xfrm>
                <a:off x="4697413" y="2971800"/>
                <a:ext cx="1010145" cy="342900"/>
              </a:xfrm>
              <a:custGeom>
                <a:avLst/>
                <a:gdLst/>
                <a:ahLst/>
                <a:cxnLst>
                  <a:cxn ang="0">
                    <a:pos x="38" y="785"/>
                  </a:cxn>
                  <a:cxn ang="0">
                    <a:pos x="90" y="735"/>
                  </a:cxn>
                  <a:cxn ang="0">
                    <a:pos x="165" y="679"/>
                  </a:cxn>
                  <a:cxn ang="0">
                    <a:pos x="281" y="602"/>
                  </a:cxn>
                  <a:cxn ang="0">
                    <a:pos x="361" y="559"/>
                  </a:cxn>
                  <a:cxn ang="0">
                    <a:pos x="486" y="501"/>
                  </a:cxn>
                  <a:cxn ang="0">
                    <a:pos x="613" y="451"/>
                  </a:cxn>
                  <a:cxn ang="0">
                    <a:pos x="699" y="424"/>
                  </a:cxn>
                  <a:cxn ang="0">
                    <a:pos x="830" y="390"/>
                  </a:cxn>
                  <a:cxn ang="0">
                    <a:pos x="1008" y="356"/>
                  </a:cxn>
                  <a:cxn ang="0">
                    <a:pos x="1275" y="330"/>
                  </a:cxn>
                  <a:cxn ang="0">
                    <a:pos x="1452" y="323"/>
                  </a:cxn>
                  <a:cxn ang="0">
                    <a:pos x="1715" y="300"/>
                  </a:cxn>
                  <a:cxn ang="0">
                    <a:pos x="1975" y="258"/>
                  </a:cxn>
                  <a:cxn ang="0">
                    <a:pos x="2146" y="219"/>
                  </a:cxn>
                  <a:cxn ang="0">
                    <a:pos x="2399" y="143"/>
                  </a:cxn>
                  <a:cxn ang="0">
                    <a:pos x="2523" y="96"/>
                  </a:cxn>
                  <a:cxn ang="0">
                    <a:pos x="2643" y="43"/>
                  </a:cxn>
                  <a:cxn ang="0">
                    <a:pos x="2721" y="0"/>
                  </a:cxn>
                  <a:cxn ang="0">
                    <a:pos x="2606" y="68"/>
                  </a:cxn>
                  <a:cxn ang="0">
                    <a:pos x="2486" y="125"/>
                  </a:cxn>
                  <a:cxn ang="0">
                    <a:pos x="2322" y="193"/>
                  </a:cxn>
                  <a:cxn ang="0">
                    <a:pos x="2069" y="275"/>
                  </a:cxn>
                  <a:cxn ang="0">
                    <a:pos x="1897" y="318"/>
                  </a:cxn>
                  <a:cxn ang="0">
                    <a:pos x="1634" y="368"/>
                  </a:cxn>
                  <a:cxn ang="0">
                    <a:pos x="1370" y="400"/>
                  </a:cxn>
                  <a:cxn ang="0">
                    <a:pos x="1195" y="417"/>
                  </a:cxn>
                  <a:cxn ang="0">
                    <a:pos x="939" y="465"/>
                  </a:cxn>
                  <a:cxn ang="0">
                    <a:pos x="774" y="512"/>
                  </a:cxn>
                  <a:cxn ang="0">
                    <a:pos x="692" y="540"/>
                  </a:cxn>
                  <a:cxn ang="0">
                    <a:pos x="573" y="590"/>
                  </a:cxn>
                  <a:cxn ang="0">
                    <a:pos x="459" y="648"/>
                  </a:cxn>
                  <a:cxn ang="0">
                    <a:pos x="385" y="690"/>
                  </a:cxn>
                  <a:cxn ang="0">
                    <a:pos x="281" y="761"/>
                  </a:cxn>
                  <a:cxn ang="0">
                    <a:pos x="215" y="814"/>
                  </a:cxn>
                  <a:cxn ang="0">
                    <a:pos x="155" y="869"/>
                  </a:cxn>
                  <a:cxn ang="0">
                    <a:pos x="130" y="899"/>
                  </a:cxn>
                  <a:cxn ang="0">
                    <a:pos x="94" y="923"/>
                  </a:cxn>
                  <a:cxn ang="0">
                    <a:pos x="53" y="923"/>
                  </a:cxn>
                  <a:cxn ang="0">
                    <a:pos x="27" y="910"/>
                  </a:cxn>
                  <a:cxn ang="0">
                    <a:pos x="3" y="875"/>
                  </a:cxn>
                  <a:cxn ang="0">
                    <a:pos x="3" y="833"/>
                  </a:cxn>
                  <a:cxn ang="0">
                    <a:pos x="17" y="807"/>
                  </a:cxn>
                </a:cxnLst>
                <a:rect l="0" t="0" r="r" b="b"/>
                <a:pathLst>
                  <a:path w="2721" h="926">
                    <a:moveTo>
                      <a:pt x="20" y="804"/>
                    </a:moveTo>
                    <a:lnTo>
                      <a:pt x="20" y="804"/>
                    </a:lnTo>
                    <a:lnTo>
                      <a:pt x="38" y="785"/>
                    </a:lnTo>
                    <a:lnTo>
                      <a:pt x="55" y="768"/>
                    </a:lnTo>
                    <a:lnTo>
                      <a:pt x="90" y="735"/>
                    </a:lnTo>
                    <a:lnTo>
                      <a:pt x="90" y="735"/>
                    </a:lnTo>
                    <a:lnTo>
                      <a:pt x="127" y="705"/>
                    </a:lnTo>
                    <a:lnTo>
                      <a:pt x="165" y="679"/>
                    </a:lnTo>
                    <a:lnTo>
                      <a:pt x="165" y="679"/>
                    </a:lnTo>
                    <a:lnTo>
                      <a:pt x="203" y="652"/>
                    </a:lnTo>
                    <a:lnTo>
                      <a:pt x="241" y="626"/>
                    </a:lnTo>
                    <a:lnTo>
                      <a:pt x="281" y="602"/>
                    </a:lnTo>
                    <a:lnTo>
                      <a:pt x="320" y="580"/>
                    </a:lnTo>
                    <a:lnTo>
                      <a:pt x="320" y="580"/>
                    </a:lnTo>
                    <a:lnTo>
                      <a:pt x="361" y="559"/>
                    </a:lnTo>
                    <a:lnTo>
                      <a:pt x="402" y="537"/>
                    </a:lnTo>
                    <a:lnTo>
                      <a:pt x="443" y="519"/>
                    </a:lnTo>
                    <a:lnTo>
                      <a:pt x="486" y="501"/>
                    </a:lnTo>
                    <a:lnTo>
                      <a:pt x="528" y="482"/>
                    </a:lnTo>
                    <a:lnTo>
                      <a:pt x="571" y="467"/>
                    </a:lnTo>
                    <a:lnTo>
                      <a:pt x="613" y="451"/>
                    </a:lnTo>
                    <a:lnTo>
                      <a:pt x="657" y="437"/>
                    </a:lnTo>
                    <a:lnTo>
                      <a:pt x="657" y="437"/>
                    </a:lnTo>
                    <a:lnTo>
                      <a:pt x="699" y="424"/>
                    </a:lnTo>
                    <a:lnTo>
                      <a:pt x="743" y="412"/>
                    </a:lnTo>
                    <a:lnTo>
                      <a:pt x="787" y="400"/>
                    </a:lnTo>
                    <a:lnTo>
                      <a:pt x="830" y="390"/>
                    </a:lnTo>
                    <a:lnTo>
                      <a:pt x="876" y="380"/>
                    </a:lnTo>
                    <a:lnTo>
                      <a:pt x="919" y="372"/>
                    </a:lnTo>
                    <a:lnTo>
                      <a:pt x="1008" y="356"/>
                    </a:lnTo>
                    <a:lnTo>
                      <a:pt x="1097" y="345"/>
                    </a:lnTo>
                    <a:lnTo>
                      <a:pt x="1186" y="337"/>
                    </a:lnTo>
                    <a:lnTo>
                      <a:pt x="1275" y="330"/>
                    </a:lnTo>
                    <a:lnTo>
                      <a:pt x="1366" y="327"/>
                    </a:lnTo>
                    <a:lnTo>
                      <a:pt x="1366" y="327"/>
                    </a:lnTo>
                    <a:lnTo>
                      <a:pt x="1452" y="323"/>
                    </a:lnTo>
                    <a:lnTo>
                      <a:pt x="1540" y="317"/>
                    </a:lnTo>
                    <a:lnTo>
                      <a:pt x="1627" y="310"/>
                    </a:lnTo>
                    <a:lnTo>
                      <a:pt x="1715" y="300"/>
                    </a:lnTo>
                    <a:lnTo>
                      <a:pt x="1801" y="287"/>
                    </a:lnTo>
                    <a:lnTo>
                      <a:pt x="1889" y="275"/>
                    </a:lnTo>
                    <a:lnTo>
                      <a:pt x="1975" y="258"/>
                    </a:lnTo>
                    <a:lnTo>
                      <a:pt x="2061" y="239"/>
                    </a:lnTo>
                    <a:lnTo>
                      <a:pt x="2061" y="239"/>
                    </a:lnTo>
                    <a:lnTo>
                      <a:pt x="2146" y="219"/>
                    </a:lnTo>
                    <a:lnTo>
                      <a:pt x="2230" y="197"/>
                    </a:lnTo>
                    <a:lnTo>
                      <a:pt x="2315" y="171"/>
                    </a:lnTo>
                    <a:lnTo>
                      <a:pt x="2399" y="143"/>
                    </a:lnTo>
                    <a:lnTo>
                      <a:pt x="2399" y="143"/>
                    </a:lnTo>
                    <a:lnTo>
                      <a:pt x="2482" y="113"/>
                    </a:lnTo>
                    <a:lnTo>
                      <a:pt x="2523" y="96"/>
                    </a:lnTo>
                    <a:lnTo>
                      <a:pt x="2564" y="80"/>
                    </a:lnTo>
                    <a:lnTo>
                      <a:pt x="2603" y="61"/>
                    </a:lnTo>
                    <a:lnTo>
                      <a:pt x="2643" y="43"/>
                    </a:lnTo>
                    <a:lnTo>
                      <a:pt x="2682" y="22"/>
                    </a:lnTo>
                    <a:lnTo>
                      <a:pt x="2721" y="0"/>
                    </a:lnTo>
                    <a:lnTo>
                      <a:pt x="2721" y="0"/>
                    </a:lnTo>
                    <a:lnTo>
                      <a:pt x="2684" y="24"/>
                    </a:lnTo>
                    <a:lnTo>
                      <a:pt x="2646" y="47"/>
                    </a:lnTo>
                    <a:lnTo>
                      <a:pt x="2606" y="68"/>
                    </a:lnTo>
                    <a:lnTo>
                      <a:pt x="2567" y="88"/>
                    </a:lnTo>
                    <a:lnTo>
                      <a:pt x="2527" y="106"/>
                    </a:lnTo>
                    <a:lnTo>
                      <a:pt x="2486" y="125"/>
                    </a:lnTo>
                    <a:lnTo>
                      <a:pt x="2406" y="160"/>
                    </a:lnTo>
                    <a:lnTo>
                      <a:pt x="2406" y="160"/>
                    </a:lnTo>
                    <a:lnTo>
                      <a:pt x="2322" y="193"/>
                    </a:lnTo>
                    <a:lnTo>
                      <a:pt x="2239" y="222"/>
                    </a:lnTo>
                    <a:lnTo>
                      <a:pt x="2154" y="250"/>
                    </a:lnTo>
                    <a:lnTo>
                      <a:pt x="2069" y="275"/>
                    </a:lnTo>
                    <a:lnTo>
                      <a:pt x="2069" y="275"/>
                    </a:lnTo>
                    <a:lnTo>
                      <a:pt x="1983" y="299"/>
                    </a:lnTo>
                    <a:lnTo>
                      <a:pt x="1897" y="318"/>
                    </a:lnTo>
                    <a:lnTo>
                      <a:pt x="1811" y="337"/>
                    </a:lnTo>
                    <a:lnTo>
                      <a:pt x="1723" y="354"/>
                    </a:lnTo>
                    <a:lnTo>
                      <a:pt x="1634" y="368"/>
                    </a:lnTo>
                    <a:lnTo>
                      <a:pt x="1547" y="380"/>
                    </a:lnTo>
                    <a:lnTo>
                      <a:pt x="1458" y="390"/>
                    </a:lnTo>
                    <a:lnTo>
                      <a:pt x="1370" y="400"/>
                    </a:lnTo>
                    <a:lnTo>
                      <a:pt x="1370" y="400"/>
                    </a:lnTo>
                    <a:lnTo>
                      <a:pt x="1283" y="407"/>
                    </a:lnTo>
                    <a:lnTo>
                      <a:pt x="1195" y="417"/>
                    </a:lnTo>
                    <a:lnTo>
                      <a:pt x="1109" y="430"/>
                    </a:lnTo>
                    <a:lnTo>
                      <a:pt x="1024" y="447"/>
                    </a:lnTo>
                    <a:lnTo>
                      <a:pt x="939" y="465"/>
                    </a:lnTo>
                    <a:lnTo>
                      <a:pt x="856" y="486"/>
                    </a:lnTo>
                    <a:lnTo>
                      <a:pt x="815" y="499"/>
                    </a:lnTo>
                    <a:lnTo>
                      <a:pt x="774" y="512"/>
                    </a:lnTo>
                    <a:lnTo>
                      <a:pt x="733" y="526"/>
                    </a:lnTo>
                    <a:lnTo>
                      <a:pt x="692" y="540"/>
                    </a:lnTo>
                    <a:lnTo>
                      <a:pt x="692" y="540"/>
                    </a:lnTo>
                    <a:lnTo>
                      <a:pt x="652" y="556"/>
                    </a:lnTo>
                    <a:lnTo>
                      <a:pt x="613" y="573"/>
                    </a:lnTo>
                    <a:lnTo>
                      <a:pt x="573" y="590"/>
                    </a:lnTo>
                    <a:lnTo>
                      <a:pt x="534" y="608"/>
                    </a:lnTo>
                    <a:lnTo>
                      <a:pt x="496" y="628"/>
                    </a:lnTo>
                    <a:lnTo>
                      <a:pt x="459" y="648"/>
                    </a:lnTo>
                    <a:lnTo>
                      <a:pt x="421" y="667"/>
                    </a:lnTo>
                    <a:lnTo>
                      <a:pt x="385" y="690"/>
                    </a:lnTo>
                    <a:lnTo>
                      <a:pt x="385" y="690"/>
                    </a:lnTo>
                    <a:lnTo>
                      <a:pt x="349" y="713"/>
                    </a:lnTo>
                    <a:lnTo>
                      <a:pt x="315" y="737"/>
                    </a:lnTo>
                    <a:lnTo>
                      <a:pt x="281" y="761"/>
                    </a:lnTo>
                    <a:lnTo>
                      <a:pt x="247" y="787"/>
                    </a:lnTo>
                    <a:lnTo>
                      <a:pt x="247" y="787"/>
                    </a:lnTo>
                    <a:lnTo>
                      <a:pt x="215" y="814"/>
                    </a:lnTo>
                    <a:lnTo>
                      <a:pt x="185" y="841"/>
                    </a:lnTo>
                    <a:lnTo>
                      <a:pt x="185" y="841"/>
                    </a:lnTo>
                    <a:lnTo>
                      <a:pt x="155" y="869"/>
                    </a:lnTo>
                    <a:lnTo>
                      <a:pt x="131" y="898"/>
                    </a:lnTo>
                    <a:lnTo>
                      <a:pt x="130" y="899"/>
                    </a:lnTo>
                    <a:lnTo>
                      <a:pt x="130" y="899"/>
                    </a:lnTo>
                    <a:lnTo>
                      <a:pt x="120" y="909"/>
                    </a:lnTo>
                    <a:lnTo>
                      <a:pt x="107" y="917"/>
                    </a:lnTo>
                    <a:lnTo>
                      <a:pt x="94" y="923"/>
                    </a:lnTo>
                    <a:lnTo>
                      <a:pt x="80" y="926"/>
                    </a:lnTo>
                    <a:lnTo>
                      <a:pt x="66" y="926"/>
                    </a:lnTo>
                    <a:lnTo>
                      <a:pt x="53" y="923"/>
                    </a:lnTo>
                    <a:lnTo>
                      <a:pt x="39" y="917"/>
                    </a:lnTo>
                    <a:lnTo>
                      <a:pt x="27" y="910"/>
                    </a:lnTo>
                    <a:lnTo>
                      <a:pt x="27" y="910"/>
                    </a:lnTo>
                    <a:lnTo>
                      <a:pt x="17" y="899"/>
                    </a:lnTo>
                    <a:lnTo>
                      <a:pt x="8" y="888"/>
                    </a:lnTo>
                    <a:lnTo>
                      <a:pt x="3" y="875"/>
                    </a:lnTo>
                    <a:lnTo>
                      <a:pt x="0" y="861"/>
                    </a:lnTo>
                    <a:lnTo>
                      <a:pt x="0" y="847"/>
                    </a:lnTo>
                    <a:lnTo>
                      <a:pt x="3" y="833"/>
                    </a:lnTo>
                    <a:lnTo>
                      <a:pt x="8" y="820"/>
                    </a:lnTo>
                    <a:lnTo>
                      <a:pt x="17" y="807"/>
                    </a:lnTo>
                    <a:lnTo>
                      <a:pt x="17" y="807"/>
                    </a:lnTo>
                    <a:lnTo>
                      <a:pt x="20" y="804"/>
                    </a:lnTo>
                    <a:lnTo>
                      <a:pt x="20" y="804"/>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199" name="Group 168"/>
              <p:cNvGrpSpPr/>
              <p:nvPr/>
            </p:nvGrpSpPr>
            <p:grpSpPr>
              <a:xfrm rot="18617175">
                <a:off x="4952774" y="2906824"/>
                <a:ext cx="340137" cy="167559"/>
                <a:chOff x="793750" y="0"/>
                <a:chExt cx="7556501" cy="2116991"/>
              </a:xfrm>
            </p:grpSpPr>
            <p:sp>
              <p:nvSpPr>
                <p:cNvPr id="206"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0" name="Group 168"/>
              <p:cNvGrpSpPr/>
              <p:nvPr/>
            </p:nvGrpSpPr>
            <p:grpSpPr>
              <a:xfrm rot="2057568">
                <a:off x="4143922" y="2068330"/>
                <a:ext cx="515275" cy="144357"/>
                <a:chOff x="793750" y="0"/>
                <a:chExt cx="7556501" cy="2116991"/>
              </a:xfrm>
            </p:grpSpPr>
            <p:sp>
              <p:nvSpPr>
                <p:cNvPr id="204"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1" name="Group 168"/>
              <p:cNvGrpSpPr/>
              <p:nvPr/>
            </p:nvGrpSpPr>
            <p:grpSpPr>
              <a:xfrm rot="14856880">
                <a:off x="4309108" y="3275124"/>
                <a:ext cx="340137" cy="167559"/>
                <a:chOff x="793750" y="0"/>
                <a:chExt cx="7556501" cy="2116991"/>
              </a:xfrm>
            </p:grpSpPr>
            <p:sp>
              <p:nvSpPr>
                <p:cNvPr id="202"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442" name="Group 441">
            <a:extLst>
              <a:ext uri="{C183D7F6-B498-43B3-948B-1728B52AA6E4}">
                <adec:decorative xmlns:adec="http://schemas.microsoft.com/office/drawing/2017/decorative" xmlns="" val="1"/>
              </a:ext>
            </a:extLst>
          </p:cNvPr>
          <p:cNvGrpSpPr/>
          <p:nvPr/>
        </p:nvGrpSpPr>
        <p:grpSpPr>
          <a:xfrm>
            <a:off x="3457740" y="3129218"/>
            <a:ext cx="961860" cy="3287903"/>
            <a:chOff x="3610140" y="3341974"/>
            <a:chExt cx="961860" cy="3287903"/>
          </a:xfrm>
        </p:grpSpPr>
        <p:grpSp>
          <p:nvGrpSpPr>
            <p:cNvPr id="439" name="Group 438"/>
            <p:cNvGrpSpPr/>
            <p:nvPr/>
          </p:nvGrpSpPr>
          <p:grpSpPr>
            <a:xfrm>
              <a:off x="3737331" y="5360827"/>
              <a:ext cx="499533" cy="1269050"/>
              <a:chOff x="3737331" y="5360827"/>
              <a:chExt cx="499533" cy="1269050"/>
            </a:xfrm>
          </p:grpSpPr>
          <p:grpSp>
            <p:nvGrpSpPr>
              <p:cNvPr id="389" name="Group 93"/>
              <p:cNvGrpSpPr/>
              <p:nvPr/>
            </p:nvGrpSpPr>
            <p:grpSpPr>
              <a:xfrm rot="186992">
                <a:off x="3737331" y="5459153"/>
                <a:ext cx="499533" cy="1170724"/>
                <a:chOff x="1346198" y="3640666"/>
                <a:chExt cx="755162" cy="3117518"/>
              </a:xfrm>
            </p:grpSpPr>
            <p:sp>
              <p:nvSpPr>
                <p:cNvPr id="391" name="Freeform 7"/>
                <p:cNvSpPr>
                  <a:spLocks/>
                </p:cNvSpPr>
                <p:nvPr/>
              </p:nvSpPr>
              <p:spPr bwMode="auto">
                <a:xfrm>
                  <a:off x="1740430" y="3674533"/>
                  <a:ext cx="318052" cy="3083651"/>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92" name="Freeform 5"/>
                <p:cNvSpPr>
                  <a:spLocks/>
                </p:cNvSpPr>
                <p:nvPr/>
              </p:nvSpPr>
              <p:spPr bwMode="auto">
                <a:xfrm>
                  <a:off x="1452034" y="3640666"/>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93" name="Freeform 6"/>
                <p:cNvSpPr>
                  <a:spLocks/>
                </p:cNvSpPr>
                <p:nvPr/>
              </p:nvSpPr>
              <p:spPr bwMode="auto">
                <a:xfrm rot="400286">
                  <a:off x="1517122" y="3676651"/>
                  <a:ext cx="584238" cy="2470150"/>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94" name="Freeform 8"/>
                <p:cNvSpPr>
                  <a:spLocks/>
                </p:cNvSpPr>
                <p:nvPr/>
              </p:nvSpPr>
              <p:spPr bwMode="auto">
                <a:xfrm>
                  <a:off x="1837266" y="4109509"/>
                  <a:ext cx="155327" cy="657224"/>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95" name="Freeform 7"/>
                <p:cNvSpPr>
                  <a:spLocks/>
                </p:cNvSpPr>
                <p:nvPr/>
              </p:nvSpPr>
              <p:spPr bwMode="auto">
                <a:xfrm rot="21316019" flipH="1">
                  <a:off x="1500486" y="3662715"/>
                  <a:ext cx="268985" cy="2560804"/>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96" name="Freeform 5"/>
                <p:cNvSpPr>
                  <a:spLocks/>
                </p:cNvSpPr>
                <p:nvPr/>
              </p:nvSpPr>
              <p:spPr bwMode="auto">
                <a:xfrm flipH="1">
                  <a:off x="1854508" y="3640666"/>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97" name="Freeform 8"/>
                <p:cNvSpPr>
                  <a:spLocks/>
                </p:cNvSpPr>
                <p:nvPr/>
              </p:nvSpPr>
              <p:spPr bwMode="auto">
                <a:xfrm>
                  <a:off x="1346198" y="4101042"/>
                  <a:ext cx="155327" cy="657224"/>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98" name="Freeform 8"/>
                <p:cNvSpPr>
                  <a:spLocks/>
                </p:cNvSpPr>
                <p:nvPr/>
              </p:nvSpPr>
              <p:spPr bwMode="auto">
                <a:xfrm rot="308441" flipH="1">
                  <a:off x="1634063" y="3662892"/>
                  <a:ext cx="194736" cy="1359958"/>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99" name="Freeform 5"/>
                <p:cNvSpPr>
                  <a:spLocks/>
                </p:cNvSpPr>
                <p:nvPr/>
              </p:nvSpPr>
              <p:spPr bwMode="auto">
                <a:xfrm rot="21448727">
                  <a:off x="1720850" y="3651250"/>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00" name="Freeform 6"/>
                <p:cNvSpPr>
                  <a:spLocks/>
                </p:cNvSpPr>
                <p:nvPr/>
              </p:nvSpPr>
              <p:spPr bwMode="auto">
                <a:xfrm rot="21099981" flipH="1">
                  <a:off x="1589359" y="3674975"/>
                  <a:ext cx="430796" cy="2259597"/>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01" name="Freeform 8"/>
                <p:cNvSpPr>
                  <a:spLocks/>
                </p:cNvSpPr>
                <p:nvPr/>
              </p:nvSpPr>
              <p:spPr bwMode="auto">
                <a:xfrm>
                  <a:off x="1396999" y="4907492"/>
                  <a:ext cx="82551" cy="510506"/>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390" name="Freeform 9"/>
              <p:cNvSpPr>
                <a:spLocks/>
              </p:cNvSpPr>
              <p:nvPr/>
            </p:nvSpPr>
            <p:spPr bwMode="auto">
              <a:xfrm rot="186992">
                <a:off x="3914052" y="5360827"/>
                <a:ext cx="266765" cy="135464"/>
              </a:xfrm>
              <a:custGeom>
                <a:avLst/>
                <a:gdLst/>
                <a:ahLst/>
                <a:cxnLst>
                  <a:cxn ang="0">
                    <a:pos x="125" y="78"/>
                  </a:cxn>
                  <a:cxn ang="0">
                    <a:pos x="70" y="141"/>
                  </a:cxn>
                  <a:cxn ang="0">
                    <a:pos x="29" y="176"/>
                  </a:cxn>
                  <a:cxn ang="0">
                    <a:pos x="15" y="181"/>
                  </a:cxn>
                  <a:cxn ang="0">
                    <a:pos x="3" y="189"/>
                  </a:cxn>
                  <a:cxn ang="0">
                    <a:pos x="0" y="194"/>
                  </a:cxn>
                  <a:cxn ang="0">
                    <a:pos x="1" y="200"/>
                  </a:cxn>
                  <a:cxn ang="0">
                    <a:pos x="8" y="207"/>
                  </a:cxn>
                  <a:cxn ang="0">
                    <a:pos x="70" y="250"/>
                  </a:cxn>
                  <a:cxn ang="0">
                    <a:pos x="74" y="249"/>
                  </a:cxn>
                  <a:cxn ang="0">
                    <a:pos x="102" y="249"/>
                  </a:cxn>
                  <a:cxn ang="0">
                    <a:pos x="125" y="252"/>
                  </a:cxn>
                  <a:cxn ang="0">
                    <a:pos x="138" y="253"/>
                  </a:cxn>
                  <a:cxn ang="0">
                    <a:pos x="154" y="252"/>
                  </a:cxn>
                  <a:cxn ang="0">
                    <a:pos x="168" y="248"/>
                  </a:cxn>
                  <a:cxn ang="0">
                    <a:pos x="184" y="249"/>
                  </a:cxn>
                  <a:cxn ang="0">
                    <a:pos x="195" y="252"/>
                  </a:cxn>
                  <a:cxn ang="0">
                    <a:pos x="208" y="256"/>
                  </a:cxn>
                  <a:cxn ang="0">
                    <a:pos x="218" y="254"/>
                  </a:cxn>
                  <a:cxn ang="0">
                    <a:pos x="233" y="249"/>
                  </a:cxn>
                  <a:cxn ang="0">
                    <a:pos x="244" y="244"/>
                  </a:cxn>
                  <a:cxn ang="0">
                    <a:pos x="251" y="246"/>
                  </a:cxn>
                  <a:cxn ang="0">
                    <a:pos x="260" y="250"/>
                  </a:cxn>
                  <a:cxn ang="0">
                    <a:pos x="265" y="254"/>
                  </a:cxn>
                  <a:cxn ang="0">
                    <a:pos x="280" y="264"/>
                  </a:cxn>
                  <a:cxn ang="0">
                    <a:pos x="284" y="263"/>
                  </a:cxn>
                  <a:cxn ang="0">
                    <a:pos x="293" y="258"/>
                  </a:cxn>
                  <a:cxn ang="0">
                    <a:pos x="307" y="253"/>
                  </a:cxn>
                  <a:cxn ang="0">
                    <a:pos x="322" y="252"/>
                  </a:cxn>
                  <a:cxn ang="0">
                    <a:pos x="331" y="253"/>
                  </a:cxn>
                  <a:cxn ang="0">
                    <a:pos x="364" y="254"/>
                  </a:cxn>
                  <a:cxn ang="0">
                    <a:pos x="382" y="249"/>
                  </a:cxn>
                  <a:cxn ang="0">
                    <a:pos x="390" y="242"/>
                  </a:cxn>
                  <a:cxn ang="0">
                    <a:pos x="486" y="227"/>
                  </a:cxn>
                  <a:cxn ang="0">
                    <a:pos x="494" y="222"/>
                  </a:cxn>
                  <a:cxn ang="0">
                    <a:pos x="542" y="193"/>
                  </a:cxn>
                  <a:cxn ang="0">
                    <a:pos x="566" y="176"/>
                  </a:cxn>
                  <a:cxn ang="0">
                    <a:pos x="568" y="173"/>
                  </a:cxn>
                  <a:cxn ang="0">
                    <a:pos x="569" y="168"/>
                  </a:cxn>
                  <a:cxn ang="0">
                    <a:pos x="563" y="159"/>
                  </a:cxn>
                  <a:cxn ang="0">
                    <a:pos x="548" y="146"/>
                  </a:cxn>
                  <a:cxn ang="0">
                    <a:pos x="512" y="126"/>
                  </a:cxn>
                  <a:cxn ang="0">
                    <a:pos x="463" y="102"/>
                  </a:cxn>
                  <a:cxn ang="0">
                    <a:pos x="370" y="71"/>
                  </a:cxn>
                  <a:cxn ang="0">
                    <a:pos x="293" y="36"/>
                  </a:cxn>
                  <a:cxn ang="0">
                    <a:pos x="289" y="20"/>
                  </a:cxn>
                  <a:cxn ang="0">
                    <a:pos x="281" y="8"/>
                  </a:cxn>
                  <a:cxn ang="0">
                    <a:pos x="273" y="2"/>
                  </a:cxn>
                  <a:cxn ang="0">
                    <a:pos x="262" y="0"/>
                  </a:cxn>
                  <a:cxn ang="0">
                    <a:pos x="249" y="3"/>
                  </a:cxn>
                  <a:cxn ang="0">
                    <a:pos x="241" y="8"/>
                  </a:cxn>
                  <a:cxn ang="0">
                    <a:pos x="195" y="36"/>
                  </a:cxn>
                </a:cxnLst>
                <a:rect l="0" t="0" r="r" b="b"/>
                <a:pathLst>
                  <a:path w="569" h="264">
                    <a:moveTo>
                      <a:pt x="195" y="36"/>
                    </a:moveTo>
                    <a:lnTo>
                      <a:pt x="125" y="78"/>
                    </a:lnTo>
                    <a:lnTo>
                      <a:pt x="125" y="78"/>
                    </a:lnTo>
                    <a:lnTo>
                      <a:pt x="70" y="141"/>
                    </a:lnTo>
                    <a:lnTo>
                      <a:pt x="29" y="176"/>
                    </a:lnTo>
                    <a:lnTo>
                      <a:pt x="29" y="176"/>
                    </a:lnTo>
                    <a:lnTo>
                      <a:pt x="22" y="178"/>
                    </a:lnTo>
                    <a:lnTo>
                      <a:pt x="15" y="181"/>
                    </a:lnTo>
                    <a:lnTo>
                      <a:pt x="9" y="184"/>
                    </a:lnTo>
                    <a:lnTo>
                      <a:pt x="3" y="189"/>
                    </a:lnTo>
                    <a:lnTo>
                      <a:pt x="1" y="191"/>
                    </a:lnTo>
                    <a:lnTo>
                      <a:pt x="0" y="194"/>
                    </a:lnTo>
                    <a:lnTo>
                      <a:pt x="0" y="197"/>
                    </a:lnTo>
                    <a:lnTo>
                      <a:pt x="1" y="200"/>
                    </a:lnTo>
                    <a:lnTo>
                      <a:pt x="3" y="203"/>
                    </a:lnTo>
                    <a:lnTo>
                      <a:pt x="8" y="207"/>
                    </a:lnTo>
                    <a:lnTo>
                      <a:pt x="8" y="207"/>
                    </a:lnTo>
                    <a:lnTo>
                      <a:pt x="70" y="250"/>
                    </a:lnTo>
                    <a:lnTo>
                      <a:pt x="70" y="250"/>
                    </a:lnTo>
                    <a:lnTo>
                      <a:pt x="74" y="249"/>
                    </a:lnTo>
                    <a:lnTo>
                      <a:pt x="85" y="249"/>
                    </a:lnTo>
                    <a:lnTo>
                      <a:pt x="102" y="249"/>
                    </a:lnTo>
                    <a:lnTo>
                      <a:pt x="113" y="250"/>
                    </a:lnTo>
                    <a:lnTo>
                      <a:pt x="125" y="252"/>
                    </a:lnTo>
                    <a:lnTo>
                      <a:pt x="125" y="252"/>
                    </a:lnTo>
                    <a:lnTo>
                      <a:pt x="138" y="253"/>
                    </a:lnTo>
                    <a:lnTo>
                      <a:pt x="147" y="253"/>
                    </a:lnTo>
                    <a:lnTo>
                      <a:pt x="154" y="252"/>
                    </a:lnTo>
                    <a:lnTo>
                      <a:pt x="161" y="250"/>
                    </a:lnTo>
                    <a:lnTo>
                      <a:pt x="168" y="248"/>
                    </a:lnTo>
                    <a:lnTo>
                      <a:pt x="174" y="248"/>
                    </a:lnTo>
                    <a:lnTo>
                      <a:pt x="184" y="249"/>
                    </a:lnTo>
                    <a:lnTo>
                      <a:pt x="195" y="252"/>
                    </a:lnTo>
                    <a:lnTo>
                      <a:pt x="195" y="252"/>
                    </a:lnTo>
                    <a:lnTo>
                      <a:pt x="202" y="254"/>
                    </a:lnTo>
                    <a:lnTo>
                      <a:pt x="208" y="256"/>
                    </a:lnTo>
                    <a:lnTo>
                      <a:pt x="212" y="256"/>
                    </a:lnTo>
                    <a:lnTo>
                      <a:pt x="218" y="254"/>
                    </a:lnTo>
                    <a:lnTo>
                      <a:pt x="225" y="252"/>
                    </a:lnTo>
                    <a:lnTo>
                      <a:pt x="233" y="249"/>
                    </a:lnTo>
                    <a:lnTo>
                      <a:pt x="240" y="246"/>
                    </a:lnTo>
                    <a:lnTo>
                      <a:pt x="244" y="244"/>
                    </a:lnTo>
                    <a:lnTo>
                      <a:pt x="248" y="244"/>
                    </a:lnTo>
                    <a:lnTo>
                      <a:pt x="251" y="246"/>
                    </a:lnTo>
                    <a:lnTo>
                      <a:pt x="255" y="247"/>
                    </a:lnTo>
                    <a:lnTo>
                      <a:pt x="260" y="250"/>
                    </a:lnTo>
                    <a:lnTo>
                      <a:pt x="265" y="254"/>
                    </a:lnTo>
                    <a:lnTo>
                      <a:pt x="265" y="254"/>
                    </a:lnTo>
                    <a:lnTo>
                      <a:pt x="274" y="261"/>
                    </a:lnTo>
                    <a:lnTo>
                      <a:pt x="280" y="264"/>
                    </a:lnTo>
                    <a:lnTo>
                      <a:pt x="282" y="264"/>
                    </a:lnTo>
                    <a:lnTo>
                      <a:pt x="284" y="263"/>
                    </a:lnTo>
                    <a:lnTo>
                      <a:pt x="288" y="261"/>
                    </a:lnTo>
                    <a:lnTo>
                      <a:pt x="293" y="258"/>
                    </a:lnTo>
                    <a:lnTo>
                      <a:pt x="301" y="254"/>
                    </a:lnTo>
                    <a:lnTo>
                      <a:pt x="307" y="253"/>
                    </a:lnTo>
                    <a:lnTo>
                      <a:pt x="313" y="252"/>
                    </a:lnTo>
                    <a:lnTo>
                      <a:pt x="322" y="252"/>
                    </a:lnTo>
                    <a:lnTo>
                      <a:pt x="331" y="253"/>
                    </a:lnTo>
                    <a:lnTo>
                      <a:pt x="331" y="253"/>
                    </a:lnTo>
                    <a:lnTo>
                      <a:pt x="350" y="254"/>
                    </a:lnTo>
                    <a:lnTo>
                      <a:pt x="364" y="254"/>
                    </a:lnTo>
                    <a:lnTo>
                      <a:pt x="374" y="252"/>
                    </a:lnTo>
                    <a:lnTo>
                      <a:pt x="382" y="249"/>
                    </a:lnTo>
                    <a:lnTo>
                      <a:pt x="387" y="246"/>
                    </a:lnTo>
                    <a:lnTo>
                      <a:pt x="390" y="242"/>
                    </a:lnTo>
                    <a:lnTo>
                      <a:pt x="391" y="239"/>
                    </a:lnTo>
                    <a:lnTo>
                      <a:pt x="486" y="227"/>
                    </a:lnTo>
                    <a:lnTo>
                      <a:pt x="486" y="227"/>
                    </a:lnTo>
                    <a:lnTo>
                      <a:pt x="494" y="222"/>
                    </a:lnTo>
                    <a:lnTo>
                      <a:pt x="516" y="210"/>
                    </a:lnTo>
                    <a:lnTo>
                      <a:pt x="542" y="193"/>
                    </a:lnTo>
                    <a:lnTo>
                      <a:pt x="554" y="184"/>
                    </a:lnTo>
                    <a:lnTo>
                      <a:pt x="566" y="176"/>
                    </a:lnTo>
                    <a:lnTo>
                      <a:pt x="566" y="176"/>
                    </a:lnTo>
                    <a:lnTo>
                      <a:pt x="568" y="173"/>
                    </a:lnTo>
                    <a:lnTo>
                      <a:pt x="569" y="171"/>
                    </a:lnTo>
                    <a:lnTo>
                      <a:pt x="569" y="168"/>
                    </a:lnTo>
                    <a:lnTo>
                      <a:pt x="568" y="166"/>
                    </a:lnTo>
                    <a:lnTo>
                      <a:pt x="563" y="159"/>
                    </a:lnTo>
                    <a:lnTo>
                      <a:pt x="557" y="153"/>
                    </a:lnTo>
                    <a:lnTo>
                      <a:pt x="548" y="146"/>
                    </a:lnTo>
                    <a:lnTo>
                      <a:pt x="538" y="139"/>
                    </a:lnTo>
                    <a:lnTo>
                      <a:pt x="512" y="126"/>
                    </a:lnTo>
                    <a:lnTo>
                      <a:pt x="487" y="112"/>
                    </a:lnTo>
                    <a:lnTo>
                      <a:pt x="463" y="102"/>
                    </a:lnTo>
                    <a:lnTo>
                      <a:pt x="440" y="92"/>
                    </a:lnTo>
                    <a:lnTo>
                      <a:pt x="370" y="71"/>
                    </a:lnTo>
                    <a:lnTo>
                      <a:pt x="293" y="36"/>
                    </a:lnTo>
                    <a:lnTo>
                      <a:pt x="293" y="36"/>
                    </a:lnTo>
                    <a:lnTo>
                      <a:pt x="291" y="28"/>
                    </a:lnTo>
                    <a:lnTo>
                      <a:pt x="289" y="20"/>
                    </a:lnTo>
                    <a:lnTo>
                      <a:pt x="284" y="11"/>
                    </a:lnTo>
                    <a:lnTo>
                      <a:pt x="281" y="8"/>
                    </a:lnTo>
                    <a:lnTo>
                      <a:pt x="278" y="4"/>
                    </a:lnTo>
                    <a:lnTo>
                      <a:pt x="273" y="2"/>
                    </a:lnTo>
                    <a:lnTo>
                      <a:pt x="269" y="1"/>
                    </a:lnTo>
                    <a:lnTo>
                      <a:pt x="262" y="0"/>
                    </a:lnTo>
                    <a:lnTo>
                      <a:pt x="257" y="1"/>
                    </a:lnTo>
                    <a:lnTo>
                      <a:pt x="249" y="3"/>
                    </a:lnTo>
                    <a:lnTo>
                      <a:pt x="241" y="8"/>
                    </a:lnTo>
                    <a:lnTo>
                      <a:pt x="241" y="8"/>
                    </a:lnTo>
                    <a:lnTo>
                      <a:pt x="195" y="36"/>
                    </a:lnTo>
                    <a:lnTo>
                      <a:pt x="195" y="36"/>
                    </a:lnTo>
                    <a:close/>
                  </a:path>
                </a:pathLst>
              </a:custGeom>
              <a:gradFill flip="none" rotWithShape="1">
                <a:gsLst>
                  <a:gs pos="0">
                    <a:srgbClr val="B39375"/>
                  </a:gs>
                  <a:gs pos="100000">
                    <a:srgbClr val="3E3619"/>
                  </a:gs>
                </a:gsLst>
                <a:lin ang="6240000" scaled="0"/>
                <a:tileRect/>
              </a:gradFill>
              <a:ln w="9525">
                <a:noFill/>
                <a:round/>
                <a:headEnd/>
                <a:tailEnd/>
              </a:ln>
              <a:effectLst>
                <a:innerShdw blurRad="136525"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grpSp>
          <p:nvGrpSpPr>
            <p:cNvPr id="175" name="Group 18"/>
            <p:cNvGrpSpPr/>
            <p:nvPr/>
          </p:nvGrpSpPr>
          <p:grpSpPr>
            <a:xfrm>
              <a:off x="3610140" y="3341974"/>
              <a:ext cx="961860" cy="2115426"/>
              <a:chOff x="6931077" y="2209800"/>
              <a:chExt cx="1048561" cy="2306108"/>
            </a:xfrm>
          </p:grpSpPr>
          <p:sp>
            <p:nvSpPr>
              <p:cNvPr id="176" name="Freeform 6"/>
              <p:cNvSpPr>
                <a:spLocks/>
              </p:cNvSpPr>
              <p:nvPr/>
            </p:nvSpPr>
            <p:spPr bwMode="auto">
              <a:xfrm>
                <a:off x="7348008" y="2209800"/>
                <a:ext cx="243693" cy="2306108"/>
              </a:xfrm>
              <a:custGeom>
                <a:avLst/>
                <a:gdLst/>
                <a:ahLst/>
                <a:cxnLst>
                  <a:cxn ang="0">
                    <a:pos x="48" y="3350"/>
                  </a:cxn>
                  <a:cxn ang="0">
                    <a:pos x="134" y="3037"/>
                  </a:cxn>
                  <a:cxn ang="0">
                    <a:pos x="181" y="2826"/>
                  </a:cxn>
                  <a:cxn ang="0">
                    <a:pos x="207" y="2666"/>
                  </a:cxn>
                  <a:cxn ang="0">
                    <a:pos x="219" y="2560"/>
                  </a:cxn>
                  <a:cxn ang="0">
                    <a:pos x="224" y="2404"/>
                  </a:cxn>
                  <a:cxn ang="0">
                    <a:pos x="216" y="2301"/>
                  </a:cxn>
                  <a:cxn ang="0">
                    <a:pos x="202" y="2193"/>
                  </a:cxn>
                  <a:cxn ang="0">
                    <a:pos x="128" y="1759"/>
                  </a:cxn>
                  <a:cxn ang="0">
                    <a:pos x="75" y="1432"/>
                  </a:cxn>
                  <a:cxn ang="0">
                    <a:pos x="32" y="1101"/>
                  </a:cxn>
                  <a:cxn ang="0">
                    <a:pos x="11" y="881"/>
                  </a:cxn>
                  <a:cxn ang="0">
                    <a:pos x="0" y="604"/>
                  </a:cxn>
                  <a:cxn ang="0">
                    <a:pos x="3" y="437"/>
                  </a:cxn>
                  <a:cxn ang="0">
                    <a:pos x="11" y="327"/>
                  </a:cxn>
                  <a:cxn ang="0">
                    <a:pos x="32" y="161"/>
                  </a:cxn>
                  <a:cxn ang="0">
                    <a:pos x="70" y="0"/>
                  </a:cxn>
                  <a:cxn ang="0">
                    <a:pos x="49" y="108"/>
                  </a:cxn>
                  <a:cxn ang="0">
                    <a:pos x="34" y="273"/>
                  </a:cxn>
                  <a:cxn ang="0">
                    <a:pos x="31" y="437"/>
                  </a:cxn>
                  <a:cxn ang="0">
                    <a:pos x="34" y="547"/>
                  </a:cxn>
                  <a:cxn ang="0">
                    <a:pos x="52" y="766"/>
                  </a:cxn>
                  <a:cxn ang="0">
                    <a:pos x="82" y="984"/>
                  </a:cxn>
                  <a:cxn ang="0">
                    <a:pos x="140" y="1309"/>
                  </a:cxn>
                  <a:cxn ang="0">
                    <a:pos x="236" y="1738"/>
                  </a:cxn>
                  <a:cxn ang="0">
                    <a:pos x="312" y="2060"/>
                  </a:cxn>
                  <a:cxn ang="0">
                    <a:pos x="347" y="2224"/>
                  </a:cxn>
                  <a:cxn ang="0">
                    <a:pos x="374" y="2395"/>
                  </a:cxn>
                  <a:cxn ang="0">
                    <a:pos x="380" y="2512"/>
                  </a:cxn>
                  <a:cxn ang="0">
                    <a:pos x="377" y="2627"/>
                  </a:cxn>
                  <a:cxn ang="0">
                    <a:pos x="363" y="2796"/>
                  </a:cxn>
                  <a:cxn ang="0">
                    <a:pos x="322" y="3076"/>
                  </a:cxn>
                  <a:cxn ang="0">
                    <a:pos x="277" y="3297"/>
                  </a:cxn>
                  <a:cxn ang="0">
                    <a:pos x="223" y="3517"/>
                  </a:cxn>
                  <a:cxn ang="0">
                    <a:pos x="209" y="3547"/>
                  </a:cxn>
                  <a:cxn ang="0">
                    <a:pos x="189" y="3571"/>
                  </a:cxn>
                  <a:cxn ang="0">
                    <a:pos x="162" y="3588"/>
                  </a:cxn>
                  <a:cxn ang="0">
                    <a:pos x="131" y="3596"/>
                  </a:cxn>
                  <a:cxn ang="0">
                    <a:pos x="100" y="3596"/>
                  </a:cxn>
                  <a:cxn ang="0">
                    <a:pos x="78" y="3591"/>
                  </a:cxn>
                  <a:cxn ang="0">
                    <a:pos x="49" y="3574"/>
                  </a:cxn>
                  <a:cxn ang="0">
                    <a:pos x="28" y="3551"/>
                  </a:cxn>
                  <a:cxn ang="0">
                    <a:pos x="14" y="3523"/>
                  </a:cxn>
                  <a:cxn ang="0">
                    <a:pos x="8" y="3492"/>
                  </a:cxn>
                  <a:cxn ang="0">
                    <a:pos x="11" y="3459"/>
                  </a:cxn>
                  <a:cxn ang="0">
                    <a:pos x="14" y="3452"/>
                  </a:cxn>
                </a:cxnLst>
                <a:rect l="0" t="0" r="r" b="b"/>
                <a:pathLst>
                  <a:path w="380" h="3598">
                    <a:moveTo>
                      <a:pt x="14" y="3452"/>
                    </a:moveTo>
                    <a:lnTo>
                      <a:pt x="14" y="3452"/>
                    </a:lnTo>
                    <a:lnTo>
                      <a:pt x="48" y="3350"/>
                    </a:lnTo>
                    <a:lnTo>
                      <a:pt x="79" y="3246"/>
                    </a:lnTo>
                    <a:lnTo>
                      <a:pt x="107" y="3141"/>
                    </a:lnTo>
                    <a:lnTo>
                      <a:pt x="134" y="3037"/>
                    </a:lnTo>
                    <a:lnTo>
                      <a:pt x="134" y="3037"/>
                    </a:lnTo>
                    <a:lnTo>
                      <a:pt x="159" y="2931"/>
                    </a:lnTo>
                    <a:lnTo>
                      <a:pt x="181" y="2826"/>
                    </a:lnTo>
                    <a:lnTo>
                      <a:pt x="191" y="2772"/>
                    </a:lnTo>
                    <a:lnTo>
                      <a:pt x="199" y="2720"/>
                    </a:lnTo>
                    <a:lnTo>
                      <a:pt x="207" y="2666"/>
                    </a:lnTo>
                    <a:lnTo>
                      <a:pt x="213" y="2614"/>
                    </a:lnTo>
                    <a:lnTo>
                      <a:pt x="213" y="2614"/>
                    </a:lnTo>
                    <a:lnTo>
                      <a:pt x="219" y="2560"/>
                    </a:lnTo>
                    <a:lnTo>
                      <a:pt x="223" y="2508"/>
                    </a:lnTo>
                    <a:lnTo>
                      <a:pt x="224" y="2456"/>
                    </a:lnTo>
                    <a:lnTo>
                      <a:pt x="224" y="2404"/>
                    </a:lnTo>
                    <a:lnTo>
                      <a:pt x="224" y="2404"/>
                    </a:lnTo>
                    <a:lnTo>
                      <a:pt x="222" y="2353"/>
                    </a:lnTo>
                    <a:lnTo>
                      <a:pt x="216" y="2301"/>
                    </a:lnTo>
                    <a:lnTo>
                      <a:pt x="210" y="2247"/>
                    </a:lnTo>
                    <a:lnTo>
                      <a:pt x="202" y="2193"/>
                    </a:lnTo>
                    <a:lnTo>
                      <a:pt x="202" y="2193"/>
                    </a:lnTo>
                    <a:lnTo>
                      <a:pt x="185" y="2086"/>
                    </a:lnTo>
                    <a:lnTo>
                      <a:pt x="167" y="1977"/>
                    </a:lnTo>
                    <a:lnTo>
                      <a:pt x="128" y="1759"/>
                    </a:lnTo>
                    <a:lnTo>
                      <a:pt x="128" y="1759"/>
                    </a:lnTo>
                    <a:lnTo>
                      <a:pt x="92" y="1540"/>
                    </a:lnTo>
                    <a:lnTo>
                      <a:pt x="75" y="1432"/>
                    </a:lnTo>
                    <a:lnTo>
                      <a:pt x="59" y="1321"/>
                    </a:lnTo>
                    <a:lnTo>
                      <a:pt x="45" y="1211"/>
                    </a:lnTo>
                    <a:lnTo>
                      <a:pt x="32" y="1101"/>
                    </a:lnTo>
                    <a:lnTo>
                      <a:pt x="21" y="991"/>
                    </a:lnTo>
                    <a:lnTo>
                      <a:pt x="11" y="881"/>
                    </a:lnTo>
                    <a:lnTo>
                      <a:pt x="11" y="881"/>
                    </a:lnTo>
                    <a:lnTo>
                      <a:pt x="4" y="770"/>
                    </a:lnTo>
                    <a:lnTo>
                      <a:pt x="1" y="659"/>
                    </a:lnTo>
                    <a:lnTo>
                      <a:pt x="0" y="604"/>
                    </a:lnTo>
                    <a:lnTo>
                      <a:pt x="0" y="547"/>
                    </a:lnTo>
                    <a:lnTo>
                      <a:pt x="1" y="492"/>
                    </a:lnTo>
                    <a:lnTo>
                      <a:pt x="3" y="437"/>
                    </a:lnTo>
                    <a:lnTo>
                      <a:pt x="3" y="437"/>
                    </a:lnTo>
                    <a:lnTo>
                      <a:pt x="7" y="382"/>
                    </a:lnTo>
                    <a:lnTo>
                      <a:pt x="11" y="327"/>
                    </a:lnTo>
                    <a:lnTo>
                      <a:pt x="17" y="272"/>
                    </a:lnTo>
                    <a:lnTo>
                      <a:pt x="24" y="216"/>
                    </a:lnTo>
                    <a:lnTo>
                      <a:pt x="32" y="161"/>
                    </a:lnTo>
                    <a:lnTo>
                      <a:pt x="42" y="106"/>
                    </a:lnTo>
                    <a:lnTo>
                      <a:pt x="55" y="53"/>
                    </a:lnTo>
                    <a:lnTo>
                      <a:pt x="70" y="0"/>
                    </a:lnTo>
                    <a:lnTo>
                      <a:pt x="70" y="0"/>
                    </a:lnTo>
                    <a:lnTo>
                      <a:pt x="59" y="54"/>
                    </a:lnTo>
                    <a:lnTo>
                      <a:pt x="49" y="108"/>
                    </a:lnTo>
                    <a:lnTo>
                      <a:pt x="42" y="163"/>
                    </a:lnTo>
                    <a:lnTo>
                      <a:pt x="37" y="218"/>
                    </a:lnTo>
                    <a:lnTo>
                      <a:pt x="34" y="273"/>
                    </a:lnTo>
                    <a:lnTo>
                      <a:pt x="31" y="327"/>
                    </a:lnTo>
                    <a:lnTo>
                      <a:pt x="29" y="382"/>
                    </a:lnTo>
                    <a:lnTo>
                      <a:pt x="31" y="437"/>
                    </a:lnTo>
                    <a:lnTo>
                      <a:pt x="31" y="437"/>
                    </a:lnTo>
                    <a:lnTo>
                      <a:pt x="32" y="492"/>
                    </a:lnTo>
                    <a:lnTo>
                      <a:pt x="34" y="547"/>
                    </a:lnTo>
                    <a:lnTo>
                      <a:pt x="38" y="602"/>
                    </a:lnTo>
                    <a:lnTo>
                      <a:pt x="42" y="656"/>
                    </a:lnTo>
                    <a:lnTo>
                      <a:pt x="52" y="766"/>
                    </a:lnTo>
                    <a:lnTo>
                      <a:pt x="66" y="875"/>
                    </a:lnTo>
                    <a:lnTo>
                      <a:pt x="66" y="875"/>
                    </a:lnTo>
                    <a:lnTo>
                      <a:pt x="82" y="984"/>
                    </a:lnTo>
                    <a:lnTo>
                      <a:pt x="99" y="1092"/>
                    </a:lnTo>
                    <a:lnTo>
                      <a:pt x="118" y="1200"/>
                    </a:lnTo>
                    <a:lnTo>
                      <a:pt x="140" y="1309"/>
                    </a:lnTo>
                    <a:lnTo>
                      <a:pt x="162" y="1416"/>
                    </a:lnTo>
                    <a:lnTo>
                      <a:pt x="186" y="1523"/>
                    </a:lnTo>
                    <a:lnTo>
                      <a:pt x="236" y="1738"/>
                    </a:lnTo>
                    <a:lnTo>
                      <a:pt x="236" y="1738"/>
                    </a:lnTo>
                    <a:lnTo>
                      <a:pt x="287" y="1953"/>
                    </a:lnTo>
                    <a:lnTo>
                      <a:pt x="312" y="2060"/>
                    </a:lnTo>
                    <a:lnTo>
                      <a:pt x="336" y="2169"/>
                    </a:lnTo>
                    <a:lnTo>
                      <a:pt x="336" y="2169"/>
                    </a:lnTo>
                    <a:lnTo>
                      <a:pt x="347" y="2224"/>
                    </a:lnTo>
                    <a:lnTo>
                      <a:pt x="359" y="2279"/>
                    </a:lnTo>
                    <a:lnTo>
                      <a:pt x="367" y="2337"/>
                    </a:lnTo>
                    <a:lnTo>
                      <a:pt x="374" y="2395"/>
                    </a:lnTo>
                    <a:lnTo>
                      <a:pt x="374" y="2395"/>
                    </a:lnTo>
                    <a:lnTo>
                      <a:pt x="378" y="2455"/>
                    </a:lnTo>
                    <a:lnTo>
                      <a:pt x="380" y="2512"/>
                    </a:lnTo>
                    <a:lnTo>
                      <a:pt x="378" y="2569"/>
                    </a:lnTo>
                    <a:lnTo>
                      <a:pt x="377" y="2627"/>
                    </a:lnTo>
                    <a:lnTo>
                      <a:pt x="377" y="2627"/>
                    </a:lnTo>
                    <a:lnTo>
                      <a:pt x="373" y="2683"/>
                    </a:lnTo>
                    <a:lnTo>
                      <a:pt x="369" y="2741"/>
                    </a:lnTo>
                    <a:lnTo>
                      <a:pt x="363" y="2796"/>
                    </a:lnTo>
                    <a:lnTo>
                      <a:pt x="356" y="2853"/>
                    </a:lnTo>
                    <a:lnTo>
                      <a:pt x="340" y="2965"/>
                    </a:lnTo>
                    <a:lnTo>
                      <a:pt x="322" y="3076"/>
                    </a:lnTo>
                    <a:lnTo>
                      <a:pt x="322" y="3076"/>
                    </a:lnTo>
                    <a:lnTo>
                      <a:pt x="301" y="3186"/>
                    </a:lnTo>
                    <a:lnTo>
                      <a:pt x="277" y="3297"/>
                    </a:lnTo>
                    <a:lnTo>
                      <a:pt x="251" y="3407"/>
                    </a:lnTo>
                    <a:lnTo>
                      <a:pt x="223" y="3517"/>
                    </a:lnTo>
                    <a:lnTo>
                      <a:pt x="223" y="3517"/>
                    </a:lnTo>
                    <a:lnTo>
                      <a:pt x="219" y="3527"/>
                    </a:lnTo>
                    <a:lnTo>
                      <a:pt x="215" y="3537"/>
                    </a:lnTo>
                    <a:lnTo>
                      <a:pt x="209" y="3547"/>
                    </a:lnTo>
                    <a:lnTo>
                      <a:pt x="203" y="3555"/>
                    </a:lnTo>
                    <a:lnTo>
                      <a:pt x="196" y="3564"/>
                    </a:lnTo>
                    <a:lnTo>
                      <a:pt x="189" y="3571"/>
                    </a:lnTo>
                    <a:lnTo>
                      <a:pt x="181" y="3578"/>
                    </a:lnTo>
                    <a:lnTo>
                      <a:pt x="172" y="3583"/>
                    </a:lnTo>
                    <a:lnTo>
                      <a:pt x="162" y="3588"/>
                    </a:lnTo>
                    <a:lnTo>
                      <a:pt x="152" y="3592"/>
                    </a:lnTo>
                    <a:lnTo>
                      <a:pt x="142" y="3595"/>
                    </a:lnTo>
                    <a:lnTo>
                      <a:pt x="131" y="3596"/>
                    </a:lnTo>
                    <a:lnTo>
                      <a:pt x="121" y="3598"/>
                    </a:lnTo>
                    <a:lnTo>
                      <a:pt x="110" y="3598"/>
                    </a:lnTo>
                    <a:lnTo>
                      <a:pt x="100" y="3596"/>
                    </a:lnTo>
                    <a:lnTo>
                      <a:pt x="89" y="3593"/>
                    </a:lnTo>
                    <a:lnTo>
                      <a:pt x="89" y="3593"/>
                    </a:lnTo>
                    <a:lnTo>
                      <a:pt x="78" y="3591"/>
                    </a:lnTo>
                    <a:lnTo>
                      <a:pt x="68" y="3586"/>
                    </a:lnTo>
                    <a:lnTo>
                      <a:pt x="59" y="3581"/>
                    </a:lnTo>
                    <a:lnTo>
                      <a:pt x="49" y="3574"/>
                    </a:lnTo>
                    <a:lnTo>
                      <a:pt x="42" y="3568"/>
                    </a:lnTo>
                    <a:lnTo>
                      <a:pt x="35" y="3559"/>
                    </a:lnTo>
                    <a:lnTo>
                      <a:pt x="28" y="3551"/>
                    </a:lnTo>
                    <a:lnTo>
                      <a:pt x="22" y="3542"/>
                    </a:lnTo>
                    <a:lnTo>
                      <a:pt x="18" y="3533"/>
                    </a:lnTo>
                    <a:lnTo>
                      <a:pt x="14" y="3523"/>
                    </a:lnTo>
                    <a:lnTo>
                      <a:pt x="11" y="3513"/>
                    </a:lnTo>
                    <a:lnTo>
                      <a:pt x="8" y="3503"/>
                    </a:lnTo>
                    <a:lnTo>
                      <a:pt x="8" y="3492"/>
                    </a:lnTo>
                    <a:lnTo>
                      <a:pt x="8" y="3482"/>
                    </a:lnTo>
                    <a:lnTo>
                      <a:pt x="10" y="3470"/>
                    </a:lnTo>
                    <a:lnTo>
                      <a:pt x="11" y="3459"/>
                    </a:lnTo>
                    <a:lnTo>
                      <a:pt x="11" y="3459"/>
                    </a:lnTo>
                    <a:lnTo>
                      <a:pt x="14" y="3453"/>
                    </a:lnTo>
                    <a:lnTo>
                      <a:pt x="14" y="3452"/>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177" name="Group 165"/>
              <p:cNvGrpSpPr/>
              <p:nvPr/>
            </p:nvGrpSpPr>
            <p:grpSpPr>
              <a:xfrm rot="287009">
                <a:off x="7543525" y="3359471"/>
                <a:ext cx="436113" cy="412942"/>
                <a:chOff x="971551" y="0"/>
                <a:chExt cx="7200902" cy="6818311"/>
              </a:xfrm>
            </p:grpSpPr>
            <p:sp>
              <p:nvSpPr>
                <p:cNvPr id="185" name="Freeform 5"/>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8" name="Group 168"/>
              <p:cNvGrpSpPr/>
              <p:nvPr/>
            </p:nvGrpSpPr>
            <p:grpSpPr>
              <a:xfrm rot="18900000">
                <a:off x="7326744" y="2773898"/>
                <a:ext cx="515275" cy="144357"/>
                <a:chOff x="793750" y="0"/>
                <a:chExt cx="7556501" cy="2116991"/>
              </a:xfrm>
            </p:grpSpPr>
            <p:sp>
              <p:nvSpPr>
                <p:cNvPr id="183"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9" name="Group 171"/>
              <p:cNvGrpSpPr/>
              <p:nvPr/>
            </p:nvGrpSpPr>
            <p:grpSpPr>
              <a:xfrm rot="21312991" flipH="1">
                <a:off x="7170907" y="3751874"/>
                <a:ext cx="313619" cy="296956"/>
                <a:chOff x="971551" y="0"/>
                <a:chExt cx="7200902" cy="6818311"/>
              </a:xfrm>
            </p:grpSpPr>
            <p:sp>
              <p:nvSpPr>
                <p:cNvPr id="181" name="Freeform 5"/>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22000">
                      <a:srgbClr val="84BC76"/>
                    </a:gs>
                    <a:gs pos="86000">
                      <a:srgbClr val="2F6C1C"/>
                    </a:gs>
                  </a:gsLst>
                  <a:lin ang="18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5EBD63"/>
                    </a:gs>
                    <a:gs pos="80000">
                      <a:srgbClr val="2E6D26"/>
                    </a:gs>
                  </a:gsLst>
                  <a:lin ang="258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0" name="Freeform 9"/>
              <p:cNvSpPr>
                <a:spLocks/>
              </p:cNvSpPr>
              <p:nvPr/>
            </p:nvSpPr>
            <p:spPr bwMode="auto">
              <a:xfrm>
                <a:off x="6931077" y="3471334"/>
                <a:ext cx="565098" cy="101600"/>
              </a:xfrm>
              <a:custGeom>
                <a:avLst/>
                <a:gdLst/>
                <a:ahLst/>
                <a:cxnLst>
                  <a:cxn ang="0">
                    <a:pos x="2560" y="473"/>
                  </a:cxn>
                  <a:cxn ang="0">
                    <a:pos x="2412" y="404"/>
                  </a:cxn>
                  <a:cxn ang="0">
                    <a:pos x="2261" y="341"/>
                  </a:cxn>
                  <a:cxn ang="0">
                    <a:pos x="2107" y="283"/>
                  </a:cxn>
                  <a:cxn ang="0">
                    <a:pos x="1951" y="229"/>
                  </a:cxn>
                  <a:cxn ang="0">
                    <a:pos x="1874" y="205"/>
                  </a:cxn>
                  <a:cxn ang="0">
                    <a:pos x="1715" y="161"/>
                  </a:cxn>
                  <a:cxn ang="0">
                    <a:pos x="1554" y="126"/>
                  </a:cxn>
                  <a:cxn ang="0">
                    <a:pos x="1393" y="100"/>
                  </a:cxn>
                  <a:cxn ang="0">
                    <a:pos x="1313" y="92"/>
                  </a:cxn>
                  <a:cxn ang="0">
                    <a:pos x="1149" y="85"/>
                  </a:cxn>
                  <a:cxn ang="0">
                    <a:pos x="984" y="89"/>
                  </a:cxn>
                  <a:cxn ang="0">
                    <a:pos x="818" y="102"/>
                  </a:cxn>
                  <a:cxn ang="0">
                    <a:pos x="653" y="120"/>
                  </a:cxn>
                  <a:cxn ang="0">
                    <a:pos x="571" y="131"/>
                  </a:cxn>
                  <a:cxn ang="0">
                    <a:pos x="407" y="158"/>
                  </a:cxn>
                  <a:cxn ang="0">
                    <a:pos x="243" y="191"/>
                  </a:cxn>
                  <a:cxn ang="0">
                    <a:pos x="81" y="229"/>
                  </a:cxn>
                  <a:cxn ang="0">
                    <a:pos x="0" y="250"/>
                  </a:cxn>
                  <a:cxn ang="0">
                    <a:pos x="159" y="198"/>
                  </a:cxn>
                  <a:cxn ang="0">
                    <a:pos x="320" y="153"/>
                  </a:cxn>
                  <a:cxn ang="0">
                    <a:pos x="482" y="110"/>
                  </a:cxn>
                  <a:cxn ang="0">
                    <a:pos x="646" y="75"/>
                  </a:cxn>
                  <a:cxn ang="0">
                    <a:pos x="728" y="59"/>
                  </a:cxn>
                  <a:cxn ang="0">
                    <a:pos x="895" y="32"/>
                  </a:cxn>
                  <a:cxn ang="0">
                    <a:pos x="1061" y="13"/>
                  </a:cxn>
                  <a:cxn ang="0">
                    <a:pos x="1231" y="1"/>
                  </a:cxn>
                  <a:cxn ang="0">
                    <a:pos x="1317" y="0"/>
                  </a:cxn>
                  <a:cxn ang="0">
                    <a:pos x="1487" y="10"/>
                  </a:cxn>
                  <a:cxn ang="0">
                    <a:pos x="1656" y="30"/>
                  </a:cxn>
                  <a:cxn ang="0">
                    <a:pos x="1823" y="61"/>
                  </a:cxn>
                  <a:cxn ang="0">
                    <a:pos x="1989" y="97"/>
                  </a:cxn>
                  <a:cxn ang="0">
                    <a:pos x="2071" y="119"/>
                  </a:cxn>
                  <a:cxn ang="0">
                    <a:pos x="2234" y="165"/>
                  </a:cxn>
                  <a:cxn ang="0">
                    <a:pos x="2395" y="218"/>
                  </a:cxn>
                  <a:cxn ang="0">
                    <a:pos x="2556" y="276"/>
                  </a:cxn>
                  <a:cxn ang="0">
                    <a:pos x="2635" y="307"/>
                  </a:cxn>
                  <a:cxn ang="0">
                    <a:pos x="2652" y="315"/>
                  </a:cxn>
                  <a:cxn ang="0">
                    <a:pos x="2666" y="326"/>
                  </a:cxn>
                  <a:cxn ang="0">
                    <a:pos x="2677" y="341"/>
                  </a:cxn>
                  <a:cxn ang="0">
                    <a:pos x="2690" y="373"/>
                  </a:cxn>
                  <a:cxn ang="0">
                    <a:pos x="2693" y="390"/>
                  </a:cxn>
                  <a:cxn ang="0">
                    <a:pos x="2692" y="408"/>
                  </a:cxn>
                  <a:cxn ang="0">
                    <a:pos x="2686" y="425"/>
                  </a:cxn>
                  <a:cxn ang="0">
                    <a:pos x="2682" y="434"/>
                  </a:cxn>
                  <a:cxn ang="0">
                    <a:pos x="2672" y="449"/>
                  </a:cxn>
                  <a:cxn ang="0">
                    <a:pos x="2659" y="462"/>
                  </a:cxn>
                  <a:cxn ang="0">
                    <a:pos x="2638" y="476"/>
                  </a:cxn>
                  <a:cxn ang="0">
                    <a:pos x="2612" y="482"/>
                  </a:cxn>
                  <a:cxn ang="0">
                    <a:pos x="2594" y="483"/>
                  </a:cxn>
                  <a:cxn ang="0">
                    <a:pos x="2577" y="479"/>
                  </a:cxn>
                  <a:cxn ang="0">
                    <a:pos x="2567" y="476"/>
                  </a:cxn>
                  <a:cxn ang="0">
                    <a:pos x="2560" y="473"/>
                  </a:cxn>
                </a:cxnLst>
                <a:rect l="0" t="0" r="r" b="b"/>
                <a:pathLst>
                  <a:path w="2693" h="483">
                    <a:moveTo>
                      <a:pt x="2560" y="473"/>
                    </a:moveTo>
                    <a:lnTo>
                      <a:pt x="2560" y="473"/>
                    </a:lnTo>
                    <a:lnTo>
                      <a:pt x="2487" y="438"/>
                    </a:lnTo>
                    <a:lnTo>
                      <a:pt x="2412" y="404"/>
                    </a:lnTo>
                    <a:lnTo>
                      <a:pt x="2337" y="372"/>
                    </a:lnTo>
                    <a:lnTo>
                      <a:pt x="2261" y="341"/>
                    </a:lnTo>
                    <a:lnTo>
                      <a:pt x="2184" y="311"/>
                    </a:lnTo>
                    <a:lnTo>
                      <a:pt x="2107" y="283"/>
                    </a:lnTo>
                    <a:lnTo>
                      <a:pt x="2029" y="254"/>
                    </a:lnTo>
                    <a:lnTo>
                      <a:pt x="1951" y="229"/>
                    </a:lnTo>
                    <a:lnTo>
                      <a:pt x="1951" y="229"/>
                    </a:lnTo>
                    <a:lnTo>
                      <a:pt x="1874" y="205"/>
                    </a:lnTo>
                    <a:lnTo>
                      <a:pt x="1795" y="182"/>
                    </a:lnTo>
                    <a:lnTo>
                      <a:pt x="1715" y="161"/>
                    </a:lnTo>
                    <a:lnTo>
                      <a:pt x="1635" y="141"/>
                    </a:lnTo>
                    <a:lnTo>
                      <a:pt x="1554" y="126"/>
                    </a:lnTo>
                    <a:lnTo>
                      <a:pt x="1474" y="112"/>
                    </a:lnTo>
                    <a:lnTo>
                      <a:pt x="1393" y="100"/>
                    </a:lnTo>
                    <a:lnTo>
                      <a:pt x="1313" y="92"/>
                    </a:lnTo>
                    <a:lnTo>
                      <a:pt x="1313" y="92"/>
                    </a:lnTo>
                    <a:lnTo>
                      <a:pt x="1231" y="88"/>
                    </a:lnTo>
                    <a:lnTo>
                      <a:pt x="1149" y="85"/>
                    </a:lnTo>
                    <a:lnTo>
                      <a:pt x="1067" y="86"/>
                    </a:lnTo>
                    <a:lnTo>
                      <a:pt x="984" y="89"/>
                    </a:lnTo>
                    <a:lnTo>
                      <a:pt x="902" y="95"/>
                    </a:lnTo>
                    <a:lnTo>
                      <a:pt x="818" y="102"/>
                    </a:lnTo>
                    <a:lnTo>
                      <a:pt x="736" y="110"/>
                    </a:lnTo>
                    <a:lnTo>
                      <a:pt x="653" y="120"/>
                    </a:lnTo>
                    <a:lnTo>
                      <a:pt x="653" y="120"/>
                    </a:lnTo>
                    <a:lnTo>
                      <a:pt x="571" y="131"/>
                    </a:lnTo>
                    <a:lnTo>
                      <a:pt x="489" y="144"/>
                    </a:lnTo>
                    <a:lnTo>
                      <a:pt x="407" y="158"/>
                    </a:lnTo>
                    <a:lnTo>
                      <a:pt x="325" y="174"/>
                    </a:lnTo>
                    <a:lnTo>
                      <a:pt x="243" y="191"/>
                    </a:lnTo>
                    <a:lnTo>
                      <a:pt x="161" y="209"/>
                    </a:lnTo>
                    <a:lnTo>
                      <a:pt x="81" y="229"/>
                    </a:lnTo>
                    <a:lnTo>
                      <a:pt x="0" y="250"/>
                    </a:lnTo>
                    <a:lnTo>
                      <a:pt x="0" y="250"/>
                    </a:lnTo>
                    <a:lnTo>
                      <a:pt x="80" y="223"/>
                    </a:lnTo>
                    <a:lnTo>
                      <a:pt x="159" y="198"/>
                    </a:lnTo>
                    <a:lnTo>
                      <a:pt x="239" y="174"/>
                    </a:lnTo>
                    <a:lnTo>
                      <a:pt x="320" y="153"/>
                    </a:lnTo>
                    <a:lnTo>
                      <a:pt x="400" y="130"/>
                    </a:lnTo>
                    <a:lnTo>
                      <a:pt x="482" y="110"/>
                    </a:lnTo>
                    <a:lnTo>
                      <a:pt x="564" y="92"/>
                    </a:lnTo>
                    <a:lnTo>
                      <a:pt x="646" y="75"/>
                    </a:lnTo>
                    <a:lnTo>
                      <a:pt x="646" y="75"/>
                    </a:lnTo>
                    <a:lnTo>
                      <a:pt x="728" y="59"/>
                    </a:lnTo>
                    <a:lnTo>
                      <a:pt x="811" y="45"/>
                    </a:lnTo>
                    <a:lnTo>
                      <a:pt x="895" y="32"/>
                    </a:lnTo>
                    <a:lnTo>
                      <a:pt x="978" y="21"/>
                    </a:lnTo>
                    <a:lnTo>
                      <a:pt x="1061" y="13"/>
                    </a:lnTo>
                    <a:lnTo>
                      <a:pt x="1146" y="6"/>
                    </a:lnTo>
                    <a:lnTo>
                      <a:pt x="1231" y="1"/>
                    </a:lnTo>
                    <a:lnTo>
                      <a:pt x="1317" y="0"/>
                    </a:lnTo>
                    <a:lnTo>
                      <a:pt x="1317" y="0"/>
                    </a:lnTo>
                    <a:lnTo>
                      <a:pt x="1402" y="3"/>
                    </a:lnTo>
                    <a:lnTo>
                      <a:pt x="1487" y="10"/>
                    </a:lnTo>
                    <a:lnTo>
                      <a:pt x="1571" y="18"/>
                    </a:lnTo>
                    <a:lnTo>
                      <a:pt x="1656" y="30"/>
                    </a:lnTo>
                    <a:lnTo>
                      <a:pt x="1739" y="44"/>
                    </a:lnTo>
                    <a:lnTo>
                      <a:pt x="1823" y="61"/>
                    </a:lnTo>
                    <a:lnTo>
                      <a:pt x="1906" y="78"/>
                    </a:lnTo>
                    <a:lnTo>
                      <a:pt x="1989" y="97"/>
                    </a:lnTo>
                    <a:lnTo>
                      <a:pt x="1989" y="97"/>
                    </a:lnTo>
                    <a:lnTo>
                      <a:pt x="2071" y="119"/>
                    </a:lnTo>
                    <a:lnTo>
                      <a:pt x="2153" y="141"/>
                    </a:lnTo>
                    <a:lnTo>
                      <a:pt x="2234" y="165"/>
                    </a:lnTo>
                    <a:lnTo>
                      <a:pt x="2314" y="191"/>
                    </a:lnTo>
                    <a:lnTo>
                      <a:pt x="2395" y="218"/>
                    </a:lnTo>
                    <a:lnTo>
                      <a:pt x="2475" y="246"/>
                    </a:lnTo>
                    <a:lnTo>
                      <a:pt x="2556" y="276"/>
                    </a:lnTo>
                    <a:lnTo>
                      <a:pt x="2635" y="307"/>
                    </a:lnTo>
                    <a:lnTo>
                      <a:pt x="2635" y="307"/>
                    </a:lnTo>
                    <a:lnTo>
                      <a:pt x="2644" y="311"/>
                    </a:lnTo>
                    <a:lnTo>
                      <a:pt x="2652" y="315"/>
                    </a:lnTo>
                    <a:lnTo>
                      <a:pt x="2659" y="321"/>
                    </a:lnTo>
                    <a:lnTo>
                      <a:pt x="2666" y="326"/>
                    </a:lnTo>
                    <a:lnTo>
                      <a:pt x="2672" y="333"/>
                    </a:lnTo>
                    <a:lnTo>
                      <a:pt x="2677" y="341"/>
                    </a:lnTo>
                    <a:lnTo>
                      <a:pt x="2686" y="356"/>
                    </a:lnTo>
                    <a:lnTo>
                      <a:pt x="2690" y="373"/>
                    </a:lnTo>
                    <a:lnTo>
                      <a:pt x="2692" y="381"/>
                    </a:lnTo>
                    <a:lnTo>
                      <a:pt x="2693" y="390"/>
                    </a:lnTo>
                    <a:lnTo>
                      <a:pt x="2693" y="398"/>
                    </a:lnTo>
                    <a:lnTo>
                      <a:pt x="2692" y="408"/>
                    </a:lnTo>
                    <a:lnTo>
                      <a:pt x="2689" y="417"/>
                    </a:lnTo>
                    <a:lnTo>
                      <a:pt x="2686" y="425"/>
                    </a:lnTo>
                    <a:lnTo>
                      <a:pt x="2686" y="425"/>
                    </a:lnTo>
                    <a:lnTo>
                      <a:pt x="2682" y="434"/>
                    </a:lnTo>
                    <a:lnTo>
                      <a:pt x="2677" y="442"/>
                    </a:lnTo>
                    <a:lnTo>
                      <a:pt x="2672" y="449"/>
                    </a:lnTo>
                    <a:lnTo>
                      <a:pt x="2666" y="456"/>
                    </a:lnTo>
                    <a:lnTo>
                      <a:pt x="2659" y="462"/>
                    </a:lnTo>
                    <a:lnTo>
                      <a:pt x="2653" y="468"/>
                    </a:lnTo>
                    <a:lnTo>
                      <a:pt x="2638" y="476"/>
                    </a:lnTo>
                    <a:lnTo>
                      <a:pt x="2621" y="480"/>
                    </a:lnTo>
                    <a:lnTo>
                      <a:pt x="2612" y="482"/>
                    </a:lnTo>
                    <a:lnTo>
                      <a:pt x="2603" y="483"/>
                    </a:lnTo>
                    <a:lnTo>
                      <a:pt x="2594" y="483"/>
                    </a:lnTo>
                    <a:lnTo>
                      <a:pt x="2586" y="482"/>
                    </a:lnTo>
                    <a:lnTo>
                      <a:pt x="2577" y="479"/>
                    </a:lnTo>
                    <a:lnTo>
                      <a:pt x="2567" y="476"/>
                    </a:lnTo>
                    <a:lnTo>
                      <a:pt x="2567" y="476"/>
                    </a:lnTo>
                    <a:lnTo>
                      <a:pt x="2562" y="473"/>
                    </a:lnTo>
                    <a:lnTo>
                      <a:pt x="2560" y="473"/>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360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grpSp>
      <p:sp>
        <p:nvSpPr>
          <p:cNvPr id="453" name="Oval 452">
            <a:extLst>
              <a:ext uri="{C183D7F6-B498-43B3-948B-1728B52AA6E4}">
                <adec:decorative xmlns:adec="http://schemas.microsoft.com/office/drawing/2017/decorative" xmlns="" val="1"/>
              </a:ext>
            </a:extLst>
          </p:cNvPr>
          <p:cNvSpPr/>
          <p:nvPr/>
        </p:nvSpPr>
        <p:spPr>
          <a:xfrm>
            <a:off x="-304800" y="-228600"/>
            <a:ext cx="2133600" cy="2133600"/>
          </a:xfrm>
          <a:prstGeom prst="ellipse">
            <a:avLst/>
          </a:prstGeom>
          <a:gradFill flip="none" rotWithShape="1">
            <a:gsLst>
              <a:gs pos="49000">
                <a:srgbClr val="FFFFFF"/>
              </a:gs>
              <a:gs pos="100000">
                <a:srgbClr val="F4C123"/>
              </a:gs>
              <a:gs pos="69000">
                <a:srgbClr val="FFFB2B"/>
              </a:gs>
            </a:gsLst>
            <a:path path="circle">
              <a:fillToRect l="50000" t="50000" r="50000" b="50000"/>
            </a:path>
            <a:tileRect/>
          </a:gradFill>
          <a:ln>
            <a:noFill/>
          </a:ln>
          <a:effectLst>
            <a:glow rad="317500">
              <a:srgbClr val="FFFF00">
                <a:alpha val="50000"/>
              </a:srgbClr>
            </a:glow>
            <a:softEdge rad="127000"/>
          </a:effectLst>
        </p:spPr>
        <p:style>
          <a:lnRef idx="1">
            <a:schemeClr val="accent1"/>
          </a:lnRef>
          <a:fillRef idx="3">
            <a:schemeClr val="accent1"/>
          </a:fillRef>
          <a:effectRef idx="2">
            <a:schemeClr val="accent1"/>
          </a:effectRef>
          <a:fontRef idx="minor">
            <a:schemeClr val="lt1"/>
          </a:fontRef>
        </p:style>
        <p:txBody>
          <a:bodyPr lIns="0" tIns="0" rIns="0" bIns="91440" rtlCol="0" anchor="ctr" anchorCtr="1"/>
          <a:lstStyle/>
          <a:p>
            <a:pPr algn="ctr">
              <a:lnSpc>
                <a:spcPct val="85000"/>
              </a:lnSpc>
            </a:pPr>
            <a:endParaRPr lang="en-US" sz="3600" dirty="0">
              <a:solidFill>
                <a:srgbClr val="696400"/>
              </a:solidFill>
              <a:latin typeface="Arial Narrow"/>
              <a:cs typeface="Arial Narrow"/>
            </a:endParaRPr>
          </a:p>
        </p:txBody>
      </p:sp>
      <p:sp>
        <p:nvSpPr>
          <p:cNvPr id="491" name="Rectangle 70"/>
          <p:cNvSpPr>
            <a:spLocks noChangeArrowheads="1"/>
          </p:cNvSpPr>
          <p:nvPr/>
        </p:nvSpPr>
        <p:spPr bwMode="auto">
          <a:xfrm>
            <a:off x="1131013" y="1997027"/>
            <a:ext cx="4191000" cy="2590800"/>
          </a:xfrm>
          <a:prstGeom prst="rect">
            <a:avLst/>
          </a:prstGeom>
          <a:noFill/>
          <a:ln w="9525">
            <a:noFill/>
            <a:miter lim="800000"/>
            <a:headEnd/>
            <a:tailEnd/>
          </a:ln>
        </p:spPr>
        <p:txBody>
          <a:bodyPr lIns="45720" tIns="18288" rIns="27432" bIns="18288"/>
          <a:lstStyle/>
          <a:p>
            <a:pPr>
              <a:lnSpc>
                <a:spcPct val="85000"/>
              </a:lnSpc>
              <a:spcBef>
                <a:spcPts val="200"/>
              </a:spcBef>
            </a:pPr>
            <a:r>
              <a:rPr lang="en-US" sz="4000" dirty="0" smtClean="0">
                <a:solidFill>
                  <a:srgbClr val="000000"/>
                </a:solidFill>
                <a:latin typeface="Arial Narrow" pitchFamily="34" charset="0"/>
              </a:rPr>
              <a:t>SOIL FERTILITY</a:t>
            </a:r>
            <a:endParaRPr lang="en-US" sz="4000" dirty="0">
              <a:solidFill>
                <a:srgbClr val="000000"/>
              </a:solidFill>
              <a:latin typeface="Arial Narrow" pitchFamily="112" charset="0"/>
            </a:endParaRPr>
          </a:p>
          <a:p>
            <a:pPr>
              <a:lnSpc>
                <a:spcPct val="85000"/>
              </a:lnSpc>
              <a:spcBef>
                <a:spcPts val="200"/>
              </a:spcBef>
            </a:pPr>
            <a:r>
              <a:rPr lang="en-US" sz="2400" dirty="0" smtClean="0">
                <a:solidFill>
                  <a:srgbClr val="6B6B6B"/>
                </a:solidFill>
                <a:latin typeface="Arial Narrow" pitchFamily="112" charset="0"/>
              </a:rPr>
              <a:t>. </a:t>
            </a:r>
            <a:endParaRPr lang="en-US" sz="2400" dirty="0">
              <a:solidFill>
                <a:srgbClr val="6B6B6B"/>
              </a:solidFill>
              <a:latin typeface="Arial Narrow" pitchFamily="11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599" y="838200"/>
            <a:ext cx="6553202" cy="5203163"/>
          </a:xfrm>
        </p:spPr>
        <p:txBody>
          <a:bodyPr/>
          <a:lstStyle/>
          <a:p>
            <a:r>
              <a:rPr lang="en-US" dirty="0" smtClean="0"/>
              <a:t>This refers to the process by which organic matter (leaves, soft stems, rejected fruits and vegetables) is decomposed to form compost that is added to plants to provide nutrients. Several components can be added to the heap:</a:t>
            </a:r>
          </a:p>
          <a:p>
            <a:pPr lvl="1"/>
            <a:r>
              <a:rPr lang="en-US" dirty="0" smtClean="0"/>
              <a:t>Organic matter -  leaves, soft stems, rejected fruits and vegetables and peelings, lawn clippings, coffee grounds, egg shells</a:t>
            </a:r>
          </a:p>
          <a:p>
            <a:pPr lvl="1"/>
            <a:r>
              <a:rPr lang="en-US" dirty="0" smtClean="0"/>
              <a:t>Starter – pen manure or compost which adds micro-organisms to the heap</a:t>
            </a:r>
          </a:p>
          <a:p>
            <a:pPr lvl="1"/>
            <a:r>
              <a:rPr lang="en-US" dirty="0" err="1" smtClean="0"/>
              <a:t>Sulphate</a:t>
            </a:r>
            <a:r>
              <a:rPr lang="en-US" dirty="0" smtClean="0"/>
              <a:t> of ammonia – supplies nitrogen</a:t>
            </a:r>
          </a:p>
          <a:p>
            <a:pPr lvl="1"/>
            <a:r>
              <a:rPr lang="en-US" dirty="0" smtClean="0"/>
              <a:t>Ground limestone – provides suitable pH</a:t>
            </a:r>
          </a:p>
          <a:p>
            <a:pPr lvl="1"/>
            <a:r>
              <a:rPr lang="en-US" dirty="0" smtClean="0"/>
              <a:t>Water – provides moisture </a:t>
            </a:r>
            <a:endParaRPr lang="en-US" dirty="0"/>
          </a:p>
        </p:txBody>
      </p:sp>
    </p:spTree>
    <p:extLst>
      <p:ext uri="{BB962C8B-B14F-4D97-AF65-F5344CB8AC3E}">
        <p14:creationId xmlns:p14="http://schemas.microsoft.com/office/powerpoint/2010/main" val="192149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Siting the </a:t>
            </a:r>
            <a:r>
              <a:rPr lang="en-US" dirty="0" smtClean="0">
                <a:hlinkClick r:id="rId2"/>
              </a:rPr>
              <a:t>compost heap</a:t>
            </a:r>
            <a:endParaRPr lang="en-US" dirty="0"/>
          </a:p>
        </p:txBody>
      </p:sp>
      <p:pic>
        <p:nvPicPr>
          <p:cNvPr id="4" name="Content Placeholder 3"/>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37902" y="3276600"/>
            <a:ext cx="6348413" cy="2718010"/>
          </a:xfrm>
        </p:spPr>
      </p:pic>
      <p:sp>
        <p:nvSpPr>
          <p:cNvPr id="5" name="TextBox 4"/>
          <p:cNvSpPr txBox="1"/>
          <p:nvPr/>
        </p:nvSpPr>
        <p:spPr>
          <a:xfrm>
            <a:off x="457201" y="1447800"/>
            <a:ext cx="6705600"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The site should be well drained and close to the garden.</a:t>
            </a:r>
          </a:p>
          <a:p>
            <a:pPr marL="285750" indent="-285750">
              <a:buFont typeface="Wingdings" panose="05000000000000000000" pitchFamily="2" charset="2"/>
              <a:buChar char="Ø"/>
            </a:pPr>
            <a:r>
              <a:rPr lang="en-US" dirty="0" smtClean="0"/>
              <a:t>The base should concrete and measure 4m x 1.5m</a:t>
            </a:r>
          </a:p>
          <a:p>
            <a:pPr marL="285750" indent="-285750">
              <a:buFont typeface="Wingdings" panose="05000000000000000000" pitchFamily="2" charset="2"/>
              <a:buChar char="Ø"/>
            </a:pPr>
            <a:r>
              <a:rPr lang="en-US" dirty="0" smtClean="0"/>
              <a:t>The area is divided into 3 equal compartments called phases</a:t>
            </a:r>
          </a:p>
          <a:p>
            <a:pPr marL="285750" indent="-285750">
              <a:buFont typeface="Wingdings" panose="05000000000000000000" pitchFamily="2" charset="2"/>
              <a:buChar char="Ø"/>
            </a:pPr>
            <a:r>
              <a:rPr lang="en-US" dirty="0" smtClean="0"/>
              <a:t>Phase 3 needs to be covered to prevent loss of nutrients due to leaching</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3686465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heap</a:t>
            </a:r>
            <a:endParaRPr lang="en-US" dirty="0"/>
          </a:p>
        </p:txBody>
      </p:sp>
      <p:sp>
        <p:nvSpPr>
          <p:cNvPr id="3" name="Content Placeholder 2"/>
          <p:cNvSpPr>
            <a:spLocks noGrp="1"/>
          </p:cNvSpPr>
          <p:nvPr>
            <p:ph idx="1"/>
          </p:nvPr>
        </p:nvSpPr>
        <p:spPr>
          <a:xfrm>
            <a:off x="609599" y="1524000"/>
            <a:ext cx="6347714" cy="5257800"/>
          </a:xfrm>
        </p:spPr>
        <p:txBody>
          <a:bodyPr>
            <a:normAutofit lnSpcReduction="10000"/>
          </a:bodyPr>
          <a:lstStyle/>
          <a:p>
            <a:r>
              <a:rPr lang="en-US" dirty="0" smtClean="0"/>
              <a:t>A layer of starter material consisting of pen manure is placed 10 cm thick</a:t>
            </a:r>
          </a:p>
          <a:p>
            <a:r>
              <a:rPr lang="en-US" dirty="0" smtClean="0"/>
              <a:t>A layer of organic matter is placed on top at 25 cm thick</a:t>
            </a:r>
          </a:p>
          <a:p>
            <a:r>
              <a:rPr lang="en-US" dirty="0" smtClean="0"/>
              <a:t>1 kg of </a:t>
            </a:r>
            <a:r>
              <a:rPr lang="en-US" dirty="0" err="1" smtClean="0"/>
              <a:t>sulphate</a:t>
            </a:r>
            <a:r>
              <a:rPr lang="en-US" dirty="0" smtClean="0"/>
              <a:t> of ammonia is scattered over the heap</a:t>
            </a:r>
          </a:p>
          <a:p>
            <a:r>
              <a:rPr lang="en-US" dirty="0" smtClean="0"/>
              <a:t>0.5 kg of limestone is spread on top</a:t>
            </a:r>
          </a:p>
          <a:p>
            <a:r>
              <a:rPr lang="en-US" dirty="0" smtClean="0"/>
              <a:t>The layers are repeated until the heap is 1.5 – 2 m deep</a:t>
            </a:r>
          </a:p>
          <a:p>
            <a:r>
              <a:rPr lang="en-US" dirty="0" smtClean="0"/>
              <a:t>The heap is watered and kept </a:t>
            </a:r>
            <a:r>
              <a:rPr lang="en-US" dirty="0" smtClean="0"/>
              <a:t>moist</a:t>
            </a:r>
          </a:p>
          <a:p>
            <a:endParaRPr lang="en-US" dirty="0"/>
          </a:p>
          <a:p>
            <a:r>
              <a:rPr lang="en-US" dirty="0" smtClean="0"/>
              <a:t>After 3 to 4 weeks the heap is transferred from Phase 1 to Phase 2 and then to Phase 3 after another 3 to 4 weeks. After an additional 3 to 4 weeks in Phase 3 the material is transferred to the storage area to await use</a:t>
            </a:r>
          </a:p>
          <a:p>
            <a:r>
              <a:rPr lang="en-US" dirty="0" smtClean="0"/>
              <a:t>The heap must be kept moist and the material loose to allow micro-organisms to properly carry out decomposition.</a:t>
            </a:r>
          </a:p>
          <a:p>
            <a:r>
              <a:rPr lang="en-US" dirty="0" smtClean="0"/>
              <a:t>Decomposition generates high heat in the heap</a:t>
            </a:r>
            <a:endParaRPr lang="en-US" dirty="0"/>
          </a:p>
        </p:txBody>
      </p:sp>
    </p:spTree>
    <p:extLst>
      <p:ext uri="{BB962C8B-B14F-4D97-AF65-F5344CB8AC3E}">
        <p14:creationId xmlns:p14="http://schemas.microsoft.com/office/powerpoint/2010/main" val="2604953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XfuJJNGuS0Q"/>
          <p:cNvPicPr>
            <a:picLocks noGrp="1" noRot="1" noChangeAspect="1"/>
          </p:cNvPicPr>
          <p:nvPr>
            <p:ph idx="1"/>
            <a:videoFile r:link="rId1"/>
          </p:nvPr>
        </p:nvPicPr>
        <p:blipFill>
          <a:blip r:embed="rId3"/>
          <a:stretch>
            <a:fillRect/>
          </a:stretch>
        </p:blipFill>
        <p:spPr>
          <a:xfrm>
            <a:off x="381000" y="1371600"/>
            <a:ext cx="7010400" cy="3943350"/>
          </a:xfrm>
          <a:prstGeom prst="rect">
            <a:avLst/>
          </a:prstGeom>
        </p:spPr>
      </p:pic>
    </p:spTree>
    <p:extLst>
      <p:ext uri="{BB962C8B-B14F-4D97-AF65-F5344CB8AC3E}">
        <p14:creationId xmlns:p14="http://schemas.microsoft.com/office/powerpoint/2010/main" val="120667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Fertilisers</a:t>
            </a:r>
            <a:endParaRPr lang="en-US" dirty="0"/>
          </a:p>
        </p:txBody>
      </p:sp>
      <p:sp>
        <p:nvSpPr>
          <p:cNvPr id="3" name="Content Placeholder 2"/>
          <p:cNvSpPr>
            <a:spLocks noGrp="1"/>
          </p:cNvSpPr>
          <p:nvPr>
            <p:ph idx="1"/>
          </p:nvPr>
        </p:nvSpPr>
        <p:spPr>
          <a:xfrm>
            <a:off x="152400" y="2160590"/>
            <a:ext cx="7619999" cy="3880773"/>
          </a:xfrm>
        </p:spPr>
        <p:txBody>
          <a:bodyPr/>
          <a:lstStyle/>
          <a:p>
            <a:pPr marL="0" indent="0">
              <a:buNone/>
            </a:pPr>
            <a:r>
              <a:rPr lang="en-US" dirty="0" err="1" smtClean="0"/>
              <a:t>Fertilisers</a:t>
            </a:r>
            <a:r>
              <a:rPr lang="en-US" dirty="0" smtClean="0"/>
              <a:t> are substances that supply nutrients to the soil. There are two types:</a:t>
            </a:r>
          </a:p>
          <a:p>
            <a:pPr lvl="1"/>
            <a:r>
              <a:rPr lang="en-US" dirty="0" smtClean="0"/>
              <a:t>Organic </a:t>
            </a:r>
            <a:r>
              <a:rPr lang="en-US" dirty="0" err="1" smtClean="0"/>
              <a:t>fertilisers</a:t>
            </a:r>
            <a:r>
              <a:rPr lang="en-US" dirty="0" smtClean="0"/>
              <a:t> e.g. pen manures and compost</a:t>
            </a:r>
          </a:p>
          <a:p>
            <a:pPr lvl="1"/>
            <a:r>
              <a:rPr lang="en-US" dirty="0" smtClean="0"/>
              <a:t>Inorganic </a:t>
            </a:r>
            <a:r>
              <a:rPr lang="en-US" dirty="0" err="1" smtClean="0"/>
              <a:t>fertilisers</a:t>
            </a:r>
            <a:r>
              <a:rPr lang="en-US" dirty="0" smtClean="0"/>
              <a:t> e.g. urea, </a:t>
            </a:r>
            <a:r>
              <a:rPr lang="en-US" dirty="0" err="1" smtClean="0"/>
              <a:t>sulphate</a:t>
            </a:r>
            <a:r>
              <a:rPr lang="en-US" dirty="0" smtClean="0"/>
              <a:t> of ammonia and NPK. These are manufactured through chemical processes. Inorganic </a:t>
            </a:r>
            <a:r>
              <a:rPr lang="en-US" dirty="0" err="1" smtClean="0"/>
              <a:t>fertilisers</a:t>
            </a:r>
            <a:r>
              <a:rPr lang="en-US" dirty="0" smtClean="0"/>
              <a:t> are of two types:</a:t>
            </a:r>
          </a:p>
          <a:p>
            <a:pPr lvl="2"/>
            <a:r>
              <a:rPr lang="en-US" dirty="0" smtClean="0"/>
              <a:t>Simple e.g. urea, super phosphate and </a:t>
            </a:r>
            <a:r>
              <a:rPr lang="en-US" dirty="0" err="1" smtClean="0"/>
              <a:t>muriate</a:t>
            </a:r>
            <a:r>
              <a:rPr lang="en-US" dirty="0" smtClean="0"/>
              <a:t> of potash – these supply only one of the major nutrients.</a:t>
            </a:r>
          </a:p>
          <a:p>
            <a:pPr lvl="2"/>
            <a:r>
              <a:rPr lang="en-US" dirty="0" smtClean="0"/>
              <a:t>Mixed e.g. 12:24:!2. These provide more than one of the major nutrients and are written as a ratio e.g. 12:24:12 means 12% Nitrogen, 24% Phosphorous and 12% Potassium</a:t>
            </a:r>
            <a:endParaRPr lang="en-US" dirty="0"/>
          </a:p>
        </p:txBody>
      </p:sp>
    </p:spTree>
    <p:extLst>
      <p:ext uri="{BB962C8B-B14F-4D97-AF65-F5344CB8AC3E}">
        <p14:creationId xmlns:p14="http://schemas.microsoft.com/office/powerpoint/2010/main" val="175465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Fertiliser</a:t>
            </a:r>
            <a:r>
              <a:rPr lang="en-US" dirty="0" smtClean="0"/>
              <a:t> application</a:t>
            </a:r>
            <a:endParaRPr lang="en-US" dirty="0"/>
          </a:p>
        </p:txBody>
      </p:sp>
      <p:sp>
        <p:nvSpPr>
          <p:cNvPr id="3" name="Content Placeholder 2"/>
          <p:cNvSpPr>
            <a:spLocks noGrp="1"/>
          </p:cNvSpPr>
          <p:nvPr>
            <p:ph idx="1"/>
          </p:nvPr>
        </p:nvSpPr>
        <p:spPr/>
        <p:txBody>
          <a:bodyPr/>
          <a:lstStyle/>
          <a:p>
            <a:r>
              <a:rPr lang="en-US" dirty="0" smtClean="0"/>
              <a:t>When selecting a type of </a:t>
            </a:r>
            <a:r>
              <a:rPr lang="en-US" dirty="0" err="1" smtClean="0"/>
              <a:t>fertiliser</a:t>
            </a:r>
            <a:r>
              <a:rPr lang="en-US" dirty="0" smtClean="0"/>
              <a:t> and time to apply, the farmer needs to consider the following:</a:t>
            </a:r>
          </a:p>
          <a:p>
            <a:pPr lvl="1"/>
            <a:r>
              <a:rPr lang="en-US" dirty="0" smtClean="0"/>
              <a:t>Type of soil</a:t>
            </a:r>
          </a:p>
          <a:p>
            <a:pPr lvl="1"/>
            <a:r>
              <a:rPr lang="en-US" dirty="0" smtClean="0"/>
              <a:t>Type of crop</a:t>
            </a:r>
          </a:p>
          <a:p>
            <a:pPr lvl="1"/>
            <a:r>
              <a:rPr lang="en-US" dirty="0" smtClean="0"/>
              <a:t>Stage of growth of crop</a:t>
            </a:r>
          </a:p>
          <a:p>
            <a:pPr lvl="1"/>
            <a:r>
              <a:rPr lang="en-US" dirty="0" smtClean="0"/>
              <a:t>Weather conditions</a:t>
            </a:r>
            <a:endParaRPr lang="en-US" dirty="0"/>
          </a:p>
        </p:txBody>
      </p:sp>
    </p:spTree>
    <p:extLst>
      <p:ext uri="{BB962C8B-B14F-4D97-AF65-F5344CB8AC3E}">
        <p14:creationId xmlns:p14="http://schemas.microsoft.com/office/powerpoint/2010/main" val="1163936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Application</a:t>
            </a:r>
            <a:endParaRPr lang="en-US" dirty="0"/>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04800" y="2057400"/>
            <a:ext cx="7215188" cy="3811718"/>
          </a:xfrm>
        </p:spPr>
      </p:pic>
    </p:spTree>
    <p:extLst>
      <p:ext uri="{BB962C8B-B14F-4D97-AF65-F5344CB8AC3E}">
        <p14:creationId xmlns:p14="http://schemas.microsoft.com/office/powerpoint/2010/main" val="3268896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LIMING MATERIALS</a:t>
            </a:r>
            <a:endParaRPr lang="en-US" dirty="0"/>
          </a:p>
        </p:txBody>
      </p:sp>
      <p:sp>
        <p:nvSpPr>
          <p:cNvPr id="3" name="Content Placeholder 2"/>
          <p:cNvSpPr>
            <a:spLocks noGrp="1"/>
          </p:cNvSpPr>
          <p:nvPr>
            <p:ph idx="1"/>
          </p:nvPr>
        </p:nvSpPr>
        <p:spPr/>
        <p:txBody>
          <a:bodyPr/>
          <a:lstStyle/>
          <a:p>
            <a:r>
              <a:rPr lang="en-US" dirty="0" smtClean="0"/>
              <a:t>These are applied to acidic soils to reduce acidity and increase calcium and magnesium ions in the soil and promote the activity of soil micro-organisms.</a:t>
            </a:r>
          </a:p>
          <a:p>
            <a:r>
              <a:rPr lang="en-US" dirty="0" smtClean="0"/>
              <a:t>They are applied to the soil during land preparation and can be added as:</a:t>
            </a:r>
          </a:p>
          <a:p>
            <a:pPr lvl="1"/>
            <a:r>
              <a:rPr lang="en-US" dirty="0" smtClean="0"/>
              <a:t>Calcium oxide or quicklime</a:t>
            </a:r>
          </a:p>
          <a:p>
            <a:pPr lvl="1"/>
            <a:r>
              <a:rPr lang="en-US" dirty="0" smtClean="0"/>
              <a:t>Calcium hydroxide or slaked lime</a:t>
            </a:r>
          </a:p>
          <a:p>
            <a:pPr lvl="1"/>
            <a:r>
              <a:rPr lang="en-US" dirty="0" smtClean="0"/>
              <a:t>Calcium carbonate or chalk</a:t>
            </a:r>
          </a:p>
          <a:p>
            <a:pPr lvl="1"/>
            <a:r>
              <a:rPr lang="en-US" dirty="0" smtClean="0"/>
              <a:t>Calcium magnesium carbonate or dolomitic limestone</a:t>
            </a:r>
            <a:endParaRPr lang="en-US" dirty="0"/>
          </a:p>
        </p:txBody>
      </p:sp>
    </p:spTree>
    <p:extLst>
      <p:ext uri="{BB962C8B-B14F-4D97-AF65-F5344CB8AC3E}">
        <p14:creationId xmlns:p14="http://schemas.microsoft.com/office/powerpoint/2010/main" val="125707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soil fertility</a:t>
            </a:r>
            <a:endParaRPr lang="en-US" dirty="0"/>
          </a:p>
        </p:txBody>
      </p:sp>
      <p:sp>
        <p:nvSpPr>
          <p:cNvPr id="4" name="Content Placeholder 3"/>
          <p:cNvSpPr>
            <a:spLocks noGrp="1"/>
          </p:cNvSpPr>
          <p:nvPr>
            <p:ph idx="1"/>
          </p:nvPr>
        </p:nvSpPr>
        <p:spPr/>
        <p:txBody>
          <a:bodyPr/>
          <a:lstStyle/>
          <a:p>
            <a:pPr marL="0" indent="0">
              <a:buNone/>
            </a:pPr>
            <a:r>
              <a:rPr lang="en-US" dirty="0" smtClean="0"/>
              <a:t>This refers to the productive capacity of the soil in which, soil conditions  (nutrient supply and availability) are </a:t>
            </a:r>
            <a:r>
              <a:rPr lang="en-US" dirty="0" err="1" smtClean="0"/>
              <a:t>favourable</a:t>
            </a:r>
            <a:r>
              <a:rPr lang="en-US" dirty="0" smtClean="0"/>
              <a:t> for plant growth.</a:t>
            </a:r>
          </a:p>
          <a:p>
            <a:pPr marL="0" indent="0">
              <a:buNone/>
            </a:pPr>
            <a:r>
              <a:rPr lang="en-US" dirty="0" smtClean="0"/>
              <a:t>A fertile soil has the following features:</a:t>
            </a:r>
          </a:p>
          <a:p>
            <a:pPr lvl="1"/>
            <a:r>
              <a:rPr lang="en-US" dirty="0" smtClean="0"/>
              <a:t>Moderately porous with good aeration and drainage</a:t>
            </a:r>
          </a:p>
          <a:p>
            <a:pPr lvl="1"/>
            <a:r>
              <a:rPr lang="en-US" dirty="0" smtClean="0"/>
              <a:t>Retains adequate moisture</a:t>
            </a:r>
          </a:p>
          <a:p>
            <a:pPr lvl="1"/>
            <a:r>
              <a:rPr lang="en-US" dirty="0" smtClean="0"/>
              <a:t>Contains a lot of organic matter and rich in nutrients</a:t>
            </a:r>
          </a:p>
          <a:p>
            <a:pPr lvl="1"/>
            <a:r>
              <a:rPr lang="en-US" dirty="0" smtClean="0"/>
              <a:t>Adequately permeable</a:t>
            </a:r>
          </a:p>
          <a:p>
            <a:pPr lvl="1"/>
            <a:r>
              <a:rPr lang="en-US" dirty="0" smtClean="0"/>
              <a:t>Slightly acidic (pH 5.5 to 6.5)</a:t>
            </a:r>
          </a:p>
          <a:p>
            <a:pPr lvl="1"/>
            <a:r>
              <a:rPr lang="en-US" dirty="0" smtClean="0"/>
              <a:t>Relatively free from toxins, pests and diseases</a:t>
            </a:r>
          </a:p>
          <a:p>
            <a:pPr lvl="1"/>
            <a:endParaRPr lang="en-US" dirty="0"/>
          </a:p>
        </p:txBody>
      </p:sp>
    </p:spTree>
    <p:extLst>
      <p:ext uri="{BB962C8B-B14F-4D97-AF65-F5344CB8AC3E}">
        <p14:creationId xmlns:p14="http://schemas.microsoft.com/office/powerpoint/2010/main" val="172046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Fertility is affected by:</a:t>
            </a:r>
          </a:p>
          <a:p>
            <a:pPr lvl="1"/>
            <a:r>
              <a:rPr lang="en-US" dirty="0" smtClean="0"/>
              <a:t>Climate</a:t>
            </a:r>
          </a:p>
          <a:p>
            <a:pPr lvl="1"/>
            <a:r>
              <a:rPr lang="en-US" dirty="0" smtClean="0"/>
              <a:t>Topography</a:t>
            </a:r>
          </a:p>
          <a:p>
            <a:pPr lvl="1"/>
            <a:r>
              <a:rPr lang="en-US" dirty="0" smtClean="0"/>
              <a:t>Physical and chemical properties of soil</a:t>
            </a:r>
          </a:p>
          <a:p>
            <a:pPr lvl="1"/>
            <a:r>
              <a:rPr lang="en-US" dirty="0" smtClean="0"/>
              <a:t>Type of parent material</a:t>
            </a:r>
          </a:p>
          <a:p>
            <a:pPr lvl="1"/>
            <a:r>
              <a:rPr lang="en-US" dirty="0" err="1" smtClean="0"/>
              <a:t>Fertiiser</a:t>
            </a:r>
            <a:r>
              <a:rPr lang="en-US" dirty="0" smtClean="0"/>
              <a:t> usage</a:t>
            </a:r>
          </a:p>
          <a:p>
            <a:pPr lvl="1"/>
            <a:r>
              <a:rPr lang="en-US" dirty="0" smtClean="0"/>
              <a:t>Soil management</a:t>
            </a:r>
          </a:p>
          <a:p>
            <a:pPr lvl="1"/>
            <a:endParaRPr lang="en-US" dirty="0" smtClean="0"/>
          </a:p>
        </p:txBody>
      </p:sp>
    </p:spTree>
    <p:extLst>
      <p:ext uri="{BB962C8B-B14F-4D97-AF65-F5344CB8AC3E}">
        <p14:creationId xmlns:p14="http://schemas.microsoft.com/office/powerpoint/2010/main" val="339258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Topography – most Caribbean countries are hilly which affects fertility. Soils on slopes are shallow due to erosion. Use of machinery is restricted and cultivation is limited</a:t>
            </a:r>
          </a:p>
          <a:p>
            <a:r>
              <a:rPr lang="en-US" dirty="0" smtClean="0"/>
              <a:t>Parent material refers to the rocks that were weathered to form inorganic soil particles.  Fertility depends on the nature and sizes of particles derived from the rock. Soils from limestone tends to be alkaline and from sandstone tends to be acidic</a:t>
            </a:r>
            <a:endParaRPr lang="en-US" dirty="0"/>
          </a:p>
        </p:txBody>
      </p:sp>
    </p:spTree>
    <p:extLst>
      <p:ext uri="{BB962C8B-B14F-4D97-AF65-F5344CB8AC3E}">
        <p14:creationId xmlns:p14="http://schemas.microsoft.com/office/powerpoint/2010/main" val="3495636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Land management  - the way in which the farmer manages the land impacts on soil fertility. Good management practices include:</a:t>
            </a:r>
          </a:p>
          <a:p>
            <a:pPr lvl="1"/>
            <a:r>
              <a:rPr lang="en-US" dirty="0" smtClean="0"/>
              <a:t>Agro-forestry (planting trees or shrubs among crops/pastures) to conserve soil water  and topsoil</a:t>
            </a:r>
          </a:p>
          <a:p>
            <a:pPr lvl="1"/>
            <a:r>
              <a:rPr lang="en-US" dirty="0" smtClean="0"/>
              <a:t>Application of </a:t>
            </a:r>
            <a:r>
              <a:rPr lang="en-US" dirty="0" err="1" smtClean="0"/>
              <a:t>fertilisers</a:t>
            </a:r>
            <a:r>
              <a:rPr lang="en-US" dirty="0" smtClean="0"/>
              <a:t>, organic matter or lime</a:t>
            </a:r>
          </a:p>
          <a:p>
            <a:pPr lvl="1"/>
            <a:r>
              <a:rPr lang="en-US" dirty="0" smtClean="0"/>
              <a:t>Avoiding the burning of vegetation</a:t>
            </a:r>
          </a:p>
          <a:p>
            <a:pPr lvl="1"/>
            <a:r>
              <a:rPr lang="en-US" dirty="0" smtClean="0"/>
              <a:t>Pruning, tilling, draining, mulching, staking, cover cropping and shade trees on pastures improve soil conditions</a:t>
            </a:r>
          </a:p>
          <a:p>
            <a:pPr lvl="1"/>
            <a:r>
              <a:rPr lang="en-US" dirty="0" smtClean="0"/>
              <a:t>Minimal use of chemicals</a:t>
            </a:r>
            <a:endParaRPr lang="en-US" dirty="0"/>
          </a:p>
        </p:txBody>
      </p:sp>
    </p:spTree>
    <p:extLst>
      <p:ext uri="{BB962C8B-B14F-4D97-AF65-F5344CB8AC3E}">
        <p14:creationId xmlns:p14="http://schemas.microsoft.com/office/powerpoint/2010/main" val="376924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SOIL FERTILITY</a:t>
            </a:r>
            <a:endParaRPr lang="en-US" dirty="0"/>
          </a:p>
        </p:txBody>
      </p:sp>
      <p:sp>
        <p:nvSpPr>
          <p:cNvPr id="3" name="Content Placeholder 2"/>
          <p:cNvSpPr>
            <a:spLocks noGrp="1"/>
          </p:cNvSpPr>
          <p:nvPr>
            <p:ph idx="1"/>
          </p:nvPr>
        </p:nvSpPr>
        <p:spPr>
          <a:xfrm>
            <a:off x="609598" y="1609642"/>
            <a:ext cx="6347714" cy="3880773"/>
          </a:xfrm>
        </p:spPr>
        <p:txBody>
          <a:bodyPr/>
          <a:lstStyle/>
          <a:p>
            <a:r>
              <a:rPr lang="en-US" dirty="0" smtClean="0"/>
              <a:t>The farmer can manage the fertility of the soil by :</a:t>
            </a:r>
          </a:p>
          <a:p>
            <a:pPr lvl="1"/>
            <a:r>
              <a:rPr lang="en-US" dirty="0" smtClean="0"/>
              <a:t>Addition of soil amendments</a:t>
            </a:r>
          </a:p>
          <a:p>
            <a:pPr lvl="1"/>
            <a:r>
              <a:rPr lang="en-US" dirty="0" smtClean="0"/>
              <a:t>Use of proper cropping systems</a:t>
            </a:r>
          </a:p>
          <a:p>
            <a:pPr lvl="1"/>
            <a:r>
              <a:rPr lang="en-US" dirty="0" smtClean="0"/>
              <a:t>Soil and land management</a:t>
            </a:r>
          </a:p>
          <a:p>
            <a:pPr lvl="1"/>
            <a:r>
              <a:rPr lang="en-US" dirty="0" smtClean="0"/>
              <a:t>Irrigation and drainage of fields</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4122830"/>
            <a:ext cx="9144000" cy="2735170"/>
          </a:xfrm>
          <a:prstGeom prst="rect">
            <a:avLst/>
          </a:prstGeom>
        </p:spPr>
      </p:pic>
    </p:spTree>
    <p:extLst>
      <p:ext uri="{BB962C8B-B14F-4D97-AF65-F5344CB8AC3E}">
        <p14:creationId xmlns:p14="http://schemas.microsoft.com/office/powerpoint/2010/main" val="303965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Amendments</a:t>
            </a:r>
            <a:endParaRPr lang="en-US" dirty="0"/>
          </a:p>
        </p:txBody>
      </p:sp>
      <p:sp>
        <p:nvSpPr>
          <p:cNvPr id="3" name="Content Placeholder 2"/>
          <p:cNvSpPr>
            <a:spLocks noGrp="1"/>
          </p:cNvSpPr>
          <p:nvPr>
            <p:ph idx="1"/>
          </p:nvPr>
        </p:nvSpPr>
        <p:spPr/>
        <p:txBody>
          <a:bodyPr/>
          <a:lstStyle/>
          <a:p>
            <a:r>
              <a:rPr lang="en-US" dirty="0" smtClean="0"/>
              <a:t>These include any material that supplies ingredients and nutrients to improve soil structure, increase water holding capacity, ensure adequate drainage and aeration and neutralize soil acidity and so maintain the  fertility. </a:t>
            </a:r>
            <a:endParaRPr lang="en-US" dirty="0"/>
          </a:p>
          <a:p>
            <a:r>
              <a:rPr lang="en-US" dirty="0" smtClean="0"/>
              <a:t>They include:</a:t>
            </a:r>
          </a:p>
          <a:p>
            <a:pPr lvl="1"/>
            <a:r>
              <a:rPr lang="en-US" dirty="0" smtClean="0"/>
              <a:t>Manures</a:t>
            </a:r>
          </a:p>
          <a:p>
            <a:pPr lvl="1"/>
            <a:r>
              <a:rPr lang="en-US" dirty="0" smtClean="0"/>
              <a:t>Inorganic </a:t>
            </a:r>
            <a:r>
              <a:rPr lang="en-US" dirty="0" err="1" smtClean="0"/>
              <a:t>fertilisers</a:t>
            </a:r>
            <a:endParaRPr lang="en-US" dirty="0" smtClean="0"/>
          </a:p>
          <a:p>
            <a:pPr lvl="1"/>
            <a:r>
              <a:rPr lang="en-US" dirty="0" smtClean="0"/>
              <a:t>Organic </a:t>
            </a:r>
            <a:r>
              <a:rPr lang="en-US" dirty="0" err="1" smtClean="0"/>
              <a:t>fertilisers</a:t>
            </a:r>
            <a:endParaRPr lang="en-US" dirty="0" smtClean="0"/>
          </a:p>
          <a:p>
            <a:pPr lvl="1"/>
            <a:r>
              <a:rPr lang="en-US" dirty="0" smtClean="0"/>
              <a:t>Liming materials </a:t>
            </a:r>
            <a:endParaRPr lang="en-US" dirty="0"/>
          </a:p>
        </p:txBody>
      </p:sp>
    </p:spTree>
    <p:extLst>
      <p:ext uri="{BB962C8B-B14F-4D97-AF65-F5344CB8AC3E}">
        <p14:creationId xmlns:p14="http://schemas.microsoft.com/office/powerpoint/2010/main" val="27658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Manures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These include:</a:t>
            </a:r>
          </a:p>
          <a:p>
            <a:pPr lvl="1"/>
            <a:r>
              <a:rPr lang="en-US" dirty="0" smtClean="0"/>
              <a:t>Pen manures – partially decomposed solids from livestock pens e.g. dung, bedding, litter and slurry from washing the pen</a:t>
            </a:r>
          </a:p>
          <a:p>
            <a:pPr lvl="1"/>
            <a:r>
              <a:rPr lang="en-US" dirty="0" smtClean="0"/>
              <a:t>Compost</a:t>
            </a:r>
          </a:p>
          <a:p>
            <a:pPr lvl="1"/>
            <a:r>
              <a:rPr lang="en-US" dirty="0" smtClean="0"/>
              <a:t>Green manure – usually a legume crops that is grown and ploughed into the soil</a:t>
            </a:r>
          </a:p>
          <a:p>
            <a:pPr lvl="1"/>
            <a:r>
              <a:rPr lang="en-US" dirty="0" smtClean="0"/>
              <a:t>Guano – bird droppings</a:t>
            </a:r>
          </a:p>
          <a:p>
            <a:pPr lvl="1"/>
            <a:r>
              <a:rPr lang="en-US" dirty="0" err="1" smtClean="0"/>
              <a:t>Bonemeal</a:t>
            </a:r>
            <a:r>
              <a:rPr lang="en-US" dirty="0"/>
              <a:t> </a:t>
            </a:r>
            <a:r>
              <a:rPr lang="en-US" dirty="0" smtClean="0"/>
              <a:t>– made by grinding bones from meat processing plants</a:t>
            </a:r>
          </a:p>
          <a:p>
            <a:pPr lvl="1"/>
            <a:endParaRPr lang="en-US" dirty="0"/>
          </a:p>
          <a:p>
            <a:pPr marL="457200" lvl="1" indent="0">
              <a:buNone/>
            </a:pPr>
            <a:r>
              <a:rPr lang="en-US" dirty="0" smtClean="0"/>
              <a:t>Manures are spread evenly over the fields and ploughed into the soil. Liquid slurries are sprayed over the land using a slurry spreader</a:t>
            </a:r>
            <a:endParaRPr lang="en-US" dirty="0"/>
          </a:p>
        </p:txBody>
      </p:sp>
    </p:spTree>
    <p:extLst>
      <p:ext uri="{BB962C8B-B14F-4D97-AF65-F5344CB8AC3E}">
        <p14:creationId xmlns:p14="http://schemas.microsoft.com/office/powerpoint/2010/main" val="351117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312963"/>
            <a:ext cx="6348413" cy="3576687"/>
          </a:xfrm>
        </p:spPr>
      </p:pic>
    </p:spTree>
    <p:extLst>
      <p:ext uri="{BB962C8B-B14F-4D97-AF65-F5344CB8AC3E}">
        <p14:creationId xmlns:p14="http://schemas.microsoft.com/office/powerpoint/2010/main" val="42227656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7FF3AE-996E-4911-B711-22CB7019F5E8}">
  <ds:schemaRefs>
    <ds:schemaRef ds:uri="http://schemas.microsoft.com/office/2006/metadata/properties"/>
    <ds:schemaRef ds:uri="http://schemas.openxmlformats.org/package/2006/metadata/core-properties"/>
    <ds:schemaRef ds:uri="http://schemas.microsoft.com/office/infopath/2007/PartnerControls"/>
    <ds:schemaRef ds:uri="71af3243-3dd4-4a8d-8c0d-dd76da1f02a5"/>
    <ds:schemaRef ds:uri="16c05727-aa75-4e4a-9b5f-8a80a1165891"/>
    <ds:schemaRef ds:uri="http://purl.org/dc/terms/"/>
    <ds:schemaRef ds:uri="http://schemas.microsoft.com/office/2006/documentManagement/types"/>
    <ds:schemaRef ds:uri="http://purl.org/dc/elements/1.1/"/>
    <ds:schemaRef ds:uri="http://purl.org/dc/dcmitype/"/>
    <ds:schemaRef ds:uri="http://www.w3.org/XML/1998/namespace"/>
  </ds:schemaRefs>
</ds:datastoreItem>
</file>

<file path=customXml/itemProps2.xml><?xml version="1.0" encoding="utf-8"?>
<ds:datastoreItem xmlns:ds="http://schemas.openxmlformats.org/officeDocument/2006/customXml" ds:itemID="{D1C23080-0615-486F-91DA-DBDB186D2562}">
  <ds:schemaRefs>
    <ds:schemaRef ds:uri="http://schemas.microsoft.com/sharepoint/v3/contenttype/forms"/>
  </ds:schemaRefs>
</ds:datastoreItem>
</file>

<file path=customXml/itemProps3.xml><?xml version="1.0" encoding="utf-8"?>
<ds:datastoreItem xmlns:ds="http://schemas.openxmlformats.org/officeDocument/2006/customXml" ds:itemID="{7C41EB15-7577-4CDA-B364-BDB86E32BD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901</Words>
  <Application>Microsoft Office PowerPoint</Application>
  <PresentationFormat>On-screen Show (4:3)</PresentationFormat>
  <Paragraphs>93</Paragraphs>
  <Slides>17</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Narrow</vt:lpstr>
      <vt:lpstr>Calibri</vt:lpstr>
      <vt:lpstr>Trebuchet MS</vt:lpstr>
      <vt:lpstr>Wingdings</vt:lpstr>
      <vt:lpstr>Wingdings 3</vt:lpstr>
      <vt:lpstr>Facet</vt:lpstr>
      <vt:lpstr>Slide 1</vt:lpstr>
      <vt:lpstr>What is soil fertility</vt:lpstr>
      <vt:lpstr>PowerPoint Presentation</vt:lpstr>
      <vt:lpstr>PowerPoint Presentation</vt:lpstr>
      <vt:lpstr>PowerPoint Presentation</vt:lpstr>
      <vt:lpstr>MAINTAINING SOIL FERTILITY</vt:lpstr>
      <vt:lpstr>Soil Amendments</vt:lpstr>
      <vt:lpstr>Manures</vt:lpstr>
      <vt:lpstr>Compost</vt:lpstr>
      <vt:lpstr>PowerPoint Presentation</vt:lpstr>
      <vt:lpstr>Siting the compost heap</vt:lpstr>
      <vt:lpstr>Building the heap</vt:lpstr>
      <vt:lpstr>PowerPoint Presentation</vt:lpstr>
      <vt:lpstr>Fertilisers</vt:lpstr>
      <vt:lpstr>Fertiliser application</vt:lpstr>
      <vt:lpstr>Methods of Application</vt:lpstr>
      <vt:lpstr>LIMING MATERIALS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2020-04-27T02:20:18Z</dcterms:created>
  <dcterms:modified xsi:type="dcterms:W3CDTF">2020-05-11T08:06:43Z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