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65" r:id="rId2"/>
    <p:sldId id="262" r:id="rId3"/>
    <p:sldId id="281" r:id="rId4"/>
    <p:sldId id="282" r:id="rId5"/>
    <p:sldId id="261" r:id="rId6"/>
    <p:sldId id="283" r:id="rId7"/>
    <p:sldId id="284" r:id="rId8"/>
    <p:sldId id="285" r:id="rId9"/>
    <p:sldId id="28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93D81CF-94F2-401A-BA57-92F5A7B2D0C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706" autoAdjust="0"/>
  </p:normalViewPr>
  <p:slideViewPr>
    <p:cSldViewPr snapToGrid="0">
      <p:cViewPr varScale="1">
        <p:scale>
          <a:sx n="46" d="100"/>
          <a:sy n="46" d="100"/>
        </p:scale>
        <p:origin x="780" y="42"/>
      </p:cViewPr>
      <p:guideLst>
        <p:guide pos="3840"/>
        <p:guide orient="horz" pos="2160"/>
      </p:guideLst>
    </p:cSldViewPr>
  </p:slideViewPr>
  <p:notesTextViewPr>
    <p:cViewPr>
      <p:scale>
        <a:sx n="1" d="1"/>
        <a:sy n="1" d="1"/>
      </p:scale>
      <p:origin x="0" y="0"/>
    </p:cViewPr>
  </p:notesTextViewPr>
  <p:notesViewPr>
    <p:cSldViewPr snapToGrid="0">
      <p:cViewPr varScale="1">
        <p:scale>
          <a:sx n="63" d="100"/>
          <a:sy n="63" d="100"/>
        </p:scale>
        <p:origin x="1986"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48746D-ACF3-4137-A249-F5A3E5C33CED}" type="doc">
      <dgm:prSet loTypeId="urn:microsoft.com/office/officeart/2005/8/layout/hierarchy1" loCatId="hierarchy" qsTypeId="urn:microsoft.com/office/officeart/2005/8/quickstyle/3d1" qsCatId="3D" csTypeId="urn:microsoft.com/office/officeart/2005/8/colors/accent1_2" csCatId="accent1" phldr="1"/>
      <dgm:spPr/>
      <dgm:t>
        <a:bodyPr/>
        <a:lstStyle/>
        <a:p>
          <a:endParaRPr lang="en-US"/>
        </a:p>
      </dgm:t>
    </dgm:pt>
    <dgm:pt modelId="{6B1BC9DD-F160-4182-BFD8-446E929CDACD}">
      <dgm:prSet phldrT="[Text]"/>
      <dgm:spPr/>
      <dgm:t>
        <a:bodyPr/>
        <a:lstStyle/>
        <a:p>
          <a:r>
            <a:rPr lang="en-US" dirty="0" smtClean="0"/>
            <a:t>Factors Affecting Crop Growth</a:t>
          </a:r>
          <a:endParaRPr lang="en-US" dirty="0"/>
        </a:p>
      </dgm:t>
    </dgm:pt>
    <dgm:pt modelId="{D4041692-E35C-4739-8DFF-ED49DB07DDE1}" type="parTrans" cxnId="{7E18C03A-7ADD-410E-9A4A-81A2C17307C5}">
      <dgm:prSet/>
      <dgm:spPr/>
      <dgm:t>
        <a:bodyPr/>
        <a:lstStyle/>
        <a:p>
          <a:endParaRPr lang="en-US"/>
        </a:p>
      </dgm:t>
    </dgm:pt>
    <dgm:pt modelId="{0740968E-2488-41DE-85E4-BF3455F79939}" type="sibTrans" cxnId="{7E18C03A-7ADD-410E-9A4A-81A2C17307C5}">
      <dgm:prSet/>
      <dgm:spPr/>
      <dgm:t>
        <a:bodyPr/>
        <a:lstStyle/>
        <a:p>
          <a:endParaRPr lang="en-US"/>
        </a:p>
      </dgm:t>
    </dgm:pt>
    <dgm:pt modelId="{EE88F888-216A-43B5-A7B4-28EEB628B8AC}">
      <dgm:prSet phldrT="[Text]"/>
      <dgm:spPr/>
      <dgm:t>
        <a:bodyPr/>
        <a:lstStyle/>
        <a:p>
          <a:r>
            <a:rPr lang="en-US" dirty="0" smtClean="0"/>
            <a:t>Aerial Factors</a:t>
          </a:r>
          <a:endParaRPr lang="en-US" dirty="0"/>
        </a:p>
      </dgm:t>
    </dgm:pt>
    <dgm:pt modelId="{9B07D290-34DB-47C9-AA4B-D28BB358E4FB}" type="parTrans" cxnId="{5156C54E-1C97-416D-A5D9-427187D207D7}">
      <dgm:prSet/>
      <dgm:spPr/>
      <dgm:t>
        <a:bodyPr/>
        <a:lstStyle/>
        <a:p>
          <a:endParaRPr lang="en-US"/>
        </a:p>
      </dgm:t>
    </dgm:pt>
    <dgm:pt modelId="{7025B05B-9F0C-4215-992B-A83530A6A816}" type="sibTrans" cxnId="{5156C54E-1C97-416D-A5D9-427187D207D7}">
      <dgm:prSet/>
      <dgm:spPr/>
      <dgm:t>
        <a:bodyPr/>
        <a:lstStyle/>
        <a:p>
          <a:endParaRPr lang="en-US"/>
        </a:p>
      </dgm:t>
    </dgm:pt>
    <dgm:pt modelId="{E064233B-5A65-4E15-89CE-9563A51D7FB9}">
      <dgm:prSet phldrT="[Text]"/>
      <dgm:spPr/>
      <dgm:t>
        <a:bodyPr/>
        <a:lstStyle/>
        <a:p>
          <a:r>
            <a:rPr lang="en-US" dirty="0" smtClean="0"/>
            <a:t>Climate</a:t>
          </a:r>
          <a:endParaRPr lang="en-US" dirty="0"/>
        </a:p>
      </dgm:t>
    </dgm:pt>
    <dgm:pt modelId="{3EC366B3-ABE4-4C7F-8989-201C4E9EC189}" type="parTrans" cxnId="{AB842C8A-0DDF-4004-84D2-F43209CF541C}">
      <dgm:prSet/>
      <dgm:spPr/>
      <dgm:t>
        <a:bodyPr/>
        <a:lstStyle/>
        <a:p>
          <a:endParaRPr lang="en-US"/>
        </a:p>
      </dgm:t>
    </dgm:pt>
    <dgm:pt modelId="{51F8C5D3-CCB9-4C10-B61C-AB13889CB038}" type="sibTrans" cxnId="{AB842C8A-0DDF-4004-84D2-F43209CF541C}">
      <dgm:prSet/>
      <dgm:spPr/>
      <dgm:t>
        <a:bodyPr/>
        <a:lstStyle/>
        <a:p>
          <a:endParaRPr lang="en-US"/>
        </a:p>
      </dgm:t>
    </dgm:pt>
    <dgm:pt modelId="{316E7523-0E2C-4E2F-9E3D-9C00F54AFA6D}">
      <dgm:prSet phldrT="[Text]"/>
      <dgm:spPr/>
      <dgm:t>
        <a:bodyPr/>
        <a:lstStyle/>
        <a:p>
          <a:r>
            <a:rPr lang="en-US" dirty="0" smtClean="0"/>
            <a:t>Temperature</a:t>
          </a:r>
          <a:endParaRPr lang="en-US" dirty="0"/>
        </a:p>
      </dgm:t>
    </dgm:pt>
    <dgm:pt modelId="{852FFC81-F836-40DD-92E1-1C313198ACBA}" type="parTrans" cxnId="{38B2E698-3409-4C98-9FBA-C6165E6DD90F}">
      <dgm:prSet/>
      <dgm:spPr/>
      <dgm:t>
        <a:bodyPr/>
        <a:lstStyle/>
        <a:p>
          <a:endParaRPr lang="en-US"/>
        </a:p>
      </dgm:t>
    </dgm:pt>
    <dgm:pt modelId="{9F79FF04-B5D9-4D08-ACEA-D370954B90D8}" type="sibTrans" cxnId="{38B2E698-3409-4C98-9FBA-C6165E6DD90F}">
      <dgm:prSet/>
      <dgm:spPr/>
      <dgm:t>
        <a:bodyPr/>
        <a:lstStyle/>
        <a:p>
          <a:endParaRPr lang="en-US"/>
        </a:p>
      </dgm:t>
    </dgm:pt>
    <dgm:pt modelId="{A1454747-090D-4681-BFF3-180B7BB3C56D}">
      <dgm:prSet phldrT="[Text]"/>
      <dgm:spPr/>
      <dgm:t>
        <a:bodyPr/>
        <a:lstStyle/>
        <a:p>
          <a:r>
            <a:rPr lang="en-US" dirty="0" smtClean="0"/>
            <a:t>Soil Factors</a:t>
          </a:r>
          <a:endParaRPr lang="en-US" dirty="0"/>
        </a:p>
      </dgm:t>
    </dgm:pt>
    <dgm:pt modelId="{77DB0ABD-CB0B-4963-ABC8-A47C55CDE18B}" type="parTrans" cxnId="{1A340B75-CB95-4BE6-90DD-DCEFCC7FCCDB}">
      <dgm:prSet/>
      <dgm:spPr/>
      <dgm:t>
        <a:bodyPr/>
        <a:lstStyle/>
        <a:p>
          <a:endParaRPr lang="en-US"/>
        </a:p>
      </dgm:t>
    </dgm:pt>
    <dgm:pt modelId="{C9C2CAE1-F026-45ED-9B0D-54F69CFDE13A}" type="sibTrans" cxnId="{1A340B75-CB95-4BE6-90DD-DCEFCC7FCCDB}">
      <dgm:prSet/>
      <dgm:spPr/>
      <dgm:t>
        <a:bodyPr/>
        <a:lstStyle/>
        <a:p>
          <a:endParaRPr lang="en-US"/>
        </a:p>
      </dgm:t>
    </dgm:pt>
    <dgm:pt modelId="{74130DC2-8E50-43F3-933A-F729F7A7CA60}">
      <dgm:prSet phldrT="[Text]"/>
      <dgm:spPr/>
      <dgm:t>
        <a:bodyPr/>
        <a:lstStyle/>
        <a:p>
          <a:r>
            <a:rPr lang="en-US" dirty="0" smtClean="0"/>
            <a:t>Soil Type</a:t>
          </a:r>
          <a:endParaRPr lang="en-US" dirty="0"/>
        </a:p>
      </dgm:t>
    </dgm:pt>
    <dgm:pt modelId="{936C6C49-E131-4E6B-A95C-A71D0CB168D2}" type="parTrans" cxnId="{12AB8C4C-EADC-47DF-A270-F7C471C4A76C}">
      <dgm:prSet/>
      <dgm:spPr/>
      <dgm:t>
        <a:bodyPr/>
        <a:lstStyle/>
        <a:p>
          <a:endParaRPr lang="en-US"/>
        </a:p>
      </dgm:t>
    </dgm:pt>
    <dgm:pt modelId="{97E2E31F-927F-49B4-8C59-985A7359984A}" type="sibTrans" cxnId="{12AB8C4C-EADC-47DF-A270-F7C471C4A76C}">
      <dgm:prSet/>
      <dgm:spPr/>
      <dgm:t>
        <a:bodyPr/>
        <a:lstStyle/>
        <a:p>
          <a:endParaRPr lang="en-US"/>
        </a:p>
      </dgm:t>
    </dgm:pt>
    <dgm:pt modelId="{AD7EA92B-7845-4B37-A88A-B70233FEA076}">
      <dgm:prSet/>
      <dgm:spPr/>
      <dgm:t>
        <a:bodyPr/>
        <a:lstStyle/>
        <a:p>
          <a:r>
            <a:rPr lang="en-US" dirty="0" smtClean="0"/>
            <a:t>Sunlight</a:t>
          </a:r>
          <a:endParaRPr lang="en-US" dirty="0"/>
        </a:p>
      </dgm:t>
    </dgm:pt>
    <dgm:pt modelId="{BF991AE9-0E9E-4005-AA49-835D0CF00012}" type="parTrans" cxnId="{6DA465CE-E05A-4094-B61B-33EDA9AB5DFF}">
      <dgm:prSet/>
      <dgm:spPr/>
      <dgm:t>
        <a:bodyPr/>
        <a:lstStyle/>
        <a:p>
          <a:endParaRPr lang="en-US"/>
        </a:p>
      </dgm:t>
    </dgm:pt>
    <dgm:pt modelId="{4FAFD573-A8BB-406B-AF1F-9231B1D919BC}" type="sibTrans" cxnId="{6DA465CE-E05A-4094-B61B-33EDA9AB5DFF}">
      <dgm:prSet/>
      <dgm:spPr/>
      <dgm:t>
        <a:bodyPr/>
        <a:lstStyle/>
        <a:p>
          <a:endParaRPr lang="en-US"/>
        </a:p>
      </dgm:t>
    </dgm:pt>
    <dgm:pt modelId="{2FE11C40-529A-481C-A2D6-7C3937FF59BF}">
      <dgm:prSet/>
      <dgm:spPr/>
      <dgm:t>
        <a:bodyPr/>
        <a:lstStyle/>
        <a:p>
          <a:r>
            <a:rPr lang="en-US" dirty="0" smtClean="0"/>
            <a:t>Rainfall</a:t>
          </a:r>
          <a:endParaRPr lang="en-US" dirty="0"/>
        </a:p>
      </dgm:t>
    </dgm:pt>
    <dgm:pt modelId="{A5BF5467-D882-4576-9475-14DD203619AF}" type="parTrans" cxnId="{5944F856-18A7-4ED2-A011-01D89516A29B}">
      <dgm:prSet/>
      <dgm:spPr/>
      <dgm:t>
        <a:bodyPr/>
        <a:lstStyle/>
        <a:p>
          <a:endParaRPr lang="en-US"/>
        </a:p>
      </dgm:t>
    </dgm:pt>
    <dgm:pt modelId="{64AE2721-44C2-404F-A52C-C4510BAB7DB1}" type="sibTrans" cxnId="{5944F856-18A7-4ED2-A011-01D89516A29B}">
      <dgm:prSet/>
      <dgm:spPr/>
      <dgm:t>
        <a:bodyPr/>
        <a:lstStyle/>
        <a:p>
          <a:endParaRPr lang="en-US"/>
        </a:p>
      </dgm:t>
    </dgm:pt>
    <dgm:pt modelId="{C1A54F1A-2B98-4512-9C86-CE4F1AD7B358}">
      <dgm:prSet/>
      <dgm:spPr/>
      <dgm:t>
        <a:bodyPr/>
        <a:lstStyle/>
        <a:p>
          <a:r>
            <a:rPr lang="en-US" dirty="0" err="1" smtClean="0"/>
            <a:t>WInd</a:t>
          </a:r>
          <a:endParaRPr lang="en-US" dirty="0"/>
        </a:p>
      </dgm:t>
    </dgm:pt>
    <dgm:pt modelId="{08482C53-74BD-4906-8511-5D84BE7BC1BB}" type="parTrans" cxnId="{944185C2-AA4E-4BFD-9210-28BA88E69CD6}">
      <dgm:prSet/>
      <dgm:spPr/>
      <dgm:t>
        <a:bodyPr/>
        <a:lstStyle/>
        <a:p>
          <a:endParaRPr lang="en-US"/>
        </a:p>
      </dgm:t>
    </dgm:pt>
    <dgm:pt modelId="{56EBC07A-76A4-468B-8980-9AF95129A71A}" type="sibTrans" cxnId="{944185C2-AA4E-4BFD-9210-28BA88E69CD6}">
      <dgm:prSet/>
      <dgm:spPr/>
      <dgm:t>
        <a:bodyPr/>
        <a:lstStyle/>
        <a:p>
          <a:endParaRPr lang="en-US"/>
        </a:p>
      </dgm:t>
    </dgm:pt>
    <dgm:pt modelId="{B155E27B-864F-468C-9636-5BB560B18807}">
      <dgm:prSet/>
      <dgm:spPr/>
      <dgm:t>
        <a:bodyPr/>
        <a:lstStyle/>
        <a:p>
          <a:r>
            <a:rPr lang="en-US" dirty="0" smtClean="0"/>
            <a:t>Humidity</a:t>
          </a:r>
          <a:endParaRPr lang="en-US" dirty="0"/>
        </a:p>
      </dgm:t>
    </dgm:pt>
    <dgm:pt modelId="{5ADF71CB-2E5E-4BB0-8BB4-C12ECDE27F48}" type="parTrans" cxnId="{5F3840FC-3690-4D7D-8927-BFF4A5F9AD65}">
      <dgm:prSet/>
      <dgm:spPr/>
      <dgm:t>
        <a:bodyPr/>
        <a:lstStyle/>
        <a:p>
          <a:endParaRPr lang="en-US"/>
        </a:p>
      </dgm:t>
    </dgm:pt>
    <dgm:pt modelId="{0DBA25CB-CF5E-461A-B624-E3FF51357D75}" type="sibTrans" cxnId="{5F3840FC-3690-4D7D-8927-BFF4A5F9AD65}">
      <dgm:prSet/>
      <dgm:spPr/>
      <dgm:t>
        <a:bodyPr/>
        <a:lstStyle/>
        <a:p>
          <a:endParaRPr lang="en-US"/>
        </a:p>
      </dgm:t>
    </dgm:pt>
    <dgm:pt modelId="{E2C04F64-148D-4286-9329-AF41F4E1F1C4}">
      <dgm:prSet/>
      <dgm:spPr/>
      <dgm:t>
        <a:bodyPr/>
        <a:lstStyle/>
        <a:p>
          <a:r>
            <a:rPr lang="en-US" dirty="0" smtClean="0"/>
            <a:t>Soil Fertility</a:t>
          </a:r>
          <a:endParaRPr lang="en-US" dirty="0"/>
        </a:p>
      </dgm:t>
    </dgm:pt>
    <dgm:pt modelId="{FD87DCB6-9C59-4C89-8015-8B80E17E207B}" type="parTrans" cxnId="{FFA6E249-7FED-4E8B-8A42-1D53B0B95FC7}">
      <dgm:prSet/>
      <dgm:spPr/>
      <dgm:t>
        <a:bodyPr/>
        <a:lstStyle/>
        <a:p>
          <a:endParaRPr lang="en-US"/>
        </a:p>
      </dgm:t>
    </dgm:pt>
    <dgm:pt modelId="{800A03A5-AF0B-41C7-85CB-FD24583E26F7}" type="sibTrans" cxnId="{FFA6E249-7FED-4E8B-8A42-1D53B0B95FC7}">
      <dgm:prSet/>
      <dgm:spPr/>
      <dgm:t>
        <a:bodyPr/>
        <a:lstStyle/>
        <a:p>
          <a:endParaRPr lang="en-US"/>
        </a:p>
      </dgm:t>
    </dgm:pt>
    <dgm:pt modelId="{6BD08A56-0742-46F2-AFF2-4A5EB5D29575}" type="pres">
      <dgm:prSet presAssocID="{D148746D-ACF3-4137-A249-F5A3E5C33CED}" presName="hierChild1" presStyleCnt="0">
        <dgm:presLayoutVars>
          <dgm:chPref val="1"/>
          <dgm:dir/>
          <dgm:animOne val="branch"/>
          <dgm:animLvl val="lvl"/>
          <dgm:resizeHandles/>
        </dgm:presLayoutVars>
      </dgm:prSet>
      <dgm:spPr/>
      <dgm:t>
        <a:bodyPr/>
        <a:lstStyle/>
        <a:p>
          <a:endParaRPr lang="en-US"/>
        </a:p>
      </dgm:t>
    </dgm:pt>
    <dgm:pt modelId="{0D99C371-E1D1-461B-9947-67A7FA8FE9E0}" type="pres">
      <dgm:prSet presAssocID="{6B1BC9DD-F160-4182-BFD8-446E929CDACD}" presName="hierRoot1" presStyleCnt="0"/>
      <dgm:spPr/>
    </dgm:pt>
    <dgm:pt modelId="{1382012F-ACF4-4A43-90D3-080DA546A334}" type="pres">
      <dgm:prSet presAssocID="{6B1BC9DD-F160-4182-BFD8-446E929CDACD}" presName="composite" presStyleCnt="0"/>
      <dgm:spPr/>
    </dgm:pt>
    <dgm:pt modelId="{EF5BBE08-E1F8-4B6E-853C-1E6409C5B819}" type="pres">
      <dgm:prSet presAssocID="{6B1BC9DD-F160-4182-BFD8-446E929CDACD}" presName="background" presStyleLbl="node0" presStyleIdx="0" presStyleCnt="1"/>
      <dgm:spPr/>
    </dgm:pt>
    <dgm:pt modelId="{23C55B3C-9EF8-479A-8901-A10EFBABACC8}" type="pres">
      <dgm:prSet presAssocID="{6B1BC9DD-F160-4182-BFD8-446E929CDACD}" presName="text" presStyleLbl="fgAcc0" presStyleIdx="0" presStyleCnt="1">
        <dgm:presLayoutVars>
          <dgm:chPref val="3"/>
        </dgm:presLayoutVars>
      </dgm:prSet>
      <dgm:spPr/>
      <dgm:t>
        <a:bodyPr/>
        <a:lstStyle/>
        <a:p>
          <a:endParaRPr lang="en-US"/>
        </a:p>
      </dgm:t>
    </dgm:pt>
    <dgm:pt modelId="{C4F2BAA8-13DC-47DA-97A4-C2A7FFF294CA}" type="pres">
      <dgm:prSet presAssocID="{6B1BC9DD-F160-4182-BFD8-446E929CDACD}" presName="hierChild2" presStyleCnt="0"/>
      <dgm:spPr/>
    </dgm:pt>
    <dgm:pt modelId="{D316A945-28CB-4157-A96B-DFA4E32FAFF0}" type="pres">
      <dgm:prSet presAssocID="{9B07D290-34DB-47C9-AA4B-D28BB358E4FB}" presName="Name10" presStyleLbl="parChTrans1D2" presStyleIdx="0" presStyleCnt="2"/>
      <dgm:spPr/>
      <dgm:t>
        <a:bodyPr/>
        <a:lstStyle/>
        <a:p>
          <a:endParaRPr lang="en-US"/>
        </a:p>
      </dgm:t>
    </dgm:pt>
    <dgm:pt modelId="{A7A3959F-5F24-4DBC-B358-E380B3A75990}" type="pres">
      <dgm:prSet presAssocID="{EE88F888-216A-43B5-A7B4-28EEB628B8AC}" presName="hierRoot2" presStyleCnt="0"/>
      <dgm:spPr/>
    </dgm:pt>
    <dgm:pt modelId="{7E39DE84-0BDC-4E5A-B23E-1AC6BF8CA21E}" type="pres">
      <dgm:prSet presAssocID="{EE88F888-216A-43B5-A7B4-28EEB628B8AC}" presName="composite2" presStyleCnt="0"/>
      <dgm:spPr/>
    </dgm:pt>
    <dgm:pt modelId="{888ED5E6-4095-420D-9232-D1D565A687FF}" type="pres">
      <dgm:prSet presAssocID="{EE88F888-216A-43B5-A7B4-28EEB628B8AC}" presName="background2" presStyleLbl="node2" presStyleIdx="0" presStyleCnt="2"/>
      <dgm:spPr/>
    </dgm:pt>
    <dgm:pt modelId="{5919A08C-B7A6-4EE4-86D2-935BC8D137D4}" type="pres">
      <dgm:prSet presAssocID="{EE88F888-216A-43B5-A7B4-28EEB628B8AC}" presName="text2" presStyleLbl="fgAcc2" presStyleIdx="0" presStyleCnt="2">
        <dgm:presLayoutVars>
          <dgm:chPref val="3"/>
        </dgm:presLayoutVars>
      </dgm:prSet>
      <dgm:spPr/>
      <dgm:t>
        <a:bodyPr/>
        <a:lstStyle/>
        <a:p>
          <a:endParaRPr lang="en-US"/>
        </a:p>
      </dgm:t>
    </dgm:pt>
    <dgm:pt modelId="{B3B8550F-2023-4DFD-9DB8-4F7E1F52904E}" type="pres">
      <dgm:prSet presAssocID="{EE88F888-216A-43B5-A7B4-28EEB628B8AC}" presName="hierChild3" presStyleCnt="0"/>
      <dgm:spPr/>
    </dgm:pt>
    <dgm:pt modelId="{B7E10DBA-6E2A-4F68-BE98-ACEB85BDFE70}" type="pres">
      <dgm:prSet presAssocID="{3EC366B3-ABE4-4C7F-8989-201C4E9EC189}" presName="Name17" presStyleLbl="parChTrans1D3" presStyleIdx="0" presStyleCnt="7"/>
      <dgm:spPr/>
      <dgm:t>
        <a:bodyPr/>
        <a:lstStyle/>
        <a:p>
          <a:endParaRPr lang="en-US"/>
        </a:p>
      </dgm:t>
    </dgm:pt>
    <dgm:pt modelId="{BA618457-0FAD-4C9F-81C8-556D74D9F78A}" type="pres">
      <dgm:prSet presAssocID="{E064233B-5A65-4E15-89CE-9563A51D7FB9}" presName="hierRoot3" presStyleCnt="0"/>
      <dgm:spPr/>
    </dgm:pt>
    <dgm:pt modelId="{36167995-1BDF-4A6E-A31C-7D4F34506751}" type="pres">
      <dgm:prSet presAssocID="{E064233B-5A65-4E15-89CE-9563A51D7FB9}" presName="composite3" presStyleCnt="0"/>
      <dgm:spPr/>
    </dgm:pt>
    <dgm:pt modelId="{49B64A2C-728B-44DB-9420-12058B3C67B2}" type="pres">
      <dgm:prSet presAssocID="{E064233B-5A65-4E15-89CE-9563A51D7FB9}" presName="background3" presStyleLbl="node3" presStyleIdx="0" presStyleCnt="7"/>
      <dgm:spPr/>
    </dgm:pt>
    <dgm:pt modelId="{6378F845-D2EB-4EFB-ABC1-0C48824D2EED}" type="pres">
      <dgm:prSet presAssocID="{E064233B-5A65-4E15-89CE-9563A51D7FB9}" presName="text3" presStyleLbl="fgAcc3" presStyleIdx="0" presStyleCnt="7">
        <dgm:presLayoutVars>
          <dgm:chPref val="3"/>
        </dgm:presLayoutVars>
      </dgm:prSet>
      <dgm:spPr/>
      <dgm:t>
        <a:bodyPr/>
        <a:lstStyle/>
        <a:p>
          <a:endParaRPr lang="en-US"/>
        </a:p>
      </dgm:t>
    </dgm:pt>
    <dgm:pt modelId="{FBFCFC06-1368-45A7-9CB8-A1458722C598}" type="pres">
      <dgm:prSet presAssocID="{E064233B-5A65-4E15-89CE-9563A51D7FB9}" presName="hierChild4" presStyleCnt="0"/>
      <dgm:spPr/>
    </dgm:pt>
    <dgm:pt modelId="{0134EC06-489E-4EB4-A570-37F836E55D7C}" type="pres">
      <dgm:prSet presAssocID="{852FFC81-F836-40DD-92E1-1C313198ACBA}" presName="Name17" presStyleLbl="parChTrans1D3" presStyleIdx="1" presStyleCnt="7"/>
      <dgm:spPr/>
      <dgm:t>
        <a:bodyPr/>
        <a:lstStyle/>
        <a:p>
          <a:endParaRPr lang="en-US"/>
        </a:p>
      </dgm:t>
    </dgm:pt>
    <dgm:pt modelId="{4FA3E906-1BC1-4529-93C3-3EF0A0E41757}" type="pres">
      <dgm:prSet presAssocID="{316E7523-0E2C-4E2F-9E3D-9C00F54AFA6D}" presName="hierRoot3" presStyleCnt="0"/>
      <dgm:spPr/>
    </dgm:pt>
    <dgm:pt modelId="{77837AD3-6D11-480E-933C-6A3F526E146A}" type="pres">
      <dgm:prSet presAssocID="{316E7523-0E2C-4E2F-9E3D-9C00F54AFA6D}" presName="composite3" presStyleCnt="0"/>
      <dgm:spPr/>
    </dgm:pt>
    <dgm:pt modelId="{C11C1236-A0D2-4FFA-BD1C-99074BEBED2A}" type="pres">
      <dgm:prSet presAssocID="{316E7523-0E2C-4E2F-9E3D-9C00F54AFA6D}" presName="background3" presStyleLbl="node3" presStyleIdx="1" presStyleCnt="7"/>
      <dgm:spPr/>
    </dgm:pt>
    <dgm:pt modelId="{8112D02E-655E-4985-81EC-96373A04FECD}" type="pres">
      <dgm:prSet presAssocID="{316E7523-0E2C-4E2F-9E3D-9C00F54AFA6D}" presName="text3" presStyleLbl="fgAcc3" presStyleIdx="1" presStyleCnt="7">
        <dgm:presLayoutVars>
          <dgm:chPref val="3"/>
        </dgm:presLayoutVars>
      </dgm:prSet>
      <dgm:spPr/>
      <dgm:t>
        <a:bodyPr/>
        <a:lstStyle/>
        <a:p>
          <a:endParaRPr lang="en-US"/>
        </a:p>
      </dgm:t>
    </dgm:pt>
    <dgm:pt modelId="{E168CD86-DCC3-4673-A829-2619E199AF45}" type="pres">
      <dgm:prSet presAssocID="{316E7523-0E2C-4E2F-9E3D-9C00F54AFA6D}" presName="hierChild4" presStyleCnt="0"/>
      <dgm:spPr/>
    </dgm:pt>
    <dgm:pt modelId="{DD6383C7-8FD8-4E50-B498-E7C10CF767C5}" type="pres">
      <dgm:prSet presAssocID="{BF991AE9-0E9E-4005-AA49-835D0CF00012}" presName="Name17" presStyleLbl="parChTrans1D3" presStyleIdx="2" presStyleCnt="7"/>
      <dgm:spPr/>
      <dgm:t>
        <a:bodyPr/>
        <a:lstStyle/>
        <a:p>
          <a:endParaRPr lang="en-US"/>
        </a:p>
      </dgm:t>
    </dgm:pt>
    <dgm:pt modelId="{E6663E50-747A-4FB5-9BF4-D9B455ACC404}" type="pres">
      <dgm:prSet presAssocID="{AD7EA92B-7845-4B37-A88A-B70233FEA076}" presName="hierRoot3" presStyleCnt="0"/>
      <dgm:spPr/>
    </dgm:pt>
    <dgm:pt modelId="{3A3EFDB1-D82C-489E-9DB6-2B74D26A2673}" type="pres">
      <dgm:prSet presAssocID="{AD7EA92B-7845-4B37-A88A-B70233FEA076}" presName="composite3" presStyleCnt="0"/>
      <dgm:spPr/>
    </dgm:pt>
    <dgm:pt modelId="{BBCC53E9-8A56-42B8-AB9D-A33CB09342E7}" type="pres">
      <dgm:prSet presAssocID="{AD7EA92B-7845-4B37-A88A-B70233FEA076}" presName="background3" presStyleLbl="node3" presStyleIdx="2" presStyleCnt="7"/>
      <dgm:spPr/>
    </dgm:pt>
    <dgm:pt modelId="{6ED92C7D-CDB3-411D-ABB1-08B5BA122581}" type="pres">
      <dgm:prSet presAssocID="{AD7EA92B-7845-4B37-A88A-B70233FEA076}" presName="text3" presStyleLbl="fgAcc3" presStyleIdx="2" presStyleCnt="7">
        <dgm:presLayoutVars>
          <dgm:chPref val="3"/>
        </dgm:presLayoutVars>
      </dgm:prSet>
      <dgm:spPr/>
      <dgm:t>
        <a:bodyPr/>
        <a:lstStyle/>
        <a:p>
          <a:endParaRPr lang="en-US"/>
        </a:p>
      </dgm:t>
    </dgm:pt>
    <dgm:pt modelId="{D05B861D-E791-43C5-8162-C97A24799444}" type="pres">
      <dgm:prSet presAssocID="{AD7EA92B-7845-4B37-A88A-B70233FEA076}" presName="hierChild4" presStyleCnt="0"/>
      <dgm:spPr/>
    </dgm:pt>
    <dgm:pt modelId="{B4B65B15-F240-43CF-A1CB-C2FE8ABB8EAD}" type="pres">
      <dgm:prSet presAssocID="{A5BF5467-D882-4576-9475-14DD203619AF}" presName="Name17" presStyleLbl="parChTrans1D3" presStyleIdx="3" presStyleCnt="7"/>
      <dgm:spPr/>
      <dgm:t>
        <a:bodyPr/>
        <a:lstStyle/>
        <a:p>
          <a:endParaRPr lang="en-US"/>
        </a:p>
      </dgm:t>
    </dgm:pt>
    <dgm:pt modelId="{699CB367-F67F-4583-AEC4-E6948E772D28}" type="pres">
      <dgm:prSet presAssocID="{2FE11C40-529A-481C-A2D6-7C3937FF59BF}" presName="hierRoot3" presStyleCnt="0"/>
      <dgm:spPr/>
    </dgm:pt>
    <dgm:pt modelId="{30F52A50-A47A-423A-80FD-94458DA2B0E8}" type="pres">
      <dgm:prSet presAssocID="{2FE11C40-529A-481C-A2D6-7C3937FF59BF}" presName="composite3" presStyleCnt="0"/>
      <dgm:spPr/>
    </dgm:pt>
    <dgm:pt modelId="{A6265994-D29D-4132-AC39-366B81CEF300}" type="pres">
      <dgm:prSet presAssocID="{2FE11C40-529A-481C-A2D6-7C3937FF59BF}" presName="background3" presStyleLbl="node3" presStyleIdx="3" presStyleCnt="7"/>
      <dgm:spPr/>
    </dgm:pt>
    <dgm:pt modelId="{C00EC0C8-F162-467E-8BBC-3FE849E14CC7}" type="pres">
      <dgm:prSet presAssocID="{2FE11C40-529A-481C-A2D6-7C3937FF59BF}" presName="text3" presStyleLbl="fgAcc3" presStyleIdx="3" presStyleCnt="7">
        <dgm:presLayoutVars>
          <dgm:chPref val="3"/>
        </dgm:presLayoutVars>
      </dgm:prSet>
      <dgm:spPr/>
      <dgm:t>
        <a:bodyPr/>
        <a:lstStyle/>
        <a:p>
          <a:endParaRPr lang="en-US"/>
        </a:p>
      </dgm:t>
    </dgm:pt>
    <dgm:pt modelId="{5C6D22D6-2343-41B0-9871-D57353C448D7}" type="pres">
      <dgm:prSet presAssocID="{2FE11C40-529A-481C-A2D6-7C3937FF59BF}" presName="hierChild4" presStyleCnt="0"/>
      <dgm:spPr/>
    </dgm:pt>
    <dgm:pt modelId="{0EC9F801-DB71-40D3-9808-C69103764B6C}" type="pres">
      <dgm:prSet presAssocID="{08482C53-74BD-4906-8511-5D84BE7BC1BB}" presName="Name17" presStyleLbl="parChTrans1D3" presStyleIdx="4" presStyleCnt="7"/>
      <dgm:spPr/>
      <dgm:t>
        <a:bodyPr/>
        <a:lstStyle/>
        <a:p>
          <a:endParaRPr lang="en-US"/>
        </a:p>
      </dgm:t>
    </dgm:pt>
    <dgm:pt modelId="{73403038-5AE7-4091-B1F8-125D4FC31EAD}" type="pres">
      <dgm:prSet presAssocID="{C1A54F1A-2B98-4512-9C86-CE4F1AD7B358}" presName="hierRoot3" presStyleCnt="0"/>
      <dgm:spPr/>
    </dgm:pt>
    <dgm:pt modelId="{2854EB9F-EA16-45A7-AD2C-7BFD3CAE840D}" type="pres">
      <dgm:prSet presAssocID="{C1A54F1A-2B98-4512-9C86-CE4F1AD7B358}" presName="composite3" presStyleCnt="0"/>
      <dgm:spPr/>
    </dgm:pt>
    <dgm:pt modelId="{A1396B24-7E20-49C0-B664-BC7AA4686151}" type="pres">
      <dgm:prSet presAssocID="{C1A54F1A-2B98-4512-9C86-CE4F1AD7B358}" presName="background3" presStyleLbl="node3" presStyleIdx="4" presStyleCnt="7"/>
      <dgm:spPr/>
    </dgm:pt>
    <dgm:pt modelId="{8246021D-5DED-4FE7-86A0-04E66679D696}" type="pres">
      <dgm:prSet presAssocID="{C1A54F1A-2B98-4512-9C86-CE4F1AD7B358}" presName="text3" presStyleLbl="fgAcc3" presStyleIdx="4" presStyleCnt="7">
        <dgm:presLayoutVars>
          <dgm:chPref val="3"/>
        </dgm:presLayoutVars>
      </dgm:prSet>
      <dgm:spPr/>
      <dgm:t>
        <a:bodyPr/>
        <a:lstStyle/>
        <a:p>
          <a:endParaRPr lang="en-US"/>
        </a:p>
      </dgm:t>
    </dgm:pt>
    <dgm:pt modelId="{172E955F-607D-4BEC-93AF-6F04BFDC35C9}" type="pres">
      <dgm:prSet presAssocID="{C1A54F1A-2B98-4512-9C86-CE4F1AD7B358}" presName="hierChild4" presStyleCnt="0"/>
      <dgm:spPr/>
    </dgm:pt>
    <dgm:pt modelId="{8A0B8301-D8C7-4814-AE7B-703DABFD1A38}" type="pres">
      <dgm:prSet presAssocID="{5ADF71CB-2E5E-4BB0-8BB4-C12ECDE27F48}" presName="Name17" presStyleLbl="parChTrans1D3" presStyleIdx="5" presStyleCnt="7"/>
      <dgm:spPr/>
      <dgm:t>
        <a:bodyPr/>
        <a:lstStyle/>
        <a:p>
          <a:endParaRPr lang="en-US"/>
        </a:p>
      </dgm:t>
    </dgm:pt>
    <dgm:pt modelId="{AC9419A9-7A1D-4804-B2F0-B0314EA6345C}" type="pres">
      <dgm:prSet presAssocID="{B155E27B-864F-468C-9636-5BB560B18807}" presName="hierRoot3" presStyleCnt="0"/>
      <dgm:spPr/>
    </dgm:pt>
    <dgm:pt modelId="{EC295726-F431-470E-9BF2-DEDCA4357170}" type="pres">
      <dgm:prSet presAssocID="{B155E27B-864F-468C-9636-5BB560B18807}" presName="composite3" presStyleCnt="0"/>
      <dgm:spPr/>
    </dgm:pt>
    <dgm:pt modelId="{8404B2B1-AC01-48F8-89C5-9AE5A8F07D82}" type="pres">
      <dgm:prSet presAssocID="{B155E27B-864F-468C-9636-5BB560B18807}" presName="background3" presStyleLbl="node3" presStyleIdx="5" presStyleCnt="7"/>
      <dgm:spPr/>
    </dgm:pt>
    <dgm:pt modelId="{0CFB4EEE-91DC-4C24-8920-98DE9BB4A0A1}" type="pres">
      <dgm:prSet presAssocID="{B155E27B-864F-468C-9636-5BB560B18807}" presName="text3" presStyleLbl="fgAcc3" presStyleIdx="5" presStyleCnt="7">
        <dgm:presLayoutVars>
          <dgm:chPref val="3"/>
        </dgm:presLayoutVars>
      </dgm:prSet>
      <dgm:spPr/>
      <dgm:t>
        <a:bodyPr/>
        <a:lstStyle/>
        <a:p>
          <a:endParaRPr lang="en-US"/>
        </a:p>
      </dgm:t>
    </dgm:pt>
    <dgm:pt modelId="{05DCC507-E1E7-47E0-BAE3-ABBBA4A9BC5B}" type="pres">
      <dgm:prSet presAssocID="{B155E27B-864F-468C-9636-5BB560B18807}" presName="hierChild4" presStyleCnt="0"/>
      <dgm:spPr/>
    </dgm:pt>
    <dgm:pt modelId="{4B07402A-0D7D-49D5-9258-527AAA3E0AE2}" type="pres">
      <dgm:prSet presAssocID="{77DB0ABD-CB0B-4963-ABC8-A47C55CDE18B}" presName="Name10" presStyleLbl="parChTrans1D2" presStyleIdx="1" presStyleCnt="2"/>
      <dgm:spPr/>
      <dgm:t>
        <a:bodyPr/>
        <a:lstStyle/>
        <a:p>
          <a:endParaRPr lang="en-US"/>
        </a:p>
      </dgm:t>
    </dgm:pt>
    <dgm:pt modelId="{3748DB96-C26D-4101-8C9D-49612F4B8894}" type="pres">
      <dgm:prSet presAssocID="{A1454747-090D-4681-BFF3-180B7BB3C56D}" presName="hierRoot2" presStyleCnt="0"/>
      <dgm:spPr/>
    </dgm:pt>
    <dgm:pt modelId="{DEF7B995-31FB-4B17-A403-27798A72E7B8}" type="pres">
      <dgm:prSet presAssocID="{A1454747-090D-4681-BFF3-180B7BB3C56D}" presName="composite2" presStyleCnt="0"/>
      <dgm:spPr/>
    </dgm:pt>
    <dgm:pt modelId="{DB519062-7FF5-41BE-AFEF-99FFB577E70F}" type="pres">
      <dgm:prSet presAssocID="{A1454747-090D-4681-BFF3-180B7BB3C56D}" presName="background2" presStyleLbl="node2" presStyleIdx="1" presStyleCnt="2"/>
      <dgm:spPr/>
    </dgm:pt>
    <dgm:pt modelId="{CF1FE4EE-C7EA-4285-B97C-DD12C18B96B0}" type="pres">
      <dgm:prSet presAssocID="{A1454747-090D-4681-BFF3-180B7BB3C56D}" presName="text2" presStyleLbl="fgAcc2" presStyleIdx="1" presStyleCnt="2">
        <dgm:presLayoutVars>
          <dgm:chPref val="3"/>
        </dgm:presLayoutVars>
      </dgm:prSet>
      <dgm:spPr/>
      <dgm:t>
        <a:bodyPr/>
        <a:lstStyle/>
        <a:p>
          <a:endParaRPr lang="en-US"/>
        </a:p>
      </dgm:t>
    </dgm:pt>
    <dgm:pt modelId="{377E9250-7BC2-443D-98A5-2477AE940F7E}" type="pres">
      <dgm:prSet presAssocID="{A1454747-090D-4681-BFF3-180B7BB3C56D}" presName="hierChild3" presStyleCnt="0"/>
      <dgm:spPr/>
    </dgm:pt>
    <dgm:pt modelId="{22D1A262-F3B2-4A43-B217-27A74BCE9047}" type="pres">
      <dgm:prSet presAssocID="{936C6C49-E131-4E6B-A95C-A71D0CB168D2}" presName="Name17" presStyleLbl="parChTrans1D3" presStyleIdx="6" presStyleCnt="7"/>
      <dgm:spPr/>
      <dgm:t>
        <a:bodyPr/>
        <a:lstStyle/>
        <a:p>
          <a:endParaRPr lang="en-US"/>
        </a:p>
      </dgm:t>
    </dgm:pt>
    <dgm:pt modelId="{2E849601-514A-4278-A2FD-9E1E193DED4B}" type="pres">
      <dgm:prSet presAssocID="{74130DC2-8E50-43F3-933A-F729F7A7CA60}" presName="hierRoot3" presStyleCnt="0"/>
      <dgm:spPr/>
    </dgm:pt>
    <dgm:pt modelId="{8FCD7A6B-151E-41D3-8B08-0DA52FA6B456}" type="pres">
      <dgm:prSet presAssocID="{74130DC2-8E50-43F3-933A-F729F7A7CA60}" presName="composite3" presStyleCnt="0"/>
      <dgm:spPr/>
    </dgm:pt>
    <dgm:pt modelId="{BA8B9334-FF83-4DB5-AB27-93E1D211FB20}" type="pres">
      <dgm:prSet presAssocID="{74130DC2-8E50-43F3-933A-F729F7A7CA60}" presName="background3" presStyleLbl="node3" presStyleIdx="6" presStyleCnt="7"/>
      <dgm:spPr/>
    </dgm:pt>
    <dgm:pt modelId="{01635AB5-FC00-4779-91A3-55E7C6664D72}" type="pres">
      <dgm:prSet presAssocID="{74130DC2-8E50-43F3-933A-F729F7A7CA60}" presName="text3" presStyleLbl="fgAcc3" presStyleIdx="6" presStyleCnt="7">
        <dgm:presLayoutVars>
          <dgm:chPref val="3"/>
        </dgm:presLayoutVars>
      </dgm:prSet>
      <dgm:spPr/>
      <dgm:t>
        <a:bodyPr/>
        <a:lstStyle/>
        <a:p>
          <a:endParaRPr lang="en-US"/>
        </a:p>
      </dgm:t>
    </dgm:pt>
    <dgm:pt modelId="{FDEBA6B3-C92E-4124-888B-660978EE2E91}" type="pres">
      <dgm:prSet presAssocID="{74130DC2-8E50-43F3-933A-F729F7A7CA60}" presName="hierChild4" presStyleCnt="0"/>
      <dgm:spPr/>
    </dgm:pt>
    <dgm:pt modelId="{5BF721D1-4BBB-44E2-898A-642D75585B8C}" type="pres">
      <dgm:prSet presAssocID="{FD87DCB6-9C59-4C89-8015-8B80E17E207B}" presName="Name23" presStyleLbl="parChTrans1D4" presStyleIdx="0" presStyleCnt="1"/>
      <dgm:spPr/>
      <dgm:t>
        <a:bodyPr/>
        <a:lstStyle/>
        <a:p>
          <a:endParaRPr lang="en-US"/>
        </a:p>
      </dgm:t>
    </dgm:pt>
    <dgm:pt modelId="{63788592-CB9E-4A88-B701-C0EE9CC3D5E1}" type="pres">
      <dgm:prSet presAssocID="{E2C04F64-148D-4286-9329-AF41F4E1F1C4}" presName="hierRoot4" presStyleCnt="0"/>
      <dgm:spPr/>
    </dgm:pt>
    <dgm:pt modelId="{914108E9-1C34-406C-93F0-D1176DA9A141}" type="pres">
      <dgm:prSet presAssocID="{E2C04F64-148D-4286-9329-AF41F4E1F1C4}" presName="composite4" presStyleCnt="0"/>
      <dgm:spPr/>
    </dgm:pt>
    <dgm:pt modelId="{BA0426F8-5A6E-4D07-B2D8-EFA69AC9361A}" type="pres">
      <dgm:prSet presAssocID="{E2C04F64-148D-4286-9329-AF41F4E1F1C4}" presName="background4" presStyleLbl="node4" presStyleIdx="0" presStyleCnt="1"/>
      <dgm:spPr/>
    </dgm:pt>
    <dgm:pt modelId="{C41072D1-003B-44DB-96B6-40A20E9E61EA}" type="pres">
      <dgm:prSet presAssocID="{E2C04F64-148D-4286-9329-AF41F4E1F1C4}" presName="text4" presStyleLbl="fgAcc4" presStyleIdx="0" presStyleCnt="1">
        <dgm:presLayoutVars>
          <dgm:chPref val="3"/>
        </dgm:presLayoutVars>
      </dgm:prSet>
      <dgm:spPr/>
      <dgm:t>
        <a:bodyPr/>
        <a:lstStyle/>
        <a:p>
          <a:endParaRPr lang="en-US"/>
        </a:p>
      </dgm:t>
    </dgm:pt>
    <dgm:pt modelId="{36299486-73E0-4969-88BB-BF9F82D4A3D6}" type="pres">
      <dgm:prSet presAssocID="{E2C04F64-148D-4286-9329-AF41F4E1F1C4}" presName="hierChild5" presStyleCnt="0"/>
      <dgm:spPr/>
    </dgm:pt>
  </dgm:ptLst>
  <dgm:cxnLst>
    <dgm:cxn modelId="{5F3840FC-3690-4D7D-8927-BFF4A5F9AD65}" srcId="{EE88F888-216A-43B5-A7B4-28EEB628B8AC}" destId="{B155E27B-864F-468C-9636-5BB560B18807}" srcOrd="5" destOrd="0" parTransId="{5ADF71CB-2E5E-4BB0-8BB4-C12ECDE27F48}" sibTransId="{0DBA25CB-CF5E-461A-B624-E3FF51357D75}"/>
    <dgm:cxn modelId="{8F1FE12E-7942-419F-8F45-4027FF0582FD}" type="presOf" srcId="{EE88F888-216A-43B5-A7B4-28EEB628B8AC}" destId="{5919A08C-B7A6-4EE4-86D2-935BC8D137D4}" srcOrd="0" destOrd="0" presId="urn:microsoft.com/office/officeart/2005/8/layout/hierarchy1"/>
    <dgm:cxn modelId="{AB842C8A-0DDF-4004-84D2-F43209CF541C}" srcId="{EE88F888-216A-43B5-A7B4-28EEB628B8AC}" destId="{E064233B-5A65-4E15-89CE-9563A51D7FB9}" srcOrd="0" destOrd="0" parTransId="{3EC366B3-ABE4-4C7F-8989-201C4E9EC189}" sibTransId="{51F8C5D3-CCB9-4C10-B61C-AB13889CB038}"/>
    <dgm:cxn modelId="{65946D85-9338-4A4A-AF00-643D0EBED338}" type="presOf" srcId="{74130DC2-8E50-43F3-933A-F729F7A7CA60}" destId="{01635AB5-FC00-4779-91A3-55E7C6664D72}" srcOrd="0" destOrd="0" presId="urn:microsoft.com/office/officeart/2005/8/layout/hierarchy1"/>
    <dgm:cxn modelId="{46F36B1B-7838-44C1-A030-7D50CD2E3185}" type="presOf" srcId="{C1A54F1A-2B98-4512-9C86-CE4F1AD7B358}" destId="{8246021D-5DED-4FE7-86A0-04E66679D696}" srcOrd="0" destOrd="0" presId="urn:microsoft.com/office/officeart/2005/8/layout/hierarchy1"/>
    <dgm:cxn modelId="{12AB8C4C-EADC-47DF-A270-F7C471C4A76C}" srcId="{A1454747-090D-4681-BFF3-180B7BB3C56D}" destId="{74130DC2-8E50-43F3-933A-F729F7A7CA60}" srcOrd="0" destOrd="0" parTransId="{936C6C49-E131-4E6B-A95C-A71D0CB168D2}" sibTransId="{97E2E31F-927F-49B4-8C59-985A7359984A}"/>
    <dgm:cxn modelId="{D656A145-5E43-491C-8563-3098C2C0137F}" type="presOf" srcId="{936C6C49-E131-4E6B-A95C-A71D0CB168D2}" destId="{22D1A262-F3B2-4A43-B217-27A74BCE9047}" srcOrd="0" destOrd="0" presId="urn:microsoft.com/office/officeart/2005/8/layout/hierarchy1"/>
    <dgm:cxn modelId="{B3187CFE-662A-487B-8BB7-983825924028}" type="presOf" srcId="{A5BF5467-D882-4576-9475-14DD203619AF}" destId="{B4B65B15-F240-43CF-A1CB-C2FE8ABB8EAD}" srcOrd="0" destOrd="0" presId="urn:microsoft.com/office/officeart/2005/8/layout/hierarchy1"/>
    <dgm:cxn modelId="{38B2E698-3409-4C98-9FBA-C6165E6DD90F}" srcId="{EE88F888-216A-43B5-A7B4-28EEB628B8AC}" destId="{316E7523-0E2C-4E2F-9E3D-9C00F54AFA6D}" srcOrd="1" destOrd="0" parTransId="{852FFC81-F836-40DD-92E1-1C313198ACBA}" sibTransId="{9F79FF04-B5D9-4D08-ACEA-D370954B90D8}"/>
    <dgm:cxn modelId="{BE664DA8-64C6-4729-8E6E-1D5FC5B9EA86}" type="presOf" srcId="{5ADF71CB-2E5E-4BB0-8BB4-C12ECDE27F48}" destId="{8A0B8301-D8C7-4814-AE7B-703DABFD1A38}" srcOrd="0" destOrd="0" presId="urn:microsoft.com/office/officeart/2005/8/layout/hierarchy1"/>
    <dgm:cxn modelId="{BA7066B2-AAF4-4D85-A17D-76601D2EFB2B}" type="presOf" srcId="{A1454747-090D-4681-BFF3-180B7BB3C56D}" destId="{CF1FE4EE-C7EA-4285-B97C-DD12C18B96B0}" srcOrd="0" destOrd="0" presId="urn:microsoft.com/office/officeart/2005/8/layout/hierarchy1"/>
    <dgm:cxn modelId="{1A340B75-CB95-4BE6-90DD-DCEFCC7FCCDB}" srcId="{6B1BC9DD-F160-4182-BFD8-446E929CDACD}" destId="{A1454747-090D-4681-BFF3-180B7BB3C56D}" srcOrd="1" destOrd="0" parTransId="{77DB0ABD-CB0B-4963-ABC8-A47C55CDE18B}" sibTransId="{C9C2CAE1-F026-45ED-9B0D-54F69CFDE13A}"/>
    <dgm:cxn modelId="{5156C54E-1C97-416D-A5D9-427187D207D7}" srcId="{6B1BC9DD-F160-4182-BFD8-446E929CDACD}" destId="{EE88F888-216A-43B5-A7B4-28EEB628B8AC}" srcOrd="0" destOrd="0" parTransId="{9B07D290-34DB-47C9-AA4B-D28BB358E4FB}" sibTransId="{7025B05B-9F0C-4215-992B-A83530A6A816}"/>
    <dgm:cxn modelId="{DF768933-DAA5-436E-8826-2A49176758C0}" type="presOf" srcId="{2FE11C40-529A-481C-A2D6-7C3937FF59BF}" destId="{C00EC0C8-F162-467E-8BBC-3FE849E14CC7}" srcOrd="0" destOrd="0" presId="urn:microsoft.com/office/officeart/2005/8/layout/hierarchy1"/>
    <dgm:cxn modelId="{3E159DFC-6276-4AAA-8663-2293CCBEBD6A}" type="presOf" srcId="{D148746D-ACF3-4137-A249-F5A3E5C33CED}" destId="{6BD08A56-0742-46F2-AFF2-4A5EB5D29575}" srcOrd="0" destOrd="0" presId="urn:microsoft.com/office/officeart/2005/8/layout/hierarchy1"/>
    <dgm:cxn modelId="{6DA465CE-E05A-4094-B61B-33EDA9AB5DFF}" srcId="{EE88F888-216A-43B5-A7B4-28EEB628B8AC}" destId="{AD7EA92B-7845-4B37-A88A-B70233FEA076}" srcOrd="2" destOrd="0" parTransId="{BF991AE9-0E9E-4005-AA49-835D0CF00012}" sibTransId="{4FAFD573-A8BB-406B-AF1F-9231B1D919BC}"/>
    <dgm:cxn modelId="{3005CD06-5768-4C25-A79F-54E90C7AB1BB}" type="presOf" srcId="{E064233B-5A65-4E15-89CE-9563A51D7FB9}" destId="{6378F845-D2EB-4EFB-ABC1-0C48824D2EED}" srcOrd="0" destOrd="0" presId="urn:microsoft.com/office/officeart/2005/8/layout/hierarchy1"/>
    <dgm:cxn modelId="{7E18C03A-7ADD-410E-9A4A-81A2C17307C5}" srcId="{D148746D-ACF3-4137-A249-F5A3E5C33CED}" destId="{6B1BC9DD-F160-4182-BFD8-446E929CDACD}" srcOrd="0" destOrd="0" parTransId="{D4041692-E35C-4739-8DFF-ED49DB07DDE1}" sibTransId="{0740968E-2488-41DE-85E4-BF3455F79939}"/>
    <dgm:cxn modelId="{75E87496-E880-4DF2-BCDD-15329B5379D1}" type="presOf" srcId="{852FFC81-F836-40DD-92E1-1C313198ACBA}" destId="{0134EC06-489E-4EB4-A570-37F836E55D7C}" srcOrd="0" destOrd="0" presId="urn:microsoft.com/office/officeart/2005/8/layout/hierarchy1"/>
    <dgm:cxn modelId="{944185C2-AA4E-4BFD-9210-28BA88E69CD6}" srcId="{EE88F888-216A-43B5-A7B4-28EEB628B8AC}" destId="{C1A54F1A-2B98-4512-9C86-CE4F1AD7B358}" srcOrd="4" destOrd="0" parTransId="{08482C53-74BD-4906-8511-5D84BE7BC1BB}" sibTransId="{56EBC07A-76A4-468B-8980-9AF95129A71A}"/>
    <dgm:cxn modelId="{A4B43645-4E60-4039-9FEE-540C8CD79DAA}" type="presOf" srcId="{316E7523-0E2C-4E2F-9E3D-9C00F54AFA6D}" destId="{8112D02E-655E-4985-81EC-96373A04FECD}" srcOrd="0" destOrd="0" presId="urn:microsoft.com/office/officeart/2005/8/layout/hierarchy1"/>
    <dgm:cxn modelId="{FFA6E249-7FED-4E8B-8A42-1D53B0B95FC7}" srcId="{74130DC2-8E50-43F3-933A-F729F7A7CA60}" destId="{E2C04F64-148D-4286-9329-AF41F4E1F1C4}" srcOrd="0" destOrd="0" parTransId="{FD87DCB6-9C59-4C89-8015-8B80E17E207B}" sibTransId="{800A03A5-AF0B-41C7-85CB-FD24583E26F7}"/>
    <dgm:cxn modelId="{8DE6CB20-5AE5-44F1-8621-EC6DF072BD1D}" type="presOf" srcId="{B155E27B-864F-468C-9636-5BB560B18807}" destId="{0CFB4EEE-91DC-4C24-8920-98DE9BB4A0A1}" srcOrd="0" destOrd="0" presId="urn:microsoft.com/office/officeart/2005/8/layout/hierarchy1"/>
    <dgm:cxn modelId="{C0EF9BEB-71D3-408C-B3B2-24784B495564}" type="presOf" srcId="{E2C04F64-148D-4286-9329-AF41F4E1F1C4}" destId="{C41072D1-003B-44DB-96B6-40A20E9E61EA}" srcOrd="0" destOrd="0" presId="urn:microsoft.com/office/officeart/2005/8/layout/hierarchy1"/>
    <dgm:cxn modelId="{DE3B4183-3B2E-4970-A5F2-2502EF959710}" type="presOf" srcId="{6B1BC9DD-F160-4182-BFD8-446E929CDACD}" destId="{23C55B3C-9EF8-479A-8901-A10EFBABACC8}" srcOrd="0" destOrd="0" presId="urn:microsoft.com/office/officeart/2005/8/layout/hierarchy1"/>
    <dgm:cxn modelId="{5944F856-18A7-4ED2-A011-01D89516A29B}" srcId="{EE88F888-216A-43B5-A7B4-28EEB628B8AC}" destId="{2FE11C40-529A-481C-A2D6-7C3937FF59BF}" srcOrd="3" destOrd="0" parTransId="{A5BF5467-D882-4576-9475-14DD203619AF}" sibTransId="{64AE2721-44C2-404F-A52C-C4510BAB7DB1}"/>
    <dgm:cxn modelId="{B20BC04B-3531-44F4-AF0D-54C07AA6FA65}" type="presOf" srcId="{08482C53-74BD-4906-8511-5D84BE7BC1BB}" destId="{0EC9F801-DB71-40D3-9808-C69103764B6C}" srcOrd="0" destOrd="0" presId="urn:microsoft.com/office/officeart/2005/8/layout/hierarchy1"/>
    <dgm:cxn modelId="{5B9F5F97-FC04-4882-8523-97DCDD8716DF}" type="presOf" srcId="{BF991AE9-0E9E-4005-AA49-835D0CF00012}" destId="{DD6383C7-8FD8-4E50-B498-E7C10CF767C5}" srcOrd="0" destOrd="0" presId="urn:microsoft.com/office/officeart/2005/8/layout/hierarchy1"/>
    <dgm:cxn modelId="{2E5FDFE4-A39D-4E80-9181-8C5D4CB75AE5}" type="presOf" srcId="{77DB0ABD-CB0B-4963-ABC8-A47C55CDE18B}" destId="{4B07402A-0D7D-49D5-9258-527AAA3E0AE2}" srcOrd="0" destOrd="0" presId="urn:microsoft.com/office/officeart/2005/8/layout/hierarchy1"/>
    <dgm:cxn modelId="{A395E3CA-6AF3-4D7A-B3EE-6FE9156C99BA}" type="presOf" srcId="{AD7EA92B-7845-4B37-A88A-B70233FEA076}" destId="{6ED92C7D-CDB3-411D-ABB1-08B5BA122581}" srcOrd="0" destOrd="0" presId="urn:microsoft.com/office/officeart/2005/8/layout/hierarchy1"/>
    <dgm:cxn modelId="{D88A3F8C-9BE8-42BE-A63E-91546BD91AD4}" type="presOf" srcId="{9B07D290-34DB-47C9-AA4B-D28BB358E4FB}" destId="{D316A945-28CB-4157-A96B-DFA4E32FAFF0}" srcOrd="0" destOrd="0" presId="urn:microsoft.com/office/officeart/2005/8/layout/hierarchy1"/>
    <dgm:cxn modelId="{A91299C7-2AF9-4EE6-B747-330C70E1C90D}" type="presOf" srcId="{3EC366B3-ABE4-4C7F-8989-201C4E9EC189}" destId="{B7E10DBA-6E2A-4F68-BE98-ACEB85BDFE70}" srcOrd="0" destOrd="0" presId="urn:microsoft.com/office/officeart/2005/8/layout/hierarchy1"/>
    <dgm:cxn modelId="{3340A090-D0FD-48E1-BD1A-012ECFD6D83C}" type="presOf" srcId="{FD87DCB6-9C59-4C89-8015-8B80E17E207B}" destId="{5BF721D1-4BBB-44E2-898A-642D75585B8C}" srcOrd="0" destOrd="0" presId="urn:microsoft.com/office/officeart/2005/8/layout/hierarchy1"/>
    <dgm:cxn modelId="{CD31B9B9-4391-4ED3-8788-183449F974E2}" type="presParOf" srcId="{6BD08A56-0742-46F2-AFF2-4A5EB5D29575}" destId="{0D99C371-E1D1-461B-9947-67A7FA8FE9E0}" srcOrd="0" destOrd="0" presId="urn:microsoft.com/office/officeart/2005/8/layout/hierarchy1"/>
    <dgm:cxn modelId="{88C290C5-DFEF-44A6-9718-CEF3BE39152D}" type="presParOf" srcId="{0D99C371-E1D1-461B-9947-67A7FA8FE9E0}" destId="{1382012F-ACF4-4A43-90D3-080DA546A334}" srcOrd="0" destOrd="0" presId="urn:microsoft.com/office/officeart/2005/8/layout/hierarchy1"/>
    <dgm:cxn modelId="{EE476FD8-6071-4603-AA93-B38C74516EB3}" type="presParOf" srcId="{1382012F-ACF4-4A43-90D3-080DA546A334}" destId="{EF5BBE08-E1F8-4B6E-853C-1E6409C5B819}" srcOrd="0" destOrd="0" presId="urn:microsoft.com/office/officeart/2005/8/layout/hierarchy1"/>
    <dgm:cxn modelId="{8197726A-5A7A-476B-ABFB-DDD883E6D611}" type="presParOf" srcId="{1382012F-ACF4-4A43-90D3-080DA546A334}" destId="{23C55B3C-9EF8-479A-8901-A10EFBABACC8}" srcOrd="1" destOrd="0" presId="urn:microsoft.com/office/officeart/2005/8/layout/hierarchy1"/>
    <dgm:cxn modelId="{516F9325-AB93-4BD8-A0AC-B3EC05B75227}" type="presParOf" srcId="{0D99C371-E1D1-461B-9947-67A7FA8FE9E0}" destId="{C4F2BAA8-13DC-47DA-97A4-C2A7FFF294CA}" srcOrd="1" destOrd="0" presId="urn:microsoft.com/office/officeart/2005/8/layout/hierarchy1"/>
    <dgm:cxn modelId="{6F39A3B2-520C-4260-8BD8-A4D4DD4E7579}" type="presParOf" srcId="{C4F2BAA8-13DC-47DA-97A4-C2A7FFF294CA}" destId="{D316A945-28CB-4157-A96B-DFA4E32FAFF0}" srcOrd="0" destOrd="0" presId="urn:microsoft.com/office/officeart/2005/8/layout/hierarchy1"/>
    <dgm:cxn modelId="{1BACE732-BABD-4D27-B2AB-56CED56A51A5}" type="presParOf" srcId="{C4F2BAA8-13DC-47DA-97A4-C2A7FFF294CA}" destId="{A7A3959F-5F24-4DBC-B358-E380B3A75990}" srcOrd="1" destOrd="0" presId="urn:microsoft.com/office/officeart/2005/8/layout/hierarchy1"/>
    <dgm:cxn modelId="{F05D3CF1-115E-429F-BFC4-C49B63C99068}" type="presParOf" srcId="{A7A3959F-5F24-4DBC-B358-E380B3A75990}" destId="{7E39DE84-0BDC-4E5A-B23E-1AC6BF8CA21E}" srcOrd="0" destOrd="0" presId="urn:microsoft.com/office/officeart/2005/8/layout/hierarchy1"/>
    <dgm:cxn modelId="{A355EE1C-5615-4D32-8972-C80C9990D83B}" type="presParOf" srcId="{7E39DE84-0BDC-4E5A-B23E-1AC6BF8CA21E}" destId="{888ED5E6-4095-420D-9232-D1D565A687FF}" srcOrd="0" destOrd="0" presId="urn:microsoft.com/office/officeart/2005/8/layout/hierarchy1"/>
    <dgm:cxn modelId="{F6EE3724-C4F2-4761-B364-2CA1B8E6F48C}" type="presParOf" srcId="{7E39DE84-0BDC-4E5A-B23E-1AC6BF8CA21E}" destId="{5919A08C-B7A6-4EE4-86D2-935BC8D137D4}" srcOrd="1" destOrd="0" presId="urn:microsoft.com/office/officeart/2005/8/layout/hierarchy1"/>
    <dgm:cxn modelId="{28A704E6-5220-41B2-B66D-D47DFDBFA1C2}" type="presParOf" srcId="{A7A3959F-5F24-4DBC-B358-E380B3A75990}" destId="{B3B8550F-2023-4DFD-9DB8-4F7E1F52904E}" srcOrd="1" destOrd="0" presId="urn:microsoft.com/office/officeart/2005/8/layout/hierarchy1"/>
    <dgm:cxn modelId="{D3C3A26F-CF4C-4E28-88ED-E9471CBC5FF5}" type="presParOf" srcId="{B3B8550F-2023-4DFD-9DB8-4F7E1F52904E}" destId="{B7E10DBA-6E2A-4F68-BE98-ACEB85BDFE70}" srcOrd="0" destOrd="0" presId="urn:microsoft.com/office/officeart/2005/8/layout/hierarchy1"/>
    <dgm:cxn modelId="{8E5941E1-264B-40E3-88DD-59CD845D0E83}" type="presParOf" srcId="{B3B8550F-2023-4DFD-9DB8-4F7E1F52904E}" destId="{BA618457-0FAD-4C9F-81C8-556D74D9F78A}" srcOrd="1" destOrd="0" presId="urn:microsoft.com/office/officeart/2005/8/layout/hierarchy1"/>
    <dgm:cxn modelId="{E2F9113F-6094-4B4F-A735-50D4FE74BEB2}" type="presParOf" srcId="{BA618457-0FAD-4C9F-81C8-556D74D9F78A}" destId="{36167995-1BDF-4A6E-A31C-7D4F34506751}" srcOrd="0" destOrd="0" presId="urn:microsoft.com/office/officeart/2005/8/layout/hierarchy1"/>
    <dgm:cxn modelId="{70A31145-509F-47BC-B7AA-B71931845520}" type="presParOf" srcId="{36167995-1BDF-4A6E-A31C-7D4F34506751}" destId="{49B64A2C-728B-44DB-9420-12058B3C67B2}" srcOrd="0" destOrd="0" presId="urn:microsoft.com/office/officeart/2005/8/layout/hierarchy1"/>
    <dgm:cxn modelId="{A9ACA809-F154-4D94-898E-7B70FC8BFF64}" type="presParOf" srcId="{36167995-1BDF-4A6E-A31C-7D4F34506751}" destId="{6378F845-D2EB-4EFB-ABC1-0C48824D2EED}" srcOrd="1" destOrd="0" presId="urn:microsoft.com/office/officeart/2005/8/layout/hierarchy1"/>
    <dgm:cxn modelId="{7744BDD1-9B30-4C7A-A9F7-EC0F779C535E}" type="presParOf" srcId="{BA618457-0FAD-4C9F-81C8-556D74D9F78A}" destId="{FBFCFC06-1368-45A7-9CB8-A1458722C598}" srcOrd="1" destOrd="0" presId="urn:microsoft.com/office/officeart/2005/8/layout/hierarchy1"/>
    <dgm:cxn modelId="{B29DCD46-22E6-4877-9DE8-001920D1EC9A}" type="presParOf" srcId="{B3B8550F-2023-4DFD-9DB8-4F7E1F52904E}" destId="{0134EC06-489E-4EB4-A570-37F836E55D7C}" srcOrd="2" destOrd="0" presId="urn:microsoft.com/office/officeart/2005/8/layout/hierarchy1"/>
    <dgm:cxn modelId="{5491DD36-DA98-45F2-A8FD-939969C955DA}" type="presParOf" srcId="{B3B8550F-2023-4DFD-9DB8-4F7E1F52904E}" destId="{4FA3E906-1BC1-4529-93C3-3EF0A0E41757}" srcOrd="3" destOrd="0" presId="urn:microsoft.com/office/officeart/2005/8/layout/hierarchy1"/>
    <dgm:cxn modelId="{713BEA4B-1E18-47D6-9DF4-FF577CAB51D2}" type="presParOf" srcId="{4FA3E906-1BC1-4529-93C3-3EF0A0E41757}" destId="{77837AD3-6D11-480E-933C-6A3F526E146A}" srcOrd="0" destOrd="0" presId="urn:microsoft.com/office/officeart/2005/8/layout/hierarchy1"/>
    <dgm:cxn modelId="{E7E713DD-91EA-4DCC-B560-E8A7C3C88E7F}" type="presParOf" srcId="{77837AD3-6D11-480E-933C-6A3F526E146A}" destId="{C11C1236-A0D2-4FFA-BD1C-99074BEBED2A}" srcOrd="0" destOrd="0" presId="urn:microsoft.com/office/officeart/2005/8/layout/hierarchy1"/>
    <dgm:cxn modelId="{41C791D7-893B-4303-A477-FEEF8B9ADBDF}" type="presParOf" srcId="{77837AD3-6D11-480E-933C-6A3F526E146A}" destId="{8112D02E-655E-4985-81EC-96373A04FECD}" srcOrd="1" destOrd="0" presId="urn:microsoft.com/office/officeart/2005/8/layout/hierarchy1"/>
    <dgm:cxn modelId="{54481841-375D-4CAE-AB55-7A6EE26BA441}" type="presParOf" srcId="{4FA3E906-1BC1-4529-93C3-3EF0A0E41757}" destId="{E168CD86-DCC3-4673-A829-2619E199AF45}" srcOrd="1" destOrd="0" presId="urn:microsoft.com/office/officeart/2005/8/layout/hierarchy1"/>
    <dgm:cxn modelId="{1812BAD1-53C2-4BBD-A60E-F9C8E64B2ED2}" type="presParOf" srcId="{B3B8550F-2023-4DFD-9DB8-4F7E1F52904E}" destId="{DD6383C7-8FD8-4E50-B498-E7C10CF767C5}" srcOrd="4" destOrd="0" presId="urn:microsoft.com/office/officeart/2005/8/layout/hierarchy1"/>
    <dgm:cxn modelId="{8DCEEC46-7901-4487-888A-01EE95D1FF6A}" type="presParOf" srcId="{B3B8550F-2023-4DFD-9DB8-4F7E1F52904E}" destId="{E6663E50-747A-4FB5-9BF4-D9B455ACC404}" srcOrd="5" destOrd="0" presId="urn:microsoft.com/office/officeart/2005/8/layout/hierarchy1"/>
    <dgm:cxn modelId="{96B67889-C490-46C0-A5F7-77601FF11B7C}" type="presParOf" srcId="{E6663E50-747A-4FB5-9BF4-D9B455ACC404}" destId="{3A3EFDB1-D82C-489E-9DB6-2B74D26A2673}" srcOrd="0" destOrd="0" presId="urn:microsoft.com/office/officeart/2005/8/layout/hierarchy1"/>
    <dgm:cxn modelId="{91415BA0-BE65-43B2-8719-081246EF6CAE}" type="presParOf" srcId="{3A3EFDB1-D82C-489E-9DB6-2B74D26A2673}" destId="{BBCC53E9-8A56-42B8-AB9D-A33CB09342E7}" srcOrd="0" destOrd="0" presId="urn:microsoft.com/office/officeart/2005/8/layout/hierarchy1"/>
    <dgm:cxn modelId="{EEA620D6-DD1E-4F2B-ABE0-72C9239C30CF}" type="presParOf" srcId="{3A3EFDB1-D82C-489E-9DB6-2B74D26A2673}" destId="{6ED92C7D-CDB3-411D-ABB1-08B5BA122581}" srcOrd="1" destOrd="0" presId="urn:microsoft.com/office/officeart/2005/8/layout/hierarchy1"/>
    <dgm:cxn modelId="{6718ED48-3DDF-4E9F-BAFC-E77F9AC80462}" type="presParOf" srcId="{E6663E50-747A-4FB5-9BF4-D9B455ACC404}" destId="{D05B861D-E791-43C5-8162-C97A24799444}" srcOrd="1" destOrd="0" presId="urn:microsoft.com/office/officeart/2005/8/layout/hierarchy1"/>
    <dgm:cxn modelId="{37A2B7B2-A36E-48E8-B480-B10D6027ADE0}" type="presParOf" srcId="{B3B8550F-2023-4DFD-9DB8-4F7E1F52904E}" destId="{B4B65B15-F240-43CF-A1CB-C2FE8ABB8EAD}" srcOrd="6" destOrd="0" presId="urn:microsoft.com/office/officeart/2005/8/layout/hierarchy1"/>
    <dgm:cxn modelId="{BF8E0DAC-D9F7-4289-AFFD-037C33BFC8AE}" type="presParOf" srcId="{B3B8550F-2023-4DFD-9DB8-4F7E1F52904E}" destId="{699CB367-F67F-4583-AEC4-E6948E772D28}" srcOrd="7" destOrd="0" presId="urn:microsoft.com/office/officeart/2005/8/layout/hierarchy1"/>
    <dgm:cxn modelId="{222F3C1B-6404-46B9-B524-EAD2CBB422F7}" type="presParOf" srcId="{699CB367-F67F-4583-AEC4-E6948E772D28}" destId="{30F52A50-A47A-423A-80FD-94458DA2B0E8}" srcOrd="0" destOrd="0" presId="urn:microsoft.com/office/officeart/2005/8/layout/hierarchy1"/>
    <dgm:cxn modelId="{F63B4B49-0182-4159-A45F-A83CB9080FF5}" type="presParOf" srcId="{30F52A50-A47A-423A-80FD-94458DA2B0E8}" destId="{A6265994-D29D-4132-AC39-366B81CEF300}" srcOrd="0" destOrd="0" presId="urn:microsoft.com/office/officeart/2005/8/layout/hierarchy1"/>
    <dgm:cxn modelId="{1F14E31A-D823-45D7-AB15-B8571C24738F}" type="presParOf" srcId="{30F52A50-A47A-423A-80FD-94458DA2B0E8}" destId="{C00EC0C8-F162-467E-8BBC-3FE849E14CC7}" srcOrd="1" destOrd="0" presId="urn:microsoft.com/office/officeart/2005/8/layout/hierarchy1"/>
    <dgm:cxn modelId="{6DD8305F-0891-4B1D-BF2D-EBAE89B27AAE}" type="presParOf" srcId="{699CB367-F67F-4583-AEC4-E6948E772D28}" destId="{5C6D22D6-2343-41B0-9871-D57353C448D7}" srcOrd="1" destOrd="0" presId="urn:microsoft.com/office/officeart/2005/8/layout/hierarchy1"/>
    <dgm:cxn modelId="{3CEA865A-863C-4446-BEA4-1BCBF6702D20}" type="presParOf" srcId="{B3B8550F-2023-4DFD-9DB8-4F7E1F52904E}" destId="{0EC9F801-DB71-40D3-9808-C69103764B6C}" srcOrd="8" destOrd="0" presId="urn:microsoft.com/office/officeart/2005/8/layout/hierarchy1"/>
    <dgm:cxn modelId="{35BCEF9A-6729-404C-B4B9-A36BE3562DE2}" type="presParOf" srcId="{B3B8550F-2023-4DFD-9DB8-4F7E1F52904E}" destId="{73403038-5AE7-4091-B1F8-125D4FC31EAD}" srcOrd="9" destOrd="0" presId="urn:microsoft.com/office/officeart/2005/8/layout/hierarchy1"/>
    <dgm:cxn modelId="{FD73480F-815B-407C-85E8-C8C1365B0350}" type="presParOf" srcId="{73403038-5AE7-4091-B1F8-125D4FC31EAD}" destId="{2854EB9F-EA16-45A7-AD2C-7BFD3CAE840D}" srcOrd="0" destOrd="0" presId="urn:microsoft.com/office/officeart/2005/8/layout/hierarchy1"/>
    <dgm:cxn modelId="{67899DFE-137F-4E09-A25D-C858C673293D}" type="presParOf" srcId="{2854EB9F-EA16-45A7-AD2C-7BFD3CAE840D}" destId="{A1396B24-7E20-49C0-B664-BC7AA4686151}" srcOrd="0" destOrd="0" presId="urn:microsoft.com/office/officeart/2005/8/layout/hierarchy1"/>
    <dgm:cxn modelId="{ADAAD696-2174-43B5-AF5B-6393DAF68989}" type="presParOf" srcId="{2854EB9F-EA16-45A7-AD2C-7BFD3CAE840D}" destId="{8246021D-5DED-4FE7-86A0-04E66679D696}" srcOrd="1" destOrd="0" presId="urn:microsoft.com/office/officeart/2005/8/layout/hierarchy1"/>
    <dgm:cxn modelId="{C560F8BB-E8A7-4022-B6AF-19C6DEE2FB2B}" type="presParOf" srcId="{73403038-5AE7-4091-B1F8-125D4FC31EAD}" destId="{172E955F-607D-4BEC-93AF-6F04BFDC35C9}" srcOrd="1" destOrd="0" presId="urn:microsoft.com/office/officeart/2005/8/layout/hierarchy1"/>
    <dgm:cxn modelId="{6634333D-1E58-4B2A-8C00-AC5779D2A611}" type="presParOf" srcId="{B3B8550F-2023-4DFD-9DB8-4F7E1F52904E}" destId="{8A0B8301-D8C7-4814-AE7B-703DABFD1A38}" srcOrd="10" destOrd="0" presId="urn:microsoft.com/office/officeart/2005/8/layout/hierarchy1"/>
    <dgm:cxn modelId="{B5CB33A9-08D3-4DFC-B935-1BFDFE63B98C}" type="presParOf" srcId="{B3B8550F-2023-4DFD-9DB8-4F7E1F52904E}" destId="{AC9419A9-7A1D-4804-B2F0-B0314EA6345C}" srcOrd="11" destOrd="0" presId="urn:microsoft.com/office/officeart/2005/8/layout/hierarchy1"/>
    <dgm:cxn modelId="{D2374B6D-D8DF-4FAD-9B34-79979D2A66D8}" type="presParOf" srcId="{AC9419A9-7A1D-4804-B2F0-B0314EA6345C}" destId="{EC295726-F431-470E-9BF2-DEDCA4357170}" srcOrd="0" destOrd="0" presId="urn:microsoft.com/office/officeart/2005/8/layout/hierarchy1"/>
    <dgm:cxn modelId="{BFD4D4F2-0169-4DAE-B972-3CEAB07792A3}" type="presParOf" srcId="{EC295726-F431-470E-9BF2-DEDCA4357170}" destId="{8404B2B1-AC01-48F8-89C5-9AE5A8F07D82}" srcOrd="0" destOrd="0" presId="urn:microsoft.com/office/officeart/2005/8/layout/hierarchy1"/>
    <dgm:cxn modelId="{95389D05-5E34-4A40-9721-4C76709301E8}" type="presParOf" srcId="{EC295726-F431-470E-9BF2-DEDCA4357170}" destId="{0CFB4EEE-91DC-4C24-8920-98DE9BB4A0A1}" srcOrd="1" destOrd="0" presId="urn:microsoft.com/office/officeart/2005/8/layout/hierarchy1"/>
    <dgm:cxn modelId="{2C751BB4-FEB5-4335-8162-6CCC2984F621}" type="presParOf" srcId="{AC9419A9-7A1D-4804-B2F0-B0314EA6345C}" destId="{05DCC507-E1E7-47E0-BAE3-ABBBA4A9BC5B}" srcOrd="1" destOrd="0" presId="urn:microsoft.com/office/officeart/2005/8/layout/hierarchy1"/>
    <dgm:cxn modelId="{D599CB47-65B5-4822-90CD-77D062F92FDB}" type="presParOf" srcId="{C4F2BAA8-13DC-47DA-97A4-C2A7FFF294CA}" destId="{4B07402A-0D7D-49D5-9258-527AAA3E0AE2}" srcOrd="2" destOrd="0" presId="urn:microsoft.com/office/officeart/2005/8/layout/hierarchy1"/>
    <dgm:cxn modelId="{D505DAF0-D424-401A-8C91-6277F214B04E}" type="presParOf" srcId="{C4F2BAA8-13DC-47DA-97A4-C2A7FFF294CA}" destId="{3748DB96-C26D-4101-8C9D-49612F4B8894}" srcOrd="3" destOrd="0" presId="urn:microsoft.com/office/officeart/2005/8/layout/hierarchy1"/>
    <dgm:cxn modelId="{3CE5F320-0A74-4B58-950B-F0E26F93AAD8}" type="presParOf" srcId="{3748DB96-C26D-4101-8C9D-49612F4B8894}" destId="{DEF7B995-31FB-4B17-A403-27798A72E7B8}" srcOrd="0" destOrd="0" presId="urn:microsoft.com/office/officeart/2005/8/layout/hierarchy1"/>
    <dgm:cxn modelId="{AEF60261-F573-4B69-820F-4B5430C56763}" type="presParOf" srcId="{DEF7B995-31FB-4B17-A403-27798A72E7B8}" destId="{DB519062-7FF5-41BE-AFEF-99FFB577E70F}" srcOrd="0" destOrd="0" presId="urn:microsoft.com/office/officeart/2005/8/layout/hierarchy1"/>
    <dgm:cxn modelId="{50A3C079-9C1E-4965-B93A-4FC6AD0733FA}" type="presParOf" srcId="{DEF7B995-31FB-4B17-A403-27798A72E7B8}" destId="{CF1FE4EE-C7EA-4285-B97C-DD12C18B96B0}" srcOrd="1" destOrd="0" presId="urn:microsoft.com/office/officeart/2005/8/layout/hierarchy1"/>
    <dgm:cxn modelId="{B0BB2C90-4311-43C4-B105-B1E21BE852D3}" type="presParOf" srcId="{3748DB96-C26D-4101-8C9D-49612F4B8894}" destId="{377E9250-7BC2-443D-98A5-2477AE940F7E}" srcOrd="1" destOrd="0" presId="urn:microsoft.com/office/officeart/2005/8/layout/hierarchy1"/>
    <dgm:cxn modelId="{B23BE9D5-E4D8-47F3-9A61-C8634E488B41}" type="presParOf" srcId="{377E9250-7BC2-443D-98A5-2477AE940F7E}" destId="{22D1A262-F3B2-4A43-B217-27A74BCE9047}" srcOrd="0" destOrd="0" presId="urn:microsoft.com/office/officeart/2005/8/layout/hierarchy1"/>
    <dgm:cxn modelId="{FB044393-8FD4-4D75-BCA1-6E1C7F1F9EF2}" type="presParOf" srcId="{377E9250-7BC2-443D-98A5-2477AE940F7E}" destId="{2E849601-514A-4278-A2FD-9E1E193DED4B}" srcOrd="1" destOrd="0" presId="urn:microsoft.com/office/officeart/2005/8/layout/hierarchy1"/>
    <dgm:cxn modelId="{DB2541B1-722E-480E-AC0D-90425A9DB339}" type="presParOf" srcId="{2E849601-514A-4278-A2FD-9E1E193DED4B}" destId="{8FCD7A6B-151E-41D3-8B08-0DA52FA6B456}" srcOrd="0" destOrd="0" presId="urn:microsoft.com/office/officeart/2005/8/layout/hierarchy1"/>
    <dgm:cxn modelId="{50529AD2-53F4-46FC-A8DC-ACBFA5DF7CF3}" type="presParOf" srcId="{8FCD7A6B-151E-41D3-8B08-0DA52FA6B456}" destId="{BA8B9334-FF83-4DB5-AB27-93E1D211FB20}" srcOrd="0" destOrd="0" presId="urn:microsoft.com/office/officeart/2005/8/layout/hierarchy1"/>
    <dgm:cxn modelId="{D12E2B1D-A5A5-48CE-BD46-0ECC963C4FEC}" type="presParOf" srcId="{8FCD7A6B-151E-41D3-8B08-0DA52FA6B456}" destId="{01635AB5-FC00-4779-91A3-55E7C6664D72}" srcOrd="1" destOrd="0" presId="urn:microsoft.com/office/officeart/2005/8/layout/hierarchy1"/>
    <dgm:cxn modelId="{24E43B2F-B549-47D2-8386-17E91B975667}" type="presParOf" srcId="{2E849601-514A-4278-A2FD-9E1E193DED4B}" destId="{FDEBA6B3-C92E-4124-888B-660978EE2E91}" srcOrd="1" destOrd="0" presId="urn:microsoft.com/office/officeart/2005/8/layout/hierarchy1"/>
    <dgm:cxn modelId="{AE102883-48A7-4BEE-8E8F-1D6D1C58A5D3}" type="presParOf" srcId="{FDEBA6B3-C92E-4124-888B-660978EE2E91}" destId="{5BF721D1-4BBB-44E2-898A-642D75585B8C}" srcOrd="0" destOrd="0" presId="urn:microsoft.com/office/officeart/2005/8/layout/hierarchy1"/>
    <dgm:cxn modelId="{AC02D6C6-BBDC-43F9-B0B5-FBD3FF0D5CED}" type="presParOf" srcId="{FDEBA6B3-C92E-4124-888B-660978EE2E91}" destId="{63788592-CB9E-4A88-B701-C0EE9CC3D5E1}" srcOrd="1" destOrd="0" presId="urn:microsoft.com/office/officeart/2005/8/layout/hierarchy1"/>
    <dgm:cxn modelId="{C9526D5E-B4DE-4B53-9F27-3DD1D81BC266}" type="presParOf" srcId="{63788592-CB9E-4A88-B701-C0EE9CC3D5E1}" destId="{914108E9-1C34-406C-93F0-D1176DA9A141}" srcOrd="0" destOrd="0" presId="urn:microsoft.com/office/officeart/2005/8/layout/hierarchy1"/>
    <dgm:cxn modelId="{81E0E158-C0FF-41C2-9BB8-4C08234C4657}" type="presParOf" srcId="{914108E9-1C34-406C-93F0-D1176DA9A141}" destId="{BA0426F8-5A6E-4D07-B2D8-EFA69AC9361A}" srcOrd="0" destOrd="0" presId="urn:microsoft.com/office/officeart/2005/8/layout/hierarchy1"/>
    <dgm:cxn modelId="{46F9D1B3-6EF9-4731-BB53-33D60F4FD2CB}" type="presParOf" srcId="{914108E9-1C34-406C-93F0-D1176DA9A141}" destId="{C41072D1-003B-44DB-96B6-40A20E9E61EA}" srcOrd="1" destOrd="0" presId="urn:microsoft.com/office/officeart/2005/8/layout/hierarchy1"/>
    <dgm:cxn modelId="{A06D1E3E-69EF-452E-B803-7B6D6BBD0419}" type="presParOf" srcId="{63788592-CB9E-4A88-B701-C0EE9CC3D5E1}" destId="{36299486-73E0-4969-88BB-BF9F82D4A3D6}" srcOrd="1" destOrd="0" presId="urn:microsoft.com/office/officeart/2005/8/layout/hierarchy1"/>
  </dgm:cxnLst>
  <dgm:bg>
    <a:solidFill>
      <a:schemeClr val="accent1">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F721D1-4BBB-44E2-898A-642D75585B8C}">
      <dsp:nvSpPr>
        <dsp:cNvPr id="0" name=""/>
        <dsp:cNvSpPr/>
      </dsp:nvSpPr>
      <dsp:spPr>
        <a:xfrm>
          <a:off x="9371379" y="4302925"/>
          <a:ext cx="91440" cy="349303"/>
        </a:xfrm>
        <a:custGeom>
          <a:avLst/>
          <a:gdLst/>
          <a:ahLst/>
          <a:cxnLst/>
          <a:rect l="0" t="0" r="0" b="0"/>
          <a:pathLst>
            <a:path>
              <a:moveTo>
                <a:pt x="45720" y="0"/>
              </a:moveTo>
              <a:lnTo>
                <a:pt x="45720" y="349303"/>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22D1A262-F3B2-4A43-B217-27A74BCE9047}">
      <dsp:nvSpPr>
        <dsp:cNvPr id="0" name=""/>
        <dsp:cNvSpPr/>
      </dsp:nvSpPr>
      <dsp:spPr>
        <a:xfrm>
          <a:off x="9371379" y="3190959"/>
          <a:ext cx="91440" cy="349303"/>
        </a:xfrm>
        <a:custGeom>
          <a:avLst/>
          <a:gdLst/>
          <a:ahLst/>
          <a:cxnLst/>
          <a:rect l="0" t="0" r="0" b="0"/>
          <a:pathLst>
            <a:path>
              <a:moveTo>
                <a:pt x="45720" y="0"/>
              </a:moveTo>
              <a:lnTo>
                <a:pt x="45720" y="349303"/>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4B07402A-0D7D-49D5-9258-527AAA3E0AE2}">
      <dsp:nvSpPr>
        <dsp:cNvPr id="0" name=""/>
        <dsp:cNvSpPr/>
      </dsp:nvSpPr>
      <dsp:spPr>
        <a:xfrm>
          <a:off x="6848202" y="2078994"/>
          <a:ext cx="2568897" cy="349303"/>
        </a:xfrm>
        <a:custGeom>
          <a:avLst/>
          <a:gdLst/>
          <a:ahLst/>
          <a:cxnLst/>
          <a:rect l="0" t="0" r="0" b="0"/>
          <a:pathLst>
            <a:path>
              <a:moveTo>
                <a:pt x="0" y="0"/>
              </a:moveTo>
              <a:lnTo>
                <a:pt x="0" y="238040"/>
              </a:lnTo>
              <a:lnTo>
                <a:pt x="2568897" y="238040"/>
              </a:lnTo>
              <a:lnTo>
                <a:pt x="2568897" y="349303"/>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8A0B8301-D8C7-4814-AE7B-703DABFD1A38}">
      <dsp:nvSpPr>
        <dsp:cNvPr id="0" name=""/>
        <dsp:cNvSpPr/>
      </dsp:nvSpPr>
      <dsp:spPr>
        <a:xfrm>
          <a:off x="4279304" y="3190959"/>
          <a:ext cx="3669853" cy="349303"/>
        </a:xfrm>
        <a:custGeom>
          <a:avLst/>
          <a:gdLst/>
          <a:ahLst/>
          <a:cxnLst/>
          <a:rect l="0" t="0" r="0" b="0"/>
          <a:pathLst>
            <a:path>
              <a:moveTo>
                <a:pt x="0" y="0"/>
              </a:moveTo>
              <a:lnTo>
                <a:pt x="0" y="238040"/>
              </a:lnTo>
              <a:lnTo>
                <a:pt x="3669853" y="238040"/>
              </a:lnTo>
              <a:lnTo>
                <a:pt x="3669853" y="349303"/>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EC9F801-DB71-40D3-9808-C69103764B6C}">
      <dsp:nvSpPr>
        <dsp:cNvPr id="0" name=""/>
        <dsp:cNvSpPr/>
      </dsp:nvSpPr>
      <dsp:spPr>
        <a:xfrm>
          <a:off x="4279304" y="3190959"/>
          <a:ext cx="2201912" cy="349303"/>
        </a:xfrm>
        <a:custGeom>
          <a:avLst/>
          <a:gdLst/>
          <a:ahLst/>
          <a:cxnLst/>
          <a:rect l="0" t="0" r="0" b="0"/>
          <a:pathLst>
            <a:path>
              <a:moveTo>
                <a:pt x="0" y="0"/>
              </a:moveTo>
              <a:lnTo>
                <a:pt x="0" y="238040"/>
              </a:lnTo>
              <a:lnTo>
                <a:pt x="2201912" y="238040"/>
              </a:lnTo>
              <a:lnTo>
                <a:pt x="2201912" y="349303"/>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B4B65B15-F240-43CF-A1CB-C2FE8ABB8EAD}">
      <dsp:nvSpPr>
        <dsp:cNvPr id="0" name=""/>
        <dsp:cNvSpPr/>
      </dsp:nvSpPr>
      <dsp:spPr>
        <a:xfrm>
          <a:off x="4279304" y="3190959"/>
          <a:ext cx="733970" cy="349303"/>
        </a:xfrm>
        <a:custGeom>
          <a:avLst/>
          <a:gdLst/>
          <a:ahLst/>
          <a:cxnLst/>
          <a:rect l="0" t="0" r="0" b="0"/>
          <a:pathLst>
            <a:path>
              <a:moveTo>
                <a:pt x="0" y="0"/>
              </a:moveTo>
              <a:lnTo>
                <a:pt x="0" y="238040"/>
              </a:lnTo>
              <a:lnTo>
                <a:pt x="733970" y="238040"/>
              </a:lnTo>
              <a:lnTo>
                <a:pt x="733970" y="349303"/>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DD6383C7-8FD8-4E50-B498-E7C10CF767C5}">
      <dsp:nvSpPr>
        <dsp:cNvPr id="0" name=""/>
        <dsp:cNvSpPr/>
      </dsp:nvSpPr>
      <dsp:spPr>
        <a:xfrm>
          <a:off x="3545333" y="3190959"/>
          <a:ext cx="733970" cy="349303"/>
        </a:xfrm>
        <a:custGeom>
          <a:avLst/>
          <a:gdLst/>
          <a:ahLst/>
          <a:cxnLst/>
          <a:rect l="0" t="0" r="0" b="0"/>
          <a:pathLst>
            <a:path>
              <a:moveTo>
                <a:pt x="733970" y="0"/>
              </a:moveTo>
              <a:lnTo>
                <a:pt x="733970" y="238040"/>
              </a:lnTo>
              <a:lnTo>
                <a:pt x="0" y="238040"/>
              </a:lnTo>
              <a:lnTo>
                <a:pt x="0" y="349303"/>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134EC06-489E-4EB4-A570-37F836E55D7C}">
      <dsp:nvSpPr>
        <dsp:cNvPr id="0" name=""/>
        <dsp:cNvSpPr/>
      </dsp:nvSpPr>
      <dsp:spPr>
        <a:xfrm>
          <a:off x="2077392" y="3190959"/>
          <a:ext cx="2201912" cy="349303"/>
        </a:xfrm>
        <a:custGeom>
          <a:avLst/>
          <a:gdLst/>
          <a:ahLst/>
          <a:cxnLst/>
          <a:rect l="0" t="0" r="0" b="0"/>
          <a:pathLst>
            <a:path>
              <a:moveTo>
                <a:pt x="2201912" y="0"/>
              </a:moveTo>
              <a:lnTo>
                <a:pt x="2201912" y="238040"/>
              </a:lnTo>
              <a:lnTo>
                <a:pt x="0" y="238040"/>
              </a:lnTo>
              <a:lnTo>
                <a:pt x="0" y="349303"/>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B7E10DBA-6E2A-4F68-BE98-ACEB85BDFE70}">
      <dsp:nvSpPr>
        <dsp:cNvPr id="0" name=""/>
        <dsp:cNvSpPr/>
      </dsp:nvSpPr>
      <dsp:spPr>
        <a:xfrm>
          <a:off x="609451" y="3190959"/>
          <a:ext cx="3669853" cy="349303"/>
        </a:xfrm>
        <a:custGeom>
          <a:avLst/>
          <a:gdLst/>
          <a:ahLst/>
          <a:cxnLst/>
          <a:rect l="0" t="0" r="0" b="0"/>
          <a:pathLst>
            <a:path>
              <a:moveTo>
                <a:pt x="3669853" y="0"/>
              </a:moveTo>
              <a:lnTo>
                <a:pt x="3669853" y="238040"/>
              </a:lnTo>
              <a:lnTo>
                <a:pt x="0" y="238040"/>
              </a:lnTo>
              <a:lnTo>
                <a:pt x="0" y="349303"/>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D316A945-28CB-4157-A96B-DFA4E32FAFF0}">
      <dsp:nvSpPr>
        <dsp:cNvPr id="0" name=""/>
        <dsp:cNvSpPr/>
      </dsp:nvSpPr>
      <dsp:spPr>
        <a:xfrm>
          <a:off x="4279304" y="2078994"/>
          <a:ext cx="2568897" cy="349303"/>
        </a:xfrm>
        <a:custGeom>
          <a:avLst/>
          <a:gdLst/>
          <a:ahLst/>
          <a:cxnLst/>
          <a:rect l="0" t="0" r="0" b="0"/>
          <a:pathLst>
            <a:path>
              <a:moveTo>
                <a:pt x="2568897" y="0"/>
              </a:moveTo>
              <a:lnTo>
                <a:pt x="2568897" y="238040"/>
              </a:lnTo>
              <a:lnTo>
                <a:pt x="0" y="238040"/>
              </a:lnTo>
              <a:lnTo>
                <a:pt x="0" y="349303"/>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F5BBE08-E1F8-4B6E-853C-1E6409C5B819}">
      <dsp:nvSpPr>
        <dsp:cNvPr id="0" name=""/>
        <dsp:cNvSpPr/>
      </dsp:nvSpPr>
      <dsp:spPr>
        <a:xfrm>
          <a:off x="6247680" y="1316332"/>
          <a:ext cx="1201042" cy="762662"/>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23C55B3C-9EF8-479A-8901-A10EFBABACC8}">
      <dsp:nvSpPr>
        <dsp:cNvPr id="0" name=""/>
        <dsp:cNvSpPr/>
      </dsp:nvSpPr>
      <dsp:spPr>
        <a:xfrm>
          <a:off x="6381129" y="1443108"/>
          <a:ext cx="1201042" cy="762662"/>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Factors Affecting Crop Growth</a:t>
          </a:r>
          <a:endParaRPr lang="en-US" sz="1400" kern="1200" dirty="0"/>
        </a:p>
      </dsp:txBody>
      <dsp:txXfrm>
        <a:off x="6403467" y="1465446"/>
        <a:ext cx="1156366" cy="717986"/>
      </dsp:txXfrm>
    </dsp:sp>
    <dsp:sp modelId="{888ED5E6-4095-420D-9232-D1D565A687FF}">
      <dsp:nvSpPr>
        <dsp:cNvPr id="0" name=""/>
        <dsp:cNvSpPr/>
      </dsp:nvSpPr>
      <dsp:spPr>
        <a:xfrm>
          <a:off x="3678783" y="2428297"/>
          <a:ext cx="1201042" cy="762662"/>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5919A08C-B7A6-4EE4-86D2-935BC8D137D4}">
      <dsp:nvSpPr>
        <dsp:cNvPr id="0" name=""/>
        <dsp:cNvSpPr/>
      </dsp:nvSpPr>
      <dsp:spPr>
        <a:xfrm>
          <a:off x="3812232" y="2555074"/>
          <a:ext cx="1201042" cy="762662"/>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Aerial Factors</a:t>
          </a:r>
          <a:endParaRPr lang="en-US" sz="1400" kern="1200" dirty="0"/>
        </a:p>
      </dsp:txBody>
      <dsp:txXfrm>
        <a:off x="3834570" y="2577412"/>
        <a:ext cx="1156366" cy="717986"/>
      </dsp:txXfrm>
    </dsp:sp>
    <dsp:sp modelId="{49B64A2C-728B-44DB-9420-12058B3C67B2}">
      <dsp:nvSpPr>
        <dsp:cNvPr id="0" name=""/>
        <dsp:cNvSpPr/>
      </dsp:nvSpPr>
      <dsp:spPr>
        <a:xfrm>
          <a:off x="8929" y="3540263"/>
          <a:ext cx="1201042" cy="762662"/>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6378F845-D2EB-4EFB-ABC1-0C48824D2EED}">
      <dsp:nvSpPr>
        <dsp:cNvPr id="0" name=""/>
        <dsp:cNvSpPr/>
      </dsp:nvSpPr>
      <dsp:spPr>
        <a:xfrm>
          <a:off x="142378" y="3667040"/>
          <a:ext cx="1201042" cy="762662"/>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Climate</a:t>
          </a:r>
          <a:endParaRPr lang="en-US" sz="1400" kern="1200" dirty="0"/>
        </a:p>
      </dsp:txBody>
      <dsp:txXfrm>
        <a:off x="164716" y="3689378"/>
        <a:ext cx="1156366" cy="717986"/>
      </dsp:txXfrm>
    </dsp:sp>
    <dsp:sp modelId="{C11C1236-A0D2-4FFA-BD1C-99074BEBED2A}">
      <dsp:nvSpPr>
        <dsp:cNvPr id="0" name=""/>
        <dsp:cNvSpPr/>
      </dsp:nvSpPr>
      <dsp:spPr>
        <a:xfrm>
          <a:off x="1476871" y="3540263"/>
          <a:ext cx="1201042" cy="762662"/>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8112D02E-655E-4985-81EC-96373A04FECD}">
      <dsp:nvSpPr>
        <dsp:cNvPr id="0" name=""/>
        <dsp:cNvSpPr/>
      </dsp:nvSpPr>
      <dsp:spPr>
        <a:xfrm>
          <a:off x="1610320" y="3667040"/>
          <a:ext cx="1201042" cy="762662"/>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Temperature</a:t>
          </a:r>
          <a:endParaRPr lang="en-US" sz="1400" kern="1200" dirty="0"/>
        </a:p>
      </dsp:txBody>
      <dsp:txXfrm>
        <a:off x="1632658" y="3689378"/>
        <a:ext cx="1156366" cy="717986"/>
      </dsp:txXfrm>
    </dsp:sp>
    <dsp:sp modelId="{BBCC53E9-8A56-42B8-AB9D-A33CB09342E7}">
      <dsp:nvSpPr>
        <dsp:cNvPr id="0" name=""/>
        <dsp:cNvSpPr/>
      </dsp:nvSpPr>
      <dsp:spPr>
        <a:xfrm>
          <a:off x="2944812" y="3540263"/>
          <a:ext cx="1201042" cy="762662"/>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6ED92C7D-CDB3-411D-ABB1-08B5BA122581}">
      <dsp:nvSpPr>
        <dsp:cNvPr id="0" name=""/>
        <dsp:cNvSpPr/>
      </dsp:nvSpPr>
      <dsp:spPr>
        <a:xfrm>
          <a:off x="3078261" y="3667040"/>
          <a:ext cx="1201042" cy="762662"/>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Sunlight</a:t>
          </a:r>
          <a:endParaRPr lang="en-US" sz="1400" kern="1200" dirty="0"/>
        </a:p>
      </dsp:txBody>
      <dsp:txXfrm>
        <a:off x="3100599" y="3689378"/>
        <a:ext cx="1156366" cy="717986"/>
      </dsp:txXfrm>
    </dsp:sp>
    <dsp:sp modelId="{A6265994-D29D-4132-AC39-366B81CEF300}">
      <dsp:nvSpPr>
        <dsp:cNvPr id="0" name=""/>
        <dsp:cNvSpPr/>
      </dsp:nvSpPr>
      <dsp:spPr>
        <a:xfrm>
          <a:off x="4412753" y="3540263"/>
          <a:ext cx="1201042" cy="762662"/>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C00EC0C8-F162-467E-8BBC-3FE849E14CC7}">
      <dsp:nvSpPr>
        <dsp:cNvPr id="0" name=""/>
        <dsp:cNvSpPr/>
      </dsp:nvSpPr>
      <dsp:spPr>
        <a:xfrm>
          <a:off x="4546203" y="3667040"/>
          <a:ext cx="1201042" cy="762662"/>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Rainfall</a:t>
          </a:r>
          <a:endParaRPr lang="en-US" sz="1400" kern="1200" dirty="0"/>
        </a:p>
      </dsp:txBody>
      <dsp:txXfrm>
        <a:off x="4568541" y="3689378"/>
        <a:ext cx="1156366" cy="717986"/>
      </dsp:txXfrm>
    </dsp:sp>
    <dsp:sp modelId="{A1396B24-7E20-49C0-B664-BC7AA4686151}">
      <dsp:nvSpPr>
        <dsp:cNvPr id="0" name=""/>
        <dsp:cNvSpPr/>
      </dsp:nvSpPr>
      <dsp:spPr>
        <a:xfrm>
          <a:off x="5880695" y="3540263"/>
          <a:ext cx="1201042" cy="762662"/>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8246021D-5DED-4FE7-86A0-04E66679D696}">
      <dsp:nvSpPr>
        <dsp:cNvPr id="0" name=""/>
        <dsp:cNvSpPr/>
      </dsp:nvSpPr>
      <dsp:spPr>
        <a:xfrm>
          <a:off x="6014144" y="3667040"/>
          <a:ext cx="1201042" cy="762662"/>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err="1" smtClean="0"/>
            <a:t>WInd</a:t>
          </a:r>
          <a:endParaRPr lang="en-US" sz="1400" kern="1200" dirty="0"/>
        </a:p>
      </dsp:txBody>
      <dsp:txXfrm>
        <a:off x="6036482" y="3689378"/>
        <a:ext cx="1156366" cy="717986"/>
      </dsp:txXfrm>
    </dsp:sp>
    <dsp:sp modelId="{8404B2B1-AC01-48F8-89C5-9AE5A8F07D82}">
      <dsp:nvSpPr>
        <dsp:cNvPr id="0" name=""/>
        <dsp:cNvSpPr/>
      </dsp:nvSpPr>
      <dsp:spPr>
        <a:xfrm>
          <a:off x="7348636" y="3540263"/>
          <a:ext cx="1201042" cy="762662"/>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0CFB4EEE-91DC-4C24-8920-98DE9BB4A0A1}">
      <dsp:nvSpPr>
        <dsp:cNvPr id="0" name=""/>
        <dsp:cNvSpPr/>
      </dsp:nvSpPr>
      <dsp:spPr>
        <a:xfrm>
          <a:off x="7482085" y="3667040"/>
          <a:ext cx="1201042" cy="762662"/>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Humidity</a:t>
          </a:r>
          <a:endParaRPr lang="en-US" sz="1400" kern="1200" dirty="0"/>
        </a:p>
      </dsp:txBody>
      <dsp:txXfrm>
        <a:off x="7504423" y="3689378"/>
        <a:ext cx="1156366" cy="717986"/>
      </dsp:txXfrm>
    </dsp:sp>
    <dsp:sp modelId="{DB519062-7FF5-41BE-AFEF-99FFB577E70F}">
      <dsp:nvSpPr>
        <dsp:cNvPr id="0" name=""/>
        <dsp:cNvSpPr/>
      </dsp:nvSpPr>
      <dsp:spPr>
        <a:xfrm>
          <a:off x="8816578" y="2428297"/>
          <a:ext cx="1201042" cy="762662"/>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CF1FE4EE-C7EA-4285-B97C-DD12C18B96B0}">
      <dsp:nvSpPr>
        <dsp:cNvPr id="0" name=""/>
        <dsp:cNvSpPr/>
      </dsp:nvSpPr>
      <dsp:spPr>
        <a:xfrm>
          <a:off x="8950027" y="2555074"/>
          <a:ext cx="1201042" cy="762662"/>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Soil Factors</a:t>
          </a:r>
          <a:endParaRPr lang="en-US" sz="1400" kern="1200" dirty="0"/>
        </a:p>
      </dsp:txBody>
      <dsp:txXfrm>
        <a:off x="8972365" y="2577412"/>
        <a:ext cx="1156366" cy="717986"/>
      </dsp:txXfrm>
    </dsp:sp>
    <dsp:sp modelId="{BA8B9334-FF83-4DB5-AB27-93E1D211FB20}">
      <dsp:nvSpPr>
        <dsp:cNvPr id="0" name=""/>
        <dsp:cNvSpPr/>
      </dsp:nvSpPr>
      <dsp:spPr>
        <a:xfrm>
          <a:off x="8816578" y="3540263"/>
          <a:ext cx="1201042" cy="762662"/>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01635AB5-FC00-4779-91A3-55E7C6664D72}">
      <dsp:nvSpPr>
        <dsp:cNvPr id="0" name=""/>
        <dsp:cNvSpPr/>
      </dsp:nvSpPr>
      <dsp:spPr>
        <a:xfrm>
          <a:off x="8950027" y="3667040"/>
          <a:ext cx="1201042" cy="762662"/>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Soil Type</a:t>
          </a:r>
          <a:endParaRPr lang="en-US" sz="1400" kern="1200" dirty="0"/>
        </a:p>
      </dsp:txBody>
      <dsp:txXfrm>
        <a:off x="8972365" y="3689378"/>
        <a:ext cx="1156366" cy="717986"/>
      </dsp:txXfrm>
    </dsp:sp>
    <dsp:sp modelId="{BA0426F8-5A6E-4D07-B2D8-EFA69AC9361A}">
      <dsp:nvSpPr>
        <dsp:cNvPr id="0" name=""/>
        <dsp:cNvSpPr/>
      </dsp:nvSpPr>
      <dsp:spPr>
        <a:xfrm>
          <a:off x="8816578" y="4652228"/>
          <a:ext cx="1201042" cy="762662"/>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C41072D1-003B-44DB-96B6-40A20E9E61EA}">
      <dsp:nvSpPr>
        <dsp:cNvPr id="0" name=""/>
        <dsp:cNvSpPr/>
      </dsp:nvSpPr>
      <dsp:spPr>
        <a:xfrm>
          <a:off x="8950027" y="4779005"/>
          <a:ext cx="1201042" cy="762662"/>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Soil Fertility</a:t>
          </a:r>
          <a:endParaRPr lang="en-US" sz="1400" kern="1200" dirty="0"/>
        </a:p>
      </dsp:txBody>
      <dsp:txXfrm>
        <a:off x="8972365" y="4801343"/>
        <a:ext cx="1156366" cy="71798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EA5F0D-C1DC-412F-A146-DDB3A74B588F}" type="datetimeFigureOut">
              <a:rPr lang="en-US"/>
              <a:t>4/26/2020</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AE14B8-3CC9-472D-9BC5-A84D80684DE2}" type="slidenum">
              <a:rPr/>
              <a:t>‹#›</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CDE508-72C8-4AB5-AA9C-1584D31690E0}" type="datetimeFigureOut">
              <a:rPr lang="en-US"/>
              <a:t>4/26/2020</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B667E1-E601-4AAF-B95C-B25720D70A60}" type="slidenum">
              <a:rPr/>
              <a:t>‹#›</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Picture 8" descr="Sun rising over grassy hill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51" y="0"/>
            <a:ext cx="12188699" cy="4799300"/>
          </a:xfrm>
          <a:prstGeom prst="rect">
            <a:avLst/>
          </a:prstGeom>
        </p:spPr>
      </p:pic>
      <p:sp>
        <p:nvSpPr>
          <p:cNvPr id="4" name="Rectangle 3"/>
          <p:cNvSpPr/>
          <p:nvPr/>
        </p:nvSpPr>
        <p:spPr bwMode="ltGray">
          <a:xfrm>
            <a:off x="-2" y="4754880"/>
            <a:ext cx="12192002" cy="2103120"/>
          </a:xfrm>
          <a:prstGeom prst="rect">
            <a:avLst/>
          </a:prstGeom>
          <a:gradFill flip="none" rotWithShape="1">
            <a:gsLst>
              <a:gs pos="100000">
                <a:schemeClr val="tx2">
                  <a:lumMod val="75000"/>
                </a:schemeClr>
              </a:gs>
              <a:gs pos="0">
                <a:schemeClr val="tx2"/>
              </a:gs>
            </a:gsLst>
            <a:path path="circle">
              <a:fillToRect l="50000" t="50000" r="50000" b="50000"/>
            </a:path>
            <a:tileRect/>
          </a:gradFill>
          <a:ln w="952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a:ln>
                <a:noFill/>
              </a:ln>
              <a:solidFill>
                <a:prstClr val="white"/>
              </a:solidFill>
              <a:effectLst/>
              <a:uLnTx/>
              <a:uFillTx/>
              <a:latin typeface="Euphemia"/>
              <a:ea typeface="+mn-ea"/>
              <a:cs typeface="+mn-cs"/>
            </a:endParaRPr>
          </a:p>
        </p:txBody>
      </p:sp>
      <p:sp>
        <p:nvSpPr>
          <p:cNvPr id="6" name="Rectangle 5"/>
          <p:cNvSpPr/>
          <p:nvPr/>
        </p:nvSpPr>
        <p:spPr bwMode="white">
          <a:xfrm>
            <a:off x="-127" y="4724400"/>
            <a:ext cx="12188826" cy="762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1523999" y="4800600"/>
            <a:ext cx="9144002" cy="1143000"/>
          </a:xfrm>
        </p:spPr>
        <p:txBody>
          <a:bodyPr anchor="b">
            <a:normAutofit/>
          </a:bodyPr>
          <a:lstStyle>
            <a:lvl1pPr algn="ctr">
              <a:defRPr sz="4800">
                <a:solidFill>
                  <a:schemeClr val="bg1"/>
                </a:solidFill>
              </a:defRPr>
            </a:lvl1pPr>
          </a:lstStyle>
          <a:p>
            <a:r>
              <a:rPr lang="en-US" smtClean="0"/>
              <a:t>Click to edit Master title style</a:t>
            </a:r>
            <a:endParaRPr/>
          </a:p>
        </p:txBody>
      </p:sp>
      <p:sp>
        <p:nvSpPr>
          <p:cNvPr id="3" name="Subtitle 2"/>
          <p:cNvSpPr>
            <a:spLocks noGrp="1"/>
          </p:cNvSpPr>
          <p:nvPr>
            <p:ph type="subTitle" idx="1"/>
          </p:nvPr>
        </p:nvSpPr>
        <p:spPr>
          <a:xfrm>
            <a:off x="1522413" y="5943600"/>
            <a:ext cx="9144002" cy="762000"/>
          </a:xfrm>
        </p:spPr>
        <p:txBody>
          <a:bodyPr>
            <a:normAutofit/>
          </a:bodyPr>
          <a:lstStyle>
            <a:lvl1pPr marL="0" indent="0" algn="ctr">
              <a:spcBef>
                <a:spcPts val="0"/>
              </a:spcBef>
              <a:buNone/>
              <a:defRPr sz="2000" cap="none" baseline="0">
                <a:solidFill>
                  <a:schemeClr val="bg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a:p>
        </p:txBody>
      </p:sp>
    </p:spTree>
    <p:extLst>
      <p:ext uri="{BB962C8B-B14F-4D97-AF65-F5344CB8AC3E}">
        <p14:creationId xmlns:p14="http://schemas.microsoft.com/office/powerpoint/2010/main" val="3382882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Alternate Content with Caption">
    <p:spTree>
      <p:nvGrpSpPr>
        <p:cNvPr id="1" name=""/>
        <p:cNvGrpSpPr/>
        <p:nvPr/>
      </p:nvGrpSpPr>
      <p:grpSpPr>
        <a:xfrm>
          <a:off x="0" y="0"/>
          <a:ext cx="0" cy="0"/>
          <a:chOff x="0" y="0"/>
          <a:chExt cx="0" cy="0"/>
        </a:xfrm>
      </p:grpSpPr>
      <p:sp>
        <p:nvSpPr>
          <p:cNvPr id="8" name="Rectangle 7"/>
          <p:cNvSpPr/>
          <p:nvPr/>
        </p:nvSpPr>
        <p:spPr bwMode="ltGray">
          <a:xfrm>
            <a:off x="0" y="0"/>
            <a:ext cx="4873752" cy="6858000"/>
          </a:xfrm>
          <a:prstGeom prst="rect">
            <a:avLst/>
          </a:prstGeom>
          <a:gradFill flip="none" rotWithShape="1">
            <a:gsLst>
              <a:gs pos="100000">
                <a:schemeClr val="tx2">
                  <a:lumMod val="75000"/>
                </a:schemeClr>
              </a:gs>
              <a:gs pos="0">
                <a:schemeClr val="tx2"/>
              </a:gs>
            </a:gsLst>
            <a:path path="circle">
              <a:fillToRect l="50000" t="50000" r="50000" b="50000"/>
            </a:path>
            <a:tileRect/>
          </a:gradFill>
          <a:ln w="952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a:ln>
                <a:noFill/>
              </a:ln>
              <a:solidFill>
                <a:prstClr val="white"/>
              </a:solidFill>
              <a:effectLst/>
              <a:uLnTx/>
              <a:uFillTx/>
              <a:latin typeface="Euphemia"/>
              <a:ea typeface="+mn-ea"/>
              <a:cs typeface="+mn-cs"/>
            </a:endParaRPr>
          </a:p>
        </p:txBody>
      </p:sp>
      <p:sp>
        <p:nvSpPr>
          <p:cNvPr id="2" name="Title 1"/>
          <p:cNvSpPr>
            <a:spLocks noGrp="1"/>
          </p:cNvSpPr>
          <p:nvPr>
            <p:ph type="title"/>
          </p:nvPr>
        </p:nvSpPr>
        <p:spPr>
          <a:xfrm>
            <a:off x="760412" y="2362200"/>
            <a:ext cx="3200400" cy="1990725"/>
          </a:xfrm>
        </p:spPr>
        <p:txBody>
          <a:bodyPr anchor="b">
            <a:normAutofit/>
          </a:bodyPr>
          <a:lstStyle>
            <a:lvl1pPr>
              <a:defRPr sz="34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760412" y="4367308"/>
            <a:ext cx="3200400" cy="1622012"/>
          </a:xfrm>
        </p:spPr>
        <p:txBody>
          <a:bodyPr>
            <a:normAutofit/>
          </a:bodyPr>
          <a:lstStyle>
            <a:lvl1pPr marL="0" indent="0">
              <a:spcBef>
                <a:spcPts val="1200"/>
              </a:spcBef>
              <a:buNone/>
              <a:defRPr sz="16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Content Placeholder 2"/>
          <p:cNvSpPr>
            <a:spLocks noGrp="1"/>
          </p:cNvSpPr>
          <p:nvPr>
            <p:ph idx="1"/>
          </p:nvPr>
        </p:nvSpPr>
        <p:spPr>
          <a:xfrm>
            <a:off x="5362892" y="685800"/>
            <a:ext cx="6370320" cy="5486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6" name="Footer Placeholder 4"/>
          <p:cNvSpPr>
            <a:spLocks noGrp="1"/>
          </p:cNvSpPr>
          <p:nvPr>
            <p:ph type="ftr" sz="quarter" idx="11"/>
          </p:nvPr>
        </p:nvSpPr>
        <p:spPr/>
        <p:txBody>
          <a:bodyPr/>
          <a:lstStyle/>
          <a:p>
            <a:endParaRPr/>
          </a:p>
        </p:txBody>
      </p:sp>
      <p:sp>
        <p:nvSpPr>
          <p:cNvPr id="5" name="Date Placeholder 5"/>
          <p:cNvSpPr>
            <a:spLocks noGrp="1"/>
          </p:cNvSpPr>
          <p:nvPr>
            <p:ph type="dt" sz="half" idx="10"/>
          </p:nvPr>
        </p:nvSpPr>
        <p:spPr/>
        <p:txBody>
          <a:bodyPr/>
          <a:lstStyle>
            <a:lvl1pPr>
              <a:defRPr>
                <a:solidFill>
                  <a:schemeClr val="tx2"/>
                </a:solidFill>
              </a:defRPr>
            </a:lvl1pPr>
          </a:lstStyle>
          <a:p>
            <a:fld id="{9E583DDF-CA54-461A-A486-592D2374C532}" type="datetimeFigureOut">
              <a:rPr lang="en-US"/>
              <a:pPr/>
              <a:t>4/26/2020</a:t>
            </a:fld>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A8D9AD5-F248-4919-864A-CFD76CC027D6}" type="slidenum">
              <a:rPr/>
              <a:pPr/>
              <a:t>‹#›</a:t>
            </a:fld>
            <a:endParaRPr/>
          </a:p>
        </p:txBody>
      </p:sp>
    </p:spTree>
    <p:extLst>
      <p:ext uri="{BB962C8B-B14F-4D97-AF65-F5344CB8AC3E}">
        <p14:creationId xmlns:p14="http://schemas.microsoft.com/office/powerpoint/2010/main" val="376930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bwMode="ltGray">
          <a:xfrm>
            <a:off x="7315200" y="0"/>
            <a:ext cx="4873752" cy="6858000"/>
          </a:xfrm>
          <a:prstGeom prst="rect">
            <a:avLst/>
          </a:prstGeom>
          <a:gradFill flip="none" rotWithShape="1">
            <a:gsLst>
              <a:gs pos="100000">
                <a:schemeClr val="tx2">
                  <a:lumMod val="75000"/>
                </a:schemeClr>
              </a:gs>
              <a:gs pos="0">
                <a:schemeClr val="tx2"/>
              </a:gs>
            </a:gsLst>
            <a:path path="circle">
              <a:fillToRect l="50000" t="50000" r="50000" b="50000"/>
            </a:path>
            <a:tileRect/>
          </a:gradFill>
          <a:ln w="952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a:ln>
                <a:noFill/>
              </a:ln>
              <a:solidFill>
                <a:prstClr val="white"/>
              </a:solidFill>
              <a:effectLst/>
              <a:uLnTx/>
              <a:uFillTx/>
              <a:latin typeface="Euphemia"/>
              <a:ea typeface="+mn-ea"/>
              <a:cs typeface="+mn-cs"/>
            </a:endParaRPr>
          </a:p>
        </p:txBody>
      </p:sp>
      <p:sp>
        <p:nvSpPr>
          <p:cNvPr id="2" name="Title 1"/>
          <p:cNvSpPr>
            <a:spLocks noGrp="1"/>
          </p:cNvSpPr>
          <p:nvPr>
            <p:ph type="title"/>
          </p:nvPr>
        </p:nvSpPr>
        <p:spPr>
          <a:xfrm>
            <a:off x="7923214" y="2362200"/>
            <a:ext cx="3200400" cy="1993392"/>
          </a:xfrm>
        </p:spPr>
        <p:txBody>
          <a:bodyPr anchor="b">
            <a:normAutofit/>
          </a:bodyPr>
          <a:lstStyle>
            <a:lvl1pPr>
              <a:defRPr sz="3400" b="0">
                <a:solidFill>
                  <a:schemeClr val="bg1"/>
                </a:solidFill>
              </a:defRPr>
            </a:lvl1pPr>
          </a:lstStyle>
          <a:p>
            <a:r>
              <a:rPr lang="en-US" smtClean="0"/>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0" y="0"/>
            <a:ext cx="7315200" cy="6858000"/>
          </a:xfrm>
          <a:solidFill>
            <a:schemeClr val="bg2">
              <a:lumMod val="90000"/>
            </a:schemeClr>
          </a:solidFill>
        </p:spPr>
        <p:txBody>
          <a:bodyPr/>
          <a:lstStyle>
            <a:lvl1pPr marL="0" indent="0" algn="ctr">
              <a:buNone/>
              <a:defRPr sz="32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7923214" y="4355592"/>
            <a:ext cx="3200400" cy="1644614"/>
          </a:xfrm>
        </p:spPr>
        <p:txBody>
          <a:bodyPr>
            <a:normAutofit/>
          </a:bodyPr>
          <a:lstStyle>
            <a:lvl1pPr marL="0" indent="0">
              <a:spcBef>
                <a:spcPts val="1200"/>
              </a:spcBef>
              <a:buNone/>
              <a:defRPr sz="16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4"/>
          <p:cNvSpPr>
            <a:spLocks noGrp="1"/>
          </p:cNvSpPr>
          <p:nvPr>
            <p:ph type="ftr" sz="quarter" idx="11"/>
          </p:nvPr>
        </p:nvSpPr>
        <p:spPr/>
        <p:txBody>
          <a:bodyPr/>
          <a:lstStyle/>
          <a:p>
            <a:endParaRPr/>
          </a:p>
        </p:txBody>
      </p:sp>
      <p:sp>
        <p:nvSpPr>
          <p:cNvPr id="5" name="Date Placeholder 5"/>
          <p:cNvSpPr>
            <a:spLocks noGrp="1"/>
          </p:cNvSpPr>
          <p:nvPr>
            <p:ph type="dt" sz="half" idx="10"/>
          </p:nvPr>
        </p:nvSpPr>
        <p:spPr/>
        <p:txBody>
          <a:bodyPr/>
          <a:lstStyle/>
          <a:p>
            <a:fld id="{9E583DDF-CA54-461A-A486-592D2374C532}" type="datetimeFigureOut">
              <a:rPr lang="en-US"/>
              <a:t>4/26/2020</a:t>
            </a:fld>
            <a:endParaRPr/>
          </a:p>
        </p:txBody>
      </p:sp>
      <p:sp>
        <p:nvSpPr>
          <p:cNvPr id="7" name="Slide Number Placeholder 6"/>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1371734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Footer Placeholder 3"/>
          <p:cNvSpPr>
            <a:spLocks noGrp="1"/>
          </p:cNvSpPr>
          <p:nvPr>
            <p:ph type="ftr" sz="quarter" idx="11"/>
          </p:nvPr>
        </p:nvSpPr>
        <p:spPr/>
        <p:txBody>
          <a:bodyPr/>
          <a:lstStyle/>
          <a:p>
            <a:endParaRPr/>
          </a:p>
        </p:txBody>
      </p:sp>
      <p:sp>
        <p:nvSpPr>
          <p:cNvPr id="4" name="Date Placeholder 4"/>
          <p:cNvSpPr>
            <a:spLocks noGrp="1"/>
          </p:cNvSpPr>
          <p:nvPr>
            <p:ph type="dt" sz="half" idx="10"/>
          </p:nvPr>
        </p:nvSpPr>
        <p:spPr/>
        <p:txBody>
          <a:bodyPr/>
          <a:lstStyle/>
          <a:p>
            <a:fld id="{9E583DDF-CA54-461A-A486-592D2374C532}" type="datetimeFigureOut">
              <a:rPr lang="en-US"/>
              <a:t>4/26/2020</a:t>
            </a:fld>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333857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274638"/>
            <a:ext cx="2628900" cy="5897562"/>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838200" y="274638"/>
            <a:ext cx="7734300" cy="5897562"/>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Footer Placeholder 3"/>
          <p:cNvSpPr>
            <a:spLocks noGrp="1"/>
          </p:cNvSpPr>
          <p:nvPr>
            <p:ph type="ftr" sz="quarter" idx="11"/>
          </p:nvPr>
        </p:nvSpPr>
        <p:spPr/>
        <p:txBody>
          <a:bodyPr/>
          <a:lstStyle/>
          <a:p>
            <a:endParaRPr/>
          </a:p>
        </p:txBody>
      </p:sp>
      <p:sp>
        <p:nvSpPr>
          <p:cNvPr id="4" name="Date Placeholder 4"/>
          <p:cNvSpPr>
            <a:spLocks noGrp="1"/>
          </p:cNvSpPr>
          <p:nvPr>
            <p:ph type="dt" sz="half" idx="10"/>
          </p:nvPr>
        </p:nvSpPr>
        <p:spPr/>
        <p:txBody>
          <a:bodyPr/>
          <a:lstStyle/>
          <a:p>
            <a:fld id="{9E583DDF-CA54-461A-A486-592D2374C532}" type="datetimeFigureOut">
              <a:rPr lang="en-US"/>
              <a:t>4/26/2020</a:t>
            </a:fld>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2751558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6pPr>
              <a:defRPr/>
            </a:lvl6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Footer Placeholder 3"/>
          <p:cNvSpPr>
            <a:spLocks noGrp="1"/>
          </p:cNvSpPr>
          <p:nvPr>
            <p:ph type="ftr" sz="quarter" idx="11"/>
          </p:nvPr>
        </p:nvSpPr>
        <p:spPr/>
        <p:txBody>
          <a:bodyPr/>
          <a:lstStyle/>
          <a:p>
            <a:endParaRPr dirty="0"/>
          </a:p>
        </p:txBody>
      </p:sp>
      <p:sp>
        <p:nvSpPr>
          <p:cNvPr id="4" name="Date Placeholder 4"/>
          <p:cNvSpPr>
            <a:spLocks noGrp="1"/>
          </p:cNvSpPr>
          <p:nvPr>
            <p:ph type="dt" sz="half" idx="10"/>
          </p:nvPr>
        </p:nvSpPr>
        <p:spPr/>
        <p:txBody>
          <a:bodyPr/>
          <a:lstStyle/>
          <a:p>
            <a:fld id="{9E583DDF-CA54-461A-A486-592D2374C532}" type="datetimeFigureOut">
              <a:rPr lang="en-US"/>
              <a:t>4/26/2020</a:t>
            </a:fld>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4159342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1"/>
          <p:cNvSpPr/>
          <p:nvPr/>
        </p:nvSpPr>
        <p:spPr bwMode="ltGray">
          <a:xfrm>
            <a:off x="0" y="0"/>
            <a:ext cx="12188826" cy="457200"/>
          </a:xfrm>
          <a:prstGeom prst="rect">
            <a:avLst/>
          </a:prstGeom>
          <a:gradFill flip="none" rotWithShape="1">
            <a:gsLst>
              <a:gs pos="100000">
                <a:schemeClr val="tx2">
                  <a:lumMod val="75000"/>
                </a:schemeClr>
              </a:gs>
              <a:gs pos="0">
                <a:schemeClr val="tx2"/>
              </a:gs>
            </a:gsLst>
            <a:path path="circle">
              <a:fillToRect l="50000" t="50000" r="50000" b="50000"/>
            </a:path>
            <a:tileRect/>
          </a:gradFill>
          <a:ln w="952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b="0" i="0" u="none" strike="noStrike" kern="0" cap="none" spc="0" normalizeH="0" baseline="0">
              <a:ln>
                <a:noFill/>
              </a:ln>
              <a:solidFill>
                <a:prstClr val="white"/>
              </a:solidFill>
              <a:effectLst/>
              <a:uLnTx/>
              <a:uFillTx/>
              <a:latin typeface="Euphemia"/>
            </a:endParaRPr>
          </a:p>
        </p:txBody>
      </p:sp>
      <p:sp>
        <p:nvSpPr>
          <p:cNvPr id="8" name="Rectangle 2"/>
          <p:cNvSpPr/>
          <p:nvPr/>
        </p:nvSpPr>
        <p:spPr bwMode="white">
          <a:xfrm>
            <a:off x="-1" y="411480"/>
            <a:ext cx="12188826" cy="4572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1524000" y="1143000"/>
            <a:ext cx="9144000" cy="2667000"/>
          </a:xfrm>
        </p:spPr>
        <p:txBody>
          <a:bodyPr anchor="b">
            <a:normAutofit/>
          </a:bodyPr>
          <a:lstStyle>
            <a:lvl1pPr algn="ctr">
              <a:defRPr sz="5200" b="0"/>
            </a:lvl1pPr>
          </a:lstStyle>
          <a:p>
            <a:r>
              <a:rPr lang="en-US" smtClean="0"/>
              <a:t>Click to edit Master title style</a:t>
            </a:r>
            <a:endParaRPr/>
          </a:p>
        </p:txBody>
      </p:sp>
      <p:sp>
        <p:nvSpPr>
          <p:cNvPr id="3" name="Text Placeholder 2"/>
          <p:cNvSpPr>
            <a:spLocks noGrp="1"/>
          </p:cNvSpPr>
          <p:nvPr>
            <p:ph type="body" idx="1"/>
          </p:nvPr>
        </p:nvSpPr>
        <p:spPr>
          <a:xfrm>
            <a:off x="1524000" y="3810000"/>
            <a:ext cx="9144000" cy="1143000"/>
          </a:xfrm>
        </p:spPr>
        <p:txBody>
          <a:bodyPr anchor="t">
            <a:normAutofit/>
          </a:bodyPr>
          <a:lstStyle>
            <a:lvl1pPr marL="0" indent="0" algn="ctr">
              <a:spcBef>
                <a:spcPts val="0"/>
              </a:spcBef>
              <a:buNone/>
              <a:defRPr sz="2400" cap="none"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5" name="Footer Placeholder 3"/>
          <p:cNvSpPr>
            <a:spLocks noGrp="1"/>
          </p:cNvSpPr>
          <p:nvPr>
            <p:ph type="ftr" sz="quarter" idx="11"/>
          </p:nvPr>
        </p:nvSpPr>
        <p:spPr/>
        <p:txBody>
          <a:bodyPr/>
          <a:lstStyle/>
          <a:p>
            <a:endParaRPr/>
          </a:p>
        </p:txBody>
      </p:sp>
      <p:sp>
        <p:nvSpPr>
          <p:cNvPr id="4" name="Date Placeholder 4"/>
          <p:cNvSpPr>
            <a:spLocks noGrp="1"/>
          </p:cNvSpPr>
          <p:nvPr>
            <p:ph type="dt" sz="half" idx="10"/>
          </p:nvPr>
        </p:nvSpPr>
        <p:spPr/>
        <p:txBody>
          <a:bodyPr/>
          <a:lstStyle/>
          <a:p>
            <a:fld id="{9E583DDF-CA54-461A-A486-592D2374C532}" type="datetimeFigureOut">
              <a:rPr lang="en-US"/>
              <a:t>4/26/2020</a:t>
            </a:fld>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271584378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Alternate 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24000" y="1143000"/>
            <a:ext cx="9144000" cy="2667000"/>
          </a:xfrm>
        </p:spPr>
        <p:txBody>
          <a:bodyPr anchor="b">
            <a:normAutofit/>
          </a:bodyPr>
          <a:lstStyle>
            <a:lvl1pPr algn="ctr">
              <a:defRPr sz="5200" b="0">
                <a:solidFill>
                  <a:schemeClr val="tx1"/>
                </a:solidFill>
              </a:defRPr>
            </a:lvl1pPr>
          </a:lstStyle>
          <a:p>
            <a:r>
              <a:rPr lang="en-US" smtClean="0"/>
              <a:t>Click to edit Master title style</a:t>
            </a:r>
            <a:endParaRPr/>
          </a:p>
        </p:txBody>
      </p:sp>
      <p:sp>
        <p:nvSpPr>
          <p:cNvPr id="3" name="Text Placeholder 2"/>
          <p:cNvSpPr>
            <a:spLocks noGrp="1"/>
          </p:cNvSpPr>
          <p:nvPr>
            <p:ph type="body" idx="1"/>
          </p:nvPr>
        </p:nvSpPr>
        <p:spPr>
          <a:xfrm>
            <a:off x="1522413" y="3810000"/>
            <a:ext cx="9144000" cy="1143000"/>
          </a:xfrm>
        </p:spPr>
        <p:txBody>
          <a:bodyPr anchor="t">
            <a:normAutofit/>
          </a:bodyPr>
          <a:lstStyle>
            <a:lvl1pPr marL="0" indent="0" algn="ctr">
              <a:spcBef>
                <a:spcPts val="0"/>
              </a:spcBef>
              <a:buNone/>
              <a:defRPr sz="24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5" name="Footer Placeholder 3"/>
          <p:cNvSpPr>
            <a:spLocks noGrp="1"/>
          </p:cNvSpPr>
          <p:nvPr>
            <p:ph type="ftr" sz="quarter" idx="11"/>
          </p:nvPr>
        </p:nvSpPr>
        <p:spPr/>
        <p:txBody>
          <a:bodyPr/>
          <a:lstStyle>
            <a:lvl1pPr>
              <a:defRPr>
                <a:solidFill>
                  <a:schemeClr val="tx2"/>
                </a:solidFill>
              </a:defRPr>
            </a:lvl1pPr>
          </a:lstStyle>
          <a:p>
            <a:endParaRPr/>
          </a:p>
        </p:txBody>
      </p:sp>
      <p:sp>
        <p:nvSpPr>
          <p:cNvPr id="4" name="Date Placeholder 4"/>
          <p:cNvSpPr>
            <a:spLocks noGrp="1"/>
          </p:cNvSpPr>
          <p:nvPr>
            <p:ph type="dt" sz="half" idx="10"/>
          </p:nvPr>
        </p:nvSpPr>
        <p:spPr/>
        <p:txBody>
          <a:bodyPr/>
          <a:lstStyle>
            <a:lvl1pPr>
              <a:defRPr>
                <a:solidFill>
                  <a:schemeClr val="tx2"/>
                </a:solidFill>
              </a:defRPr>
            </a:lvl1pPr>
          </a:lstStyle>
          <a:p>
            <a:fld id="{9E583DDF-CA54-461A-A486-592D2374C532}" type="datetimeFigureOut">
              <a:rPr lang="en-US"/>
              <a:pPr/>
              <a:t>4/26/2020</a:t>
            </a:fld>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CA8D9AD5-F248-4919-864A-CFD76CC027D6}" type="slidenum">
              <a:rPr/>
              <a:pPr/>
              <a:t>‹#›</a:t>
            </a:fld>
            <a:endParaRPr/>
          </a:p>
        </p:txBody>
      </p:sp>
    </p:spTree>
    <p:extLst>
      <p:ext uri="{BB962C8B-B14F-4D97-AF65-F5344CB8AC3E}">
        <p14:creationId xmlns:p14="http://schemas.microsoft.com/office/powerpoint/2010/main" val="280432806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341120" y="1901952"/>
            <a:ext cx="4572000" cy="4123944"/>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6278880" y="1901952"/>
            <a:ext cx="4572000" cy="4123944"/>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6" name="Footer Placeholder 4"/>
          <p:cNvSpPr>
            <a:spLocks noGrp="1"/>
          </p:cNvSpPr>
          <p:nvPr>
            <p:ph type="ftr" sz="quarter" idx="11"/>
          </p:nvPr>
        </p:nvSpPr>
        <p:spPr/>
        <p:txBody>
          <a:bodyPr/>
          <a:lstStyle/>
          <a:p>
            <a:endParaRPr/>
          </a:p>
        </p:txBody>
      </p:sp>
      <p:sp>
        <p:nvSpPr>
          <p:cNvPr id="5" name="Date Placeholder 5"/>
          <p:cNvSpPr>
            <a:spLocks noGrp="1"/>
          </p:cNvSpPr>
          <p:nvPr>
            <p:ph type="dt" sz="half" idx="10"/>
          </p:nvPr>
        </p:nvSpPr>
        <p:spPr/>
        <p:txBody>
          <a:bodyPr/>
          <a:lstStyle/>
          <a:p>
            <a:fld id="{9DD7D43D-6574-4C7B-808D-C6C12215A4D4}" type="datetimeFigureOut">
              <a:rPr lang="en-US"/>
              <a:t>4/26/2020</a:t>
            </a:fld>
            <a:endParaRPr/>
          </a:p>
        </p:txBody>
      </p:sp>
      <p:sp>
        <p:nvSpPr>
          <p:cNvPr id="7" name="Slide Number Placeholder 6"/>
          <p:cNvSpPr>
            <a:spLocks noGrp="1"/>
          </p:cNvSpPr>
          <p:nvPr>
            <p:ph type="sldNum" sz="quarter" idx="12"/>
          </p:nvPr>
        </p:nvSpPr>
        <p:spPr/>
        <p:txBody>
          <a:bodyPr/>
          <a:lstStyle/>
          <a:p>
            <a:fld id="{A0ECE5F2-81AA-4605-B028-6FBA391056AF}" type="slidenum">
              <a:rPr/>
              <a:t>‹#›</a:t>
            </a:fld>
            <a:endParaRPr/>
          </a:p>
        </p:txBody>
      </p:sp>
    </p:spTree>
    <p:extLst>
      <p:ext uri="{BB962C8B-B14F-4D97-AF65-F5344CB8AC3E}">
        <p14:creationId xmlns:p14="http://schemas.microsoft.com/office/powerpoint/2010/main" val="3117078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Text Placeholder 2"/>
          <p:cNvSpPr>
            <a:spLocks noGrp="1"/>
          </p:cNvSpPr>
          <p:nvPr>
            <p:ph type="body" idx="1"/>
          </p:nvPr>
        </p:nvSpPr>
        <p:spPr>
          <a:xfrm>
            <a:off x="1341120" y="1837464"/>
            <a:ext cx="4572000" cy="766588"/>
          </a:xfrm>
        </p:spPr>
        <p:txBody>
          <a:bodyPr anchor="ctr">
            <a:normAutofit/>
          </a:bodyPr>
          <a:lstStyle>
            <a:lvl1pPr marL="0" indent="0">
              <a:spcBef>
                <a:spcPts val="0"/>
              </a:spcBef>
              <a:buNone/>
              <a:defRPr sz="2200" b="0"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341120" y="2740732"/>
            <a:ext cx="4572000" cy="3288847"/>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278880" y="1837464"/>
            <a:ext cx="4572000" cy="766588"/>
          </a:xfrm>
        </p:spPr>
        <p:txBody>
          <a:bodyPr anchor="ctr">
            <a:normAutofit/>
          </a:bodyPr>
          <a:lstStyle>
            <a:lvl1pPr marL="0" indent="0">
              <a:spcBef>
                <a:spcPts val="0"/>
              </a:spcBef>
              <a:buNone/>
              <a:defRPr sz="2200" b="0"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78880" y="2740732"/>
            <a:ext cx="4572000" cy="3288847"/>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8" name="Footer Placeholder 6"/>
          <p:cNvSpPr>
            <a:spLocks noGrp="1"/>
          </p:cNvSpPr>
          <p:nvPr>
            <p:ph type="ftr" sz="quarter" idx="11"/>
          </p:nvPr>
        </p:nvSpPr>
        <p:spPr/>
        <p:txBody>
          <a:bodyPr/>
          <a:lstStyle/>
          <a:p>
            <a:endParaRPr/>
          </a:p>
        </p:txBody>
      </p:sp>
      <p:sp>
        <p:nvSpPr>
          <p:cNvPr id="7" name="Date Placeholder 7"/>
          <p:cNvSpPr>
            <a:spLocks noGrp="1"/>
          </p:cNvSpPr>
          <p:nvPr>
            <p:ph type="dt" sz="half" idx="10"/>
          </p:nvPr>
        </p:nvSpPr>
        <p:spPr/>
        <p:txBody>
          <a:bodyPr/>
          <a:lstStyle/>
          <a:p>
            <a:fld id="{9E583DDF-CA54-461A-A486-592D2374C532}" type="datetimeFigureOut">
              <a:rPr lang="en-US"/>
              <a:t>4/26/2020</a:t>
            </a:fld>
            <a:endParaRPr/>
          </a:p>
        </p:txBody>
      </p:sp>
      <p:sp>
        <p:nvSpPr>
          <p:cNvPr id="9" name="Slide Number Placeholder 8"/>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4057080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4" name="Footer Placeholder 2"/>
          <p:cNvSpPr>
            <a:spLocks noGrp="1"/>
          </p:cNvSpPr>
          <p:nvPr>
            <p:ph type="ftr" sz="quarter" idx="11"/>
          </p:nvPr>
        </p:nvSpPr>
        <p:spPr/>
        <p:txBody>
          <a:bodyPr/>
          <a:lstStyle/>
          <a:p>
            <a:endParaRPr/>
          </a:p>
        </p:txBody>
      </p:sp>
      <p:sp>
        <p:nvSpPr>
          <p:cNvPr id="3" name="Date Placeholder 3"/>
          <p:cNvSpPr>
            <a:spLocks noGrp="1"/>
          </p:cNvSpPr>
          <p:nvPr>
            <p:ph type="dt" sz="half" idx="10"/>
          </p:nvPr>
        </p:nvSpPr>
        <p:spPr/>
        <p:txBody>
          <a:bodyPr/>
          <a:lstStyle/>
          <a:p>
            <a:fld id="{9E583DDF-CA54-461A-A486-592D2374C532}" type="datetimeFigureOut">
              <a:rPr lang="en-US"/>
              <a:t>4/26/2020</a:t>
            </a:fld>
            <a:endParaRPr/>
          </a:p>
        </p:txBody>
      </p:sp>
      <p:sp>
        <p:nvSpPr>
          <p:cNvPr id="5" name="Slide Number Placeholder 4"/>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842011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
          <p:cNvSpPr>
            <a:spLocks noGrp="1"/>
          </p:cNvSpPr>
          <p:nvPr>
            <p:ph type="ftr" sz="quarter" idx="11"/>
          </p:nvPr>
        </p:nvSpPr>
        <p:spPr/>
        <p:txBody>
          <a:bodyPr/>
          <a:lstStyle>
            <a:lvl1pPr>
              <a:defRPr>
                <a:solidFill>
                  <a:schemeClr val="tx2"/>
                </a:solidFill>
              </a:defRPr>
            </a:lvl1pPr>
          </a:lstStyle>
          <a:p>
            <a:endParaRPr/>
          </a:p>
        </p:txBody>
      </p:sp>
      <p:sp>
        <p:nvSpPr>
          <p:cNvPr id="2" name="Date Placeholder 2"/>
          <p:cNvSpPr>
            <a:spLocks noGrp="1"/>
          </p:cNvSpPr>
          <p:nvPr>
            <p:ph type="dt" sz="half" idx="10"/>
          </p:nvPr>
        </p:nvSpPr>
        <p:spPr/>
        <p:txBody>
          <a:bodyPr/>
          <a:lstStyle>
            <a:lvl1pPr>
              <a:defRPr>
                <a:solidFill>
                  <a:schemeClr val="tx2"/>
                </a:solidFill>
              </a:defRPr>
            </a:lvl1pPr>
          </a:lstStyle>
          <a:p>
            <a:fld id="{9E583DDF-CA54-461A-A486-592D2374C532}" type="datetimeFigureOut">
              <a:rPr lang="en-US"/>
              <a:pPr/>
              <a:t>4/26/2020</a:t>
            </a:fld>
            <a:endParaRPr/>
          </a:p>
        </p:txBody>
      </p:sp>
      <p:sp>
        <p:nvSpPr>
          <p:cNvPr id="4" name="Slide Number Placeholder 3"/>
          <p:cNvSpPr>
            <a:spLocks noGrp="1"/>
          </p:cNvSpPr>
          <p:nvPr>
            <p:ph type="sldNum" sz="quarter" idx="12"/>
          </p:nvPr>
        </p:nvSpPr>
        <p:spPr/>
        <p:txBody>
          <a:bodyPr/>
          <a:lstStyle>
            <a:lvl1pPr>
              <a:defRPr>
                <a:solidFill>
                  <a:schemeClr val="tx2"/>
                </a:solidFill>
              </a:defRPr>
            </a:lvl1pPr>
          </a:lstStyle>
          <a:p>
            <a:fld id="{CA8D9AD5-F248-4919-864A-CFD76CC027D6}" type="slidenum">
              <a:rPr/>
              <a:pPr/>
              <a:t>‹#›</a:t>
            </a:fld>
            <a:endParaRPr/>
          </a:p>
        </p:txBody>
      </p:sp>
    </p:spTree>
    <p:extLst>
      <p:ext uri="{BB962C8B-B14F-4D97-AF65-F5344CB8AC3E}">
        <p14:creationId xmlns:p14="http://schemas.microsoft.com/office/powerpoint/2010/main" val="255900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0412" y="2362200"/>
            <a:ext cx="3200400" cy="1990725"/>
          </a:xfrm>
        </p:spPr>
        <p:txBody>
          <a:bodyPr anchor="b">
            <a:normAutofit/>
          </a:bodyPr>
          <a:lstStyle>
            <a:lvl1pPr>
              <a:defRPr sz="3400" b="0"/>
            </a:lvl1pPr>
          </a:lstStyle>
          <a:p>
            <a:r>
              <a:rPr lang="en-US" smtClean="0"/>
              <a:t>Click to edit Master title style</a:t>
            </a:r>
            <a:endParaRPr/>
          </a:p>
        </p:txBody>
      </p:sp>
      <p:sp>
        <p:nvSpPr>
          <p:cNvPr id="4" name="Text Placeholder 3"/>
          <p:cNvSpPr>
            <a:spLocks noGrp="1"/>
          </p:cNvSpPr>
          <p:nvPr>
            <p:ph type="body" sz="half" idx="2"/>
          </p:nvPr>
        </p:nvSpPr>
        <p:spPr>
          <a:xfrm>
            <a:off x="760412" y="4367308"/>
            <a:ext cx="3200400" cy="1622012"/>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Content Placeholder 2"/>
          <p:cNvSpPr>
            <a:spLocks noGrp="1"/>
          </p:cNvSpPr>
          <p:nvPr>
            <p:ph idx="1"/>
          </p:nvPr>
        </p:nvSpPr>
        <p:spPr>
          <a:xfrm>
            <a:off x="4494212" y="685800"/>
            <a:ext cx="7239001" cy="5486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6" name="Footer Placeholder 4"/>
          <p:cNvSpPr>
            <a:spLocks noGrp="1"/>
          </p:cNvSpPr>
          <p:nvPr>
            <p:ph type="ftr" sz="quarter" idx="11"/>
          </p:nvPr>
        </p:nvSpPr>
        <p:spPr/>
        <p:txBody>
          <a:bodyPr/>
          <a:lstStyle/>
          <a:p>
            <a:endParaRPr/>
          </a:p>
        </p:txBody>
      </p:sp>
      <p:sp>
        <p:nvSpPr>
          <p:cNvPr id="5" name="Date Placeholder 5"/>
          <p:cNvSpPr>
            <a:spLocks noGrp="1"/>
          </p:cNvSpPr>
          <p:nvPr>
            <p:ph type="dt" sz="half" idx="10"/>
          </p:nvPr>
        </p:nvSpPr>
        <p:spPr/>
        <p:txBody>
          <a:bodyPr/>
          <a:lstStyle/>
          <a:p>
            <a:fld id="{9E583DDF-CA54-461A-A486-592D2374C532}" type="datetimeFigureOut">
              <a:rPr lang="en-US"/>
              <a:t>4/26/2020</a:t>
            </a:fld>
            <a:endParaRPr/>
          </a:p>
        </p:txBody>
      </p:sp>
      <p:sp>
        <p:nvSpPr>
          <p:cNvPr id="7" name="Slide Number Placeholder 6"/>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1435946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41120" y="467360"/>
            <a:ext cx="9509760" cy="1233424"/>
          </a:xfrm>
          <a:prstGeom prst="rect">
            <a:avLst/>
          </a:prstGeom>
        </p:spPr>
        <p:txBody>
          <a:bodyPr vert="horz" lIns="91440" tIns="45720" rIns="91440" bIns="45720" rtlCol="0" anchor="b">
            <a:normAutofit/>
          </a:bodyPr>
          <a:lstStyle/>
          <a:p>
            <a:r>
              <a:rPr lang="en-US" smtClean="0"/>
              <a:t>Click to edit Master title style</a:t>
            </a:r>
            <a:endParaRPr/>
          </a:p>
        </p:txBody>
      </p:sp>
      <p:sp>
        <p:nvSpPr>
          <p:cNvPr id="3" name="Text Placeholder 2"/>
          <p:cNvSpPr>
            <a:spLocks noGrp="1"/>
          </p:cNvSpPr>
          <p:nvPr>
            <p:ph type="body" idx="1"/>
          </p:nvPr>
        </p:nvSpPr>
        <p:spPr>
          <a:xfrm>
            <a:off x="1341120" y="1901952"/>
            <a:ext cx="9509760" cy="4127627"/>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Rectangle 3"/>
          <p:cNvSpPr/>
          <p:nvPr/>
        </p:nvSpPr>
        <p:spPr bwMode="ltGray">
          <a:xfrm>
            <a:off x="1587" y="6583680"/>
            <a:ext cx="12188826" cy="274320"/>
          </a:xfrm>
          <a:prstGeom prst="rect">
            <a:avLst/>
          </a:prstGeom>
          <a:gradFill flip="none" rotWithShape="1">
            <a:gsLst>
              <a:gs pos="100000">
                <a:schemeClr val="tx2">
                  <a:lumMod val="75000"/>
                </a:schemeClr>
              </a:gs>
              <a:gs pos="0">
                <a:schemeClr val="tx2"/>
              </a:gs>
            </a:gsLst>
            <a:path path="circle">
              <a:fillToRect l="50000" t="50000" r="50000" b="50000"/>
            </a:path>
            <a:tileRect/>
          </a:gradFill>
          <a:ln w="952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b="0" i="0" u="none" strike="noStrike" kern="0" cap="none" spc="0" normalizeH="0" baseline="0">
              <a:ln>
                <a:noFill/>
              </a:ln>
              <a:solidFill>
                <a:prstClr val="white"/>
              </a:solidFill>
              <a:effectLst/>
              <a:uLnTx/>
              <a:uFillTx/>
              <a:latin typeface="Euphemia"/>
            </a:endParaRPr>
          </a:p>
        </p:txBody>
      </p:sp>
      <p:sp>
        <p:nvSpPr>
          <p:cNvPr id="5" name="Footer Placeholder 4"/>
          <p:cNvSpPr>
            <a:spLocks noGrp="1"/>
          </p:cNvSpPr>
          <p:nvPr>
            <p:ph type="ftr" sz="quarter" idx="3"/>
          </p:nvPr>
        </p:nvSpPr>
        <p:spPr>
          <a:xfrm>
            <a:off x="1341120" y="6614494"/>
            <a:ext cx="7159752" cy="237744"/>
          </a:xfrm>
          <a:prstGeom prst="rect">
            <a:avLst/>
          </a:prstGeom>
        </p:spPr>
        <p:txBody>
          <a:bodyPr vert="horz" lIns="91440" tIns="45720" rIns="91440" bIns="45720" rtlCol="0" anchor="ctr"/>
          <a:lstStyle>
            <a:lvl1pPr algn="l">
              <a:defRPr sz="1100" cap="all" baseline="0">
                <a:solidFill>
                  <a:schemeClr val="bg2"/>
                </a:solidFill>
              </a:defRPr>
            </a:lvl1pPr>
          </a:lstStyle>
          <a:p>
            <a:endParaRPr lang="en-US" dirty="0"/>
          </a:p>
        </p:txBody>
      </p:sp>
      <p:sp>
        <p:nvSpPr>
          <p:cNvPr id="8" name="Rectangle 5"/>
          <p:cNvSpPr/>
          <p:nvPr/>
        </p:nvSpPr>
        <p:spPr bwMode="white">
          <a:xfrm>
            <a:off x="1587" y="6583680"/>
            <a:ext cx="12188826" cy="4572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Date Placeholder 6"/>
          <p:cNvSpPr>
            <a:spLocks noGrp="1"/>
          </p:cNvSpPr>
          <p:nvPr>
            <p:ph type="dt" sz="half" idx="2"/>
          </p:nvPr>
        </p:nvSpPr>
        <p:spPr>
          <a:xfrm>
            <a:off x="8875776" y="6614494"/>
            <a:ext cx="960120" cy="237744"/>
          </a:xfrm>
          <a:prstGeom prst="rect">
            <a:avLst/>
          </a:prstGeom>
        </p:spPr>
        <p:txBody>
          <a:bodyPr vert="horz" lIns="91440" tIns="45720" rIns="91440" bIns="45720" rtlCol="0" anchor="ctr"/>
          <a:lstStyle>
            <a:lvl1pPr algn="r">
              <a:defRPr sz="1100">
                <a:solidFill>
                  <a:schemeClr val="bg2"/>
                </a:solidFill>
              </a:defRPr>
            </a:lvl1pPr>
          </a:lstStyle>
          <a:p>
            <a:fld id="{9E583DDF-CA54-461A-A486-592D2374C532}" type="datetimeFigureOut">
              <a:rPr lang="en-US" smtClean="0"/>
              <a:pPr/>
              <a:t>4/26/2020</a:t>
            </a:fld>
            <a:endParaRPr lang="en-US"/>
          </a:p>
        </p:txBody>
      </p:sp>
      <p:sp>
        <p:nvSpPr>
          <p:cNvPr id="6" name="Slide Number Placeholder 7"/>
          <p:cNvSpPr>
            <a:spLocks noGrp="1"/>
          </p:cNvSpPr>
          <p:nvPr>
            <p:ph type="sldNum" sz="quarter" idx="4"/>
          </p:nvPr>
        </p:nvSpPr>
        <p:spPr>
          <a:xfrm>
            <a:off x="10210800" y="6614494"/>
            <a:ext cx="640080" cy="237744"/>
          </a:xfrm>
          <a:prstGeom prst="rect">
            <a:avLst/>
          </a:prstGeom>
        </p:spPr>
        <p:txBody>
          <a:bodyPr vert="horz" lIns="91440" tIns="45720" rIns="91440" bIns="45720" rtlCol="0" anchor="ctr"/>
          <a:lstStyle>
            <a:lvl1pPr algn="r">
              <a:defRPr sz="1100">
                <a:solidFill>
                  <a:schemeClr val="bg2"/>
                </a:solidFill>
              </a:defRPr>
            </a:lvl1pPr>
          </a:lstStyle>
          <a:p>
            <a:fld id="{CA8D9AD5-F248-4919-864A-CFD76CC027D6}" type="slidenum">
              <a:rPr lang="en-US" smtClean="0"/>
              <a:pPr/>
              <a:t>‹#›</a:t>
            </a:fld>
            <a:endParaRPr lang="en-US"/>
          </a:p>
        </p:txBody>
      </p:sp>
    </p:spTree>
    <p:extLst>
      <p:ext uri="{BB962C8B-B14F-4D97-AF65-F5344CB8AC3E}">
        <p14:creationId xmlns:p14="http://schemas.microsoft.com/office/powerpoint/2010/main" val="2563760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2" r:id="rId4"/>
    <p:sldLayoutId id="2147483661" r:id="rId5"/>
    <p:sldLayoutId id="2147483653" r:id="rId6"/>
    <p:sldLayoutId id="2147483654" r:id="rId7"/>
    <p:sldLayoutId id="2147483655" r:id="rId8"/>
    <p:sldLayoutId id="2147483656" r:id="rId9"/>
    <p:sldLayoutId id="2147483663" r:id="rId10"/>
    <p:sldLayoutId id="2147483657" r:id="rId11"/>
    <p:sldLayoutId id="2147483658" r:id="rId12"/>
    <p:sldLayoutId id="2147483659"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marL="0" indent="0" algn="l" defTabSz="914400" rtl="0" eaLnBrk="1" latinLnBrk="0" hangingPunct="1">
        <a:lnSpc>
          <a:spcPct val="90000"/>
        </a:lnSpc>
        <a:spcBef>
          <a:spcPct val="0"/>
        </a:spcBef>
        <a:buFont typeface="Arial" pitchFamily="34" charset="0"/>
        <a:buNone/>
        <a:defRPr sz="3400" kern="1200">
          <a:solidFill>
            <a:schemeClr val="tx2">
              <a:lumMod val="75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2"/>
        </a:buClr>
        <a:buSzPct val="100000"/>
        <a:buFont typeface="Arial" pitchFamily="34" charset="0"/>
        <a:buChar char="▪"/>
        <a:defRPr sz="2000" kern="1200">
          <a:solidFill>
            <a:schemeClr val="tx2"/>
          </a:solidFill>
          <a:latin typeface="+mn-lt"/>
          <a:ea typeface="+mn-ea"/>
          <a:cs typeface="+mn-cs"/>
        </a:defRPr>
      </a:lvl1pPr>
      <a:lvl2pPr marL="594360" indent="-228600" algn="l" defTabSz="914400" rtl="0" eaLnBrk="1" latinLnBrk="0" hangingPunct="1">
        <a:lnSpc>
          <a:spcPct val="90000"/>
        </a:lnSpc>
        <a:spcBef>
          <a:spcPts val="1000"/>
        </a:spcBef>
        <a:buClr>
          <a:schemeClr val="tx2"/>
        </a:buClr>
        <a:buSzPct val="100000"/>
        <a:buFont typeface="Arial" pitchFamily="34" charset="0"/>
        <a:buChar char="▪"/>
        <a:defRPr sz="1800" kern="1200">
          <a:solidFill>
            <a:schemeClr val="tx2"/>
          </a:solidFill>
          <a:latin typeface="+mn-lt"/>
          <a:ea typeface="+mn-ea"/>
          <a:cs typeface="+mn-cs"/>
        </a:defRPr>
      </a:lvl2pPr>
      <a:lvl3pPr marL="914400" indent="-228600" algn="l" defTabSz="914400" rtl="0" eaLnBrk="1" latinLnBrk="0" hangingPunct="1">
        <a:lnSpc>
          <a:spcPct val="90000"/>
        </a:lnSpc>
        <a:spcBef>
          <a:spcPts val="800"/>
        </a:spcBef>
        <a:buClr>
          <a:schemeClr val="tx2"/>
        </a:buClr>
        <a:buSzPct val="100000"/>
        <a:buFont typeface="Arial" pitchFamily="34" charset="0"/>
        <a:buChar char="▪"/>
        <a:defRPr sz="1600" kern="1200">
          <a:solidFill>
            <a:schemeClr val="tx2"/>
          </a:solidFill>
          <a:latin typeface="+mn-lt"/>
          <a:ea typeface="+mn-ea"/>
          <a:cs typeface="+mn-cs"/>
        </a:defRPr>
      </a:lvl3pPr>
      <a:lvl4pPr marL="1234440" indent="-228600" algn="l" defTabSz="914400" rtl="0" eaLnBrk="1" latinLnBrk="0" hangingPunct="1">
        <a:lnSpc>
          <a:spcPct val="90000"/>
        </a:lnSpc>
        <a:spcBef>
          <a:spcPts val="800"/>
        </a:spcBef>
        <a:buClr>
          <a:schemeClr val="tx2"/>
        </a:buClr>
        <a:buSzPct val="100000"/>
        <a:buFont typeface="Arial" pitchFamily="34" charset="0"/>
        <a:buChar char="▪"/>
        <a:defRPr sz="1400" kern="1200">
          <a:solidFill>
            <a:schemeClr val="tx2"/>
          </a:solidFill>
          <a:latin typeface="+mn-lt"/>
          <a:ea typeface="+mn-ea"/>
          <a:cs typeface="+mn-cs"/>
        </a:defRPr>
      </a:lvl4pPr>
      <a:lvl5pPr marL="1554480" indent="-228600" algn="l" defTabSz="914400" rtl="0" eaLnBrk="1" latinLnBrk="0" hangingPunct="1">
        <a:lnSpc>
          <a:spcPct val="90000"/>
        </a:lnSpc>
        <a:spcBef>
          <a:spcPts val="800"/>
        </a:spcBef>
        <a:buClr>
          <a:schemeClr val="tx2"/>
        </a:buClr>
        <a:buSzPct val="100000"/>
        <a:buFont typeface="Arial" pitchFamily="34" charset="0"/>
        <a:buChar char="▪"/>
        <a:defRPr sz="1400" kern="1200">
          <a:solidFill>
            <a:schemeClr val="tx2"/>
          </a:solidFill>
          <a:latin typeface="+mn-lt"/>
          <a:ea typeface="+mn-ea"/>
          <a:cs typeface="+mn-cs"/>
        </a:defRPr>
      </a:lvl5pPr>
      <a:lvl6pPr marL="1874520" indent="-228600" algn="l" defTabSz="914400" rtl="0" eaLnBrk="1" latinLnBrk="0" hangingPunct="1">
        <a:lnSpc>
          <a:spcPct val="90000"/>
        </a:lnSpc>
        <a:spcBef>
          <a:spcPts val="800"/>
        </a:spcBef>
        <a:buSzPct val="100000"/>
        <a:buFont typeface="Arial" pitchFamily="34" charset="0"/>
        <a:buChar char="▪"/>
        <a:defRPr sz="1400" kern="1200">
          <a:solidFill>
            <a:schemeClr val="tx2"/>
          </a:solidFill>
          <a:latin typeface="+mn-lt"/>
          <a:ea typeface="+mn-ea"/>
          <a:cs typeface="+mn-cs"/>
        </a:defRPr>
      </a:lvl6pPr>
      <a:lvl7pPr marL="2194560" indent="-228600" algn="l" defTabSz="914400" rtl="0" eaLnBrk="1" latinLnBrk="0" hangingPunct="1">
        <a:lnSpc>
          <a:spcPct val="90000"/>
        </a:lnSpc>
        <a:spcBef>
          <a:spcPts val="800"/>
        </a:spcBef>
        <a:buSzPct val="100000"/>
        <a:buFont typeface="Arial" pitchFamily="34" charset="0"/>
        <a:buChar char="▪"/>
        <a:defRPr sz="1400" kern="1200" baseline="0">
          <a:solidFill>
            <a:schemeClr val="tx2"/>
          </a:solidFill>
          <a:latin typeface="+mn-lt"/>
          <a:ea typeface="+mn-ea"/>
          <a:cs typeface="+mn-cs"/>
        </a:defRPr>
      </a:lvl7pPr>
      <a:lvl8pPr marL="2514600" indent="-228600" algn="l" defTabSz="914400" rtl="0" eaLnBrk="1" latinLnBrk="0" hangingPunct="1">
        <a:lnSpc>
          <a:spcPct val="90000"/>
        </a:lnSpc>
        <a:spcBef>
          <a:spcPts val="800"/>
        </a:spcBef>
        <a:buSzPct val="100000"/>
        <a:buFont typeface="Arial" pitchFamily="34" charset="0"/>
        <a:buChar char="▪"/>
        <a:defRPr sz="1400" kern="1200" baseline="0">
          <a:solidFill>
            <a:schemeClr val="tx2"/>
          </a:solidFill>
          <a:latin typeface="+mn-lt"/>
          <a:ea typeface="+mn-ea"/>
          <a:cs typeface="+mn-cs"/>
        </a:defRPr>
      </a:lvl8pPr>
      <a:lvl9pPr marL="2834640" indent="-228600" algn="l" defTabSz="914400" rtl="0" eaLnBrk="1" latinLnBrk="0" hangingPunct="1">
        <a:lnSpc>
          <a:spcPct val="90000"/>
        </a:lnSpc>
        <a:spcBef>
          <a:spcPts val="800"/>
        </a:spcBef>
        <a:buSzPct val="100000"/>
        <a:buFont typeface="Arial" pitchFamily="34" charset="0"/>
        <a:buChar char="▪"/>
        <a:defRPr sz="1400" kern="1200" baseline="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ideo" Target="https://www.youtube.com/embed/kybPmB1zBUw"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exS9gFXgib0"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video" Target="https://www.youtube.com/embed/ysIm7ImsK6c"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hyperlink" Target="http://www.wisegeek.com/what-is-topsoil.ht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video" Target="https://www.youtube.com/embed/ob2AMqZMLiw"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4944291"/>
            <a:ext cx="9144002" cy="1143000"/>
          </a:xfrm>
        </p:spPr>
        <p:txBody>
          <a:bodyPr>
            <a:normAutofit fontScale="90000"/>
          </a:bodyPr>
          <a:lstStyle/>
          <a:p>
            <a:r>
              <a:rPr lang="en-US" dirty="0" smtClean="0"/>
              <a:t>Environmental Factors Affecting Plant Growth</a:t>
            </a:r>
            <a:endParaRPr lang="en-US" dirty="0"/>
          </a:p>
        </p:txBody>
      </p:sp>
      <p:sp>
        <p:nvSpPr>
          <p:cNvPr id="4" name="Subtitle 2"/>
          <p:cNvSpPr>
            <a:spLocks noGrp="1"/>
          </p:cNvSpPr>
          <p:nvPr>
            <p:ph type="subTitle" idx="1"/>
          </p:nvPr>
        </p:nvSpPr>
        <p:spPr/>
        <p:txBody>
          <a:bodyPr>
            <a:normAutofit/>
          </a:bodyPr>
          <a:lstStyle/>
          <a:p>
            <a:r>
              <a:rPr lang="en-US" sz="3600" dirty="0" smtClean="0"/>
              <a:t>SOILS</a:t>
            </a:r>
            <a:endParaRPr lang="en-US" sz="3600" dirty="0"/>
          </a:p>
        </p:txBody>
      </p:sp>
    </p:spTree>
    <p:extLst>
      <p:ext uri="{BB962C8B-B14F-4D97-AF65-F5344CB8AC3E}">
        <p14:creationId xmlns:p14="http://schemas.microsoft.com/office/powerpoint/2010/main" val="2798809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737915593"/>
              </p:ext>
            </p:extLst>
          </p:nvPr>
        </p:nvGraphicFramePr>
        <p:xfrm>
          <a:off x="0" y="0"/>
          <a:ext cx="10160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91427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kybPmB1zBUw"/>
          <p:cNvPicPr>
            <a:picLocks noGrp="1" noRot="1" noChangeAspect="1"/>
          </p:cNvPicPr>
          <p:nvPr>
            <p:ph idx="1"/>
            <a:videoFile r:link="rId1"/>
          </p:nvPr>
        </p:nvPicPr>
        <p:blipFill>
          <a:blip r:embed="rId3"/>
          <a:stretch>
            <a:fillRect/>
          </a:stretch>
        </p:blipFill>
        <p:spPr>
          <a:xfrm>
            <a:off x="327701" y="130629"/>
            <a:ext cx="11405970" cy="6415858"/>
          </a:xfrm>
          <a:prstGeom prst="rect">
            <a:avLst/>
          </a:prstGeom>
        </p:spPr>
      </p:pic>
    </p:spTree>
    <p:extLst>
      <p:ext uri="{BB962C8B-B14F-4D97-AF65-F5344CB8AC3E}">
        <p14:creationId xmlns:p14="http://schemas.microsoft.com/office/powerpoint/2010/main" val="2661994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xS9gFXgib0"/>
          <p:cNvPicPr>
            <a:picLocks noGrp="1" noRot="1" noChangeAspect="1"/>
          </p:cNvPicPr>
          <p:nvPr>
            <p:ph idx="1"/>
            <a:videoFile r:link="rId1"/>
          </p:nvPr>
        </p:nvPicPr>
        <p:blipFill>
          <a:blip r:embed="rId3"/>
          <a:stretch>
            <a:fillRect/>
          </a:stretch>
        </p:blipFill>
        <p:spPr>
          <a:xfrm>
            <a:off x="352375" y="104503"/>
            <a:ext cx="11173742" cy="6285230"/>
          </a:xfrm>
          <a:prstGeom prst="rect">
            <a:avLst/>
          </a:prstGeom>
        </p:spPr>
      </p:pic>
    </p:spTree>
    <p:extLst>
      <p:ext uri="{BB962C8B-B14F-4D97-AF65-F5344CB8AC3E}">
        <p14:creationId xmlns:p14="http://schemas.microsoft.com/office/powerpoint/2010/main" val="1387781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1341120" y="441234"/>
            <a:ext cx="9509760" cy="838926"/>
          </a:xfrm>
        </p:spPr>
        <p:txBody>
          <a:bodyPr/>
          <a:lstStyle/>
          <a:p>
            <a:pPr algn="ctr"/>
            <a:r>
              <a:rPr lang="en-US" dirty="0" smtClean="0"/>
              <a:t>SOIL FORMATION</a:t>
            </a:r>
            <a:endParaRPr lang="en-US" dirty="0"/>
          </a:p>
        </p:txBody>
      </p:sp>
      <p:sp>
        <p:nvSpPr>
          <p:cNvPr id="2" name="TextBox 1"/>
          <p:cNvSpPr txBox="1"/>
          <p:nvPr/>
        </p:nvSpPr>
        <p:spPr>
          <a:xfrm>
            <a:off x="914400" y="1306286"/>
            <a:ext cx="10998926" cy="646331"/>
          </a:xfrm>
          <a:prstGeom prst="rect">
            <a:avLst/>
          </a:prstGeom>
          <a:noFill/>
        </p:spPr>
        <p:txBody>
          <a:bodyPr wrap="square" rtlCol="0">
            <a:spAutoFit/>
          </a:bodyPr>
          <a:lstStyle/>
          <a:p>
            <a:r>
              <a:rPr lang="en-US" dirty="0" smtClean="0"/>
              <a:t>Weathering is the decomposition of rocks to form soils. Soil is a mixture of the parent rock (inorganic matter), organic matter, air and water. Soil provides an environment for the growth of plants and soil organisms</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57737" y="2009775"/>
            <a:ext cx="2676525" cy="2838450"/>
          </a:xfrm>
          <a:prstGeom prst="rect">
            <a:avLst/>
          </a:prstGeom>
        </p:spPr>
      </p:pic>
      <p:sp>
        <p:nvSpPr>
          <p:cNvPr id="5" name="TextBox 4"/>
          <p:cNvSpPr txBox="1"/>
          <p:nvPr/>
        </p:nvSpPr>
        <p:spPr>
          <a:xfrm>
            <a:off x="1240971" y="5029200"/>
            <a:ext cx="10215155" cy="923330"/>
          </a:xfrm>
          <a:prstGeom prst="rect">
            <a:avLst/>
          </a:prstGeom>
          <a:noFill/>
        </p:spPr>
        <p:txBody>
          <a:bodyPr wrap="square" rtlCol="0">
            <a:spAutoFit/>
          </a:bodyPr>
          <a:lstStyle/>
          <a:p>
            <a:r>
              <a:rPr lang="en-US" dirty="0" smtClean="0"/>
              <a:t>Weathering involves the breakdown of bedrock into small particles. The type of soil formed depends on the parent material e.g. when the bedrock is shale, it produces a clay soil vs. sandstone which produces a sandy soil </a:t>
            </a:r>
            <a:endParaRPr lang="en-US" dirty="0"/>
          </a:p>
        </p:txBody>
      </p:sp>
    </p:spTree>
    <p:extLst>
      <p:ext uri="{BB962C8B-B14F-4D97-AF65-F5344CB8AC3E}">
        <p14:creationId xmlns:p14="http://schemas.microsoft.com/office/powerpoint/2010/main" val="4064813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1120" y="153851"/>
            <a:ext cx="9509760" cy="642983"/>
          </a:xfrm>
        </p:spPr>
        <p:txBody>
          <a:bodyPr/>
          <a:lstStyle/>
          <a:p>
            <a:pPr algn="ctr"/>
            <a:r>
              <a:rPr lang="en-US" dirty="0" smtClean="0"/>
              <a:t>Types of Weathering</a:t>
            </a:r>
            <a:endParaRPr lang="en-US" dirty="0"/>
          </a:p>
        </p:txBody>
      </p:sp>
      <p:sp>
        <p:nvSpPr>
          <p:cNvPr id="3" name="Content Placeholder 2"/>
          <p:cNvSpPr>
            <a:spLocks noGrp="1"/>
          </p:cNvSpPr>
          <p:nvPr>
            <p:ph idx="1"/>
          </p:nvPr>
        </p:nvSpPr>
        <p:spPr>
          <a:xfrm>
            <a:off x="666206" y="1018904"/>
            <a:ext cx="11430000" cy="5010676"/>
          </a:xfrm>
        </p:spPr>
        <p:txBody>
          <a:bodyPr/>
          <a:lstStyle/>
          <a:p>
            <a:pPr marL="45720" indent="0">
              <a:buNone/>
            </a:pPr>
            <a:r>
              <a:rPr lang="en-US" dirty="0" smtClean="0"/>
              <a:t>There are three types of weathering. These are:</a:t>
            </a:r>
          </a:p>
          <a:p>
            <a:r>
              <a:rPr lang="en-US" dirty="0" smtClean="0"/>
              <a:t>Physical weathering – This is the breakdown of rocks by forces applied to it either from within or outside. The agents of physical weathering are water, wind and temperature: 			Temperature plays a part by either “Freeze Thaw action” or Exfoliation.				 Moving	 water in rivers or waves cause rocks to collide and disintegrate. 			Wind containing	 particles wears away at rock surfaces by abrasion</a:t>
            </a:r>
          </a:p>
          <a:p>
            <a:r>
              <a:rPr lang="en-US" dirty="0" smtClean="0"/>
              <a:t>Chemical weathering – is weathering that alters the chemical nature of rocks. In this case, water, oxygen and carbon dioxide: 										Water can help dissolve minerals in rocks. 							Minerals react with oxygen (oxidation) to form oxides which break down. 			Carbon dioxide dissolved in rainwater forms carbonic acid which dissolves  rock such as limestone</a:t>
            </a:r>
          </a:p>
          <a:p>
            <a:r>
              <a:rPr lang="en-US" dirty="0" smtClean="0"/>
              <a:t>Biological weathering – is the disintegration of rock through the activities of living organisms e.g. plant roots and animals that tunnel underground. Decayed organic matter release organic acids called HUMIC ACIDS that break down minerals in rocks</a:t>
            </a:r>
            <a:endParaRPr lang="en-US" dirty="0"/>
          </a:p>
        </p:txBody>
      </p:sp>
    </p:spTree>
    <p:extLst>
      <p:ext uri="{BB962C8B-B14F-4D97-AF65-F5344CB8AC3E}">
        <p14:creationId xmlns:p14="http://schemas.microsoft.com/office/powerpoint/2010/main" val="2809624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1120" y="0"/>
            <a:ext cx="9509760" cy="577669"/>
          </a:xfrm>
        </p:spPr>
        <p:txBody>
          <a:bodyPr/>
          <a:lstStyle/>
          <a:p>
            <a:pPr algn="ctr"/>
            <a:r>
              <a:rPr lang="en-US" dirty="0" smtClean="0"/>
              <a:t>SOIL PROFILE</a:t>
            </a:r>
            <a:endParaRPr lang="en-US" dirty="0"/>
          </a:p>
        </p:txBody>
      </p:sp>
      <p:pic>
        <p:nvPicPr>
          <p:cNvPr id="4" name="ysIm7ImsK6c"/>
          <p:cNvPicPr>
            <a:picLocks noGrp="1" noRot="1" noChangeAspect="1"/>
          </p:cNvPicPr>
          <p:nvPr>
            <p:ph idx="1"/>
            <a:videoFile r:link="rId1"/>
          </p:nvPr>
        </p:nvPicPr>
        <p:blipFill>
          <a:blip r:embed="rId3"/>
          <a:stretch>
            <a:fillRect/>
          </a:stretch>
        </p:blipFill>
        <p:spPr>
          <a:xfrm>
            <a:off x="880695" y="577669"/>
            <a:ext cx="10430610" cy="5867218"/>
          </a:xfrm>
          <a:prstGeom prst="rect">
            <a:avLst/>
          </a:prstGeom>
        </p:spPr>
      </p:pic>
    </p:spTree>
    <p:extLst>
      <p:ext uri="{BB962C8B-B14F-4D97-AF65-F5344CB8AC3E}">
        <p14:creationId xmlns:p14="http://schemas.microsoft.com/office/powerpoint/2010/main" val="1077942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0447" y="130629"/>
            <a:ext cx="11717382" cy="6348547"/>
          </a:xfrm>
        </p:spPr>
        <p:txBody>
          <a:bodyPr/>
          <a:lstStyle/>
          <a:p>
            <a:r>
              <a:rPr lang="en-US" dirty="0"/>
              <a:t>Soil Profile refers to the layers of soil; horizon A, B, and C. A soil profile is a cross section of these layers and it measures the different characteristics of each layer. Although every soil from around the world has a different soil profile, most soils consist of three or more layers, including the </a:t>
            </a:r>
            <a:r>
              <a:rPr lang="en-US" u="sng" dirty="0">
                <a:hlinkClick r:id="rId2"/>
              </a:rPr>
              <a:t>topsoil</a:t>
            </a:r>
            <a:r>
              <a:rPr lang="en-US" dirty="0"/>
              <a:t>, subsoil, and bedrock.</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79618" y="1479732"/>
            <a:ext cx="7559040" cy="4499428"/>
          </a:xfrm>
          <a:prstGeom prst="rect">
            <a:avLst/>
          </a:prstGeom>
        </p:spPr>
      </p:pic>
      <p:sp>
        <p:nvSpPr>
          <p:cNvPr id="7" name="TextBox 6"/>
          <p:cNvSpPr txBox="1"/>
          <p:nvPr/>
        </p:nvSpPr>
        <p:spPr>
          <a:xfrm>
            <a:off x="1084217" y="6175186"/>
            <a:ext cx="10933612" cy="369332"/>
          </a:xfrm>
          <a:prstGeom prst="rect">
            <a:avLst/>
          </a:prstGeom>
          <a:noFill/>
        </p:spPr>
        <p:txBody>
          <a:bodyPr wrap="square" rtlCol="0">
            <a:spAutoFit/>
          </a:bodyPr>
          <a:lstStyle/>
          <a:p>
            <a:r>
              <a:rPr lang="en-US" dirty="0" smtClean="0"/>
              <a:t>The soil profile is affected by topography, soil texture, drainage and erosion</a:t>
            </a:r>
            <a:endParaRPr lang="en-US" dirty="0"/>
          </a:p>
        </p:txBody>
      </p:sp>
    </p:spTree>
    <p:extLst>
      <p:ext uri="{BB962C8B-B14F-4D97-AF65-F5344CB8AC3E}">
        <p14:creationId xmlns:p14="http://schemas.microsoft.com/office/powerpoint/2010/main" val="2749543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2AMqZMLiw"/>
          <p:cNvPicPr>
            <a:picLocks noGrp="1" noRot="1" noChangeAspect="1"/>
          </p:cNvPicPr>
          <p:nvPr>
            <p:ph idx="1"/>
            <a:videoFile r:link="rId1"/>
          </p:nvPr>
        </p:nvPicPr>
        <p:blipFill>
          <a:blip r:embed="rId3"/>
          <a:stretch>
            <a:fillRect/>
          </a:stretch>
        </p:blipFill>
        <p:spPr>
          <a:xfrm>
            <a:off x="336407" y="117566"/>
            <a:ext cx="11545312" cy="6494238"/>
          </a:xfrm>
          <a:prstGeom prst="rect">
            <a:avLst/>
          </a:prstGeom>
        </p:spPr>
      </p:pic>
    </p:spTree>
    <p:extLst>
      <p:ext uri="{BB962C8B-B14F-4D97-AF65-F5344CB8AC3E}">
        <p14:creationId xmlns:p14="http://schemas.microsoft.com/office/powerpoint/2010/main" val="2333782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Banded Design Blue 16x9">
  <a:themeElements>
    <a:clrScheme name="Banded Design Blue">
      <a:dk1>
        <a:srgbClr val="404040"/>
      </a:dk1>
      <a:lt1>
        <a:sysClr val="window" lastClr="FFFFFF"/>
      </a:lt1>
      <a:dk2>
        <a:srgbClr val="263050"/>
      </a:dk2>
      <a:lt2>
        <a:srgbClr val="E5E8E8"/>
      </a:lt2>
      <a:accent1>
        <a:srgbClr val="77B142"/>
      </a:accent1>
      <a:accent2>
        <a:srgbClr val="E3C01E"/>
      </a:accent2>
      <a:accent3>
        <a:srgbClr val="0070C0"/>
      </a:accent3>
      <a:accent4>
        <a:srgbClr val="7556A4"/>
      </a:accent4>
      <a:accent5>
        <a:srgbClr val="F08F1E"/>
      </a:accent5>
      <a:accent6>
        <a:srgbClr val="CB3E3A"/>
      </a:accent6>
      <a:hlink>
        <a:srgbClr val="0070C0"/>
      </a:hlink>
      <a:folHlink>
        <a:srgbClr val="7556A4"/>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00001084.potx" id="{22E7A37F-2161-4E4B-A340-BF7CA314E3E5}" vid="{F2416EA9-E215-4704-9EB2-B7658E7031A3}"/>
    </a:ext>
  </a:extLst>
</a:theme>
</file>

<file path=ppt/theme/theme2.xml><?xml version="1.0" encoding="utf-8"?>
<a:theme xmlns:a="http://schemas.openxmlformats.org/drawingml/2006/main" name="Office Theme">
  <a:themeElements>
    <a:clrScheme name="Banded Design Blue">
      <a:dk1>
        <a:srgbClr val="404040"/>
      </a:dk1>
      <a:lt1>
        <a:sysClr val="window" lastClr="FFFFFF"/>
      </a:lt1>
      <a:dk2>
        <a:srgbClr val="263050"/>
      </a:dk2>
      <a:lt2>
        <a:srgbClr val="E5E8E8"/>
      </a:lt2>
      <a:accent1>
        <a:srgbClr val="77B142"/>
      </a:accent1>
      <a:accent2>
        <a:srgbClr val="E3C01E"/>
      </a:accent2>
      <a:accent3>
        <a:srgbClr val="0070C0"/>
      </a:accent3>
      <a:accent4>
        <a:srgbClr val="7556A4"/>
      </a:accent4>
      <a:accent5>
        <a:srgbClr val="F08F1E"/>
      </a:accent5>
      <a:accent6>
        <a:srgbClr val="CB3E3A"/>
      </a:accent6>
      <a:hlink>
        <a:srgbClr val="0070C0"/>
      </a:hlink>
      <a:folHlink>
        <a:srgbClr val="7556A4"/>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Banded Design Blue">
      <a:dk1>
        <a:srgbClr val="404040"/>
      </a:dk1>
      <a:lt1>
        <a:sysClr val="window" lastClr="FFFFFF"/>
      </a:lt1>
      <a:dk2>
        <a:srgbClr val="263050"/>
      </a:dk2>
      <a:lt2>
        <a:srgbClr val="E5E8E8"/>
      </a:lt2>
      <a:accent1>
        <a:srgbClr val="77B142"/>
      </a:accent1>
      <a:accent2>
        <a:srgbClr val="E3C01E"/>
      </a:accent2>
      <a:accent3>
        <a:srgbClr val="0070C0"/>
      </a:accent3>
      <a:accent4>
        <a:srgbClr val="7556A4"/>
      </a:accent4>
      <a:accent5>
        <a:srgbClr val="F08F1E"/>
      </a:accent5>
      <a:accent6>
        <a:srgbClr val="CB3E3A"/>
      </a:accent6>
      <a:hlink>
        <a:srgbClr val="0070C0"/>
      </a:hlink>
      <a:folHlink>
        <a:srgbClr val="7556A4"/>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TM10001106[[fn=Badge]]</Template>
  <TotalTime>134</TotalTime>
  <Words>416</Words>
  <Application>Microsoft Office PowerPoint</Application>
  <PresentationFormat>Widescreen</PresentationFormat>
  <Paragraphs>24</Paragraphs>
  <Slides>9</Slides>
  <Notes>0</Notes>
  <HiddenSlides>0</HiddenSlides>
  <MMClips>4</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Corbel</vt:lpstr>
      <vt:lpstr>Euphemia</vt:lpstr>
      <vt:lpstr>Banded Design Blue 16x9</vt:lpstr>
      <vt:lpstr>Environmental Factors Affecting Plant Growth</vt:lpstr>
      <vt:lpstr>PowerPoint Presentation</vt:lpstr>
      <vt:lpstr>PowerPoint Presentation</vt:lpstr>
      <vt:lpstr>PowerPoint Presentation</vt:lpstr>
      <vt:lpstr>SOIL FORMATION</vt:lpstr>
      <vt:lpstr>Types of Weathering</vt:lpstr>
      <vt:lpstr>SOIL PROFILE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Environmental Factors Affecting Plant Growth</dc:title>
  <dc:creator>Derek Ramdatt</dc:creator>
  <cp:lastModifiedBy>Derek Ramdatt</cp:lastModifiedBy>
  <cp:revision>14</cp:revision>
  <dcterms:created xsi:type="dcterms:W3CDTF">2020-03-22T17:36:52Z</dcterms:created>
  <dcterms:modified xsi:type="dcterms:W3CDTF">2020-04-27T00:25:14Z</dcterms:modified>
</cp:coreProperties>
</file>