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7" r:id="rId2"/>
    <p:sldId id="273" r:id="rId3"/>
    <p:sldId id="258" r:id="rId4"/>
    <p:sldId id="271" r:id="rId5"/>
    <p:sldId id="27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5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78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45BA1-980A-4507-BE5A-5C1E7C2FFD8F}" type="datetimeFigureOut">
              <a:rPr lang="en-US"/>
              <a:t>10/8/2017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E03411-58E2-43FD-AE1D-AD77DFF8CB2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191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A3416D-7FED-43BC-AA7C-D92DBA01ED64}" type="datetimeFigureOut">
              <a:rPr lang="en-US"/>
              <a:t>10/8/2017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DC57A8-AE18-4654-B6AF-04B3577165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139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65610" y="3733800"/>
            <a:ext cx="6858002" cy="9144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8120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6214" y="421594"/>
            <a:ext cx="2286000" cy="188550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84" name="Group 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6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7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8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9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0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1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2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3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4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5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6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97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grpSp>
        <p:nvGrpSpPr>
          <p:cNvPr id="98" name="Group 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0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1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2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3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4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5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6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7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8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9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0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111" name="Picture Placeholder 33" descr="An empty placeholder to add an image. Click on the placeholder and select the image that you wish to add.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grpSp>
        <p:nvGrpSpPr>
          <p:cNvPr id="112" name="Group 111"/>
          <p:cNvGrpSpPr/>
          <p:nvPr/>
        </p:nvGrpSpPr>
        <p:grpSpPr>
          <a:xfrm>
            <a:off x="5322489" y="32456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4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5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6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7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8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9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0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1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2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3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4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125" name="Picture Placeholder 33" descr="An empty placeholder to add an image. Click on the placeholder and select the image that you wish to add.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4560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126" name="Text Placeholder 3"/>
          <p:cNvSpPr>
            <a:spLocks noGrp="1"/>
          </p:cNvSpPr>
          <p:nvPr>
            <p:ph type="body" sz="half" idx="21"/>
          </p:nvPr>
        </p:nvSpPr>
        <p:spPr>
          <a:xfrm>
            <a:off x="9066214" y="2484992"/>
            <a:ext cx="2286000" cy="3248729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pPr/>
              <a:t>10/8/2017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8742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613" y="914400"/>
            <a:ext cx="6172201" cy="5029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11732" y="3555523"/>
            <a:ext cx="3840480" cy="238807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/>
          <a:lstStyle>
            <a:lvl1pPr algn="l">
              <a:defRPr/>
            </a:lvl1pPr>
          </a:lstStyle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/>
          <a:lstStyle/>
          <a:p>
            <a:fld id="{4CF99945-0A15-4715-AB6C-F5E56CF20F70}" type="datetimeFigureOut">
              <a:rPr lang="en-US"/>
              <a:t>10/8/2017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3976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grpSp>
        <p:nvGrpSpPr>
          <p:cNvPr id="8" name="Group 7"/>
          <p:cNvGrpSpPr/>
          <p:nvPr/>
        </p:nvGrpSpPr>
        <p:grpSpPr>
          <a:xfrm>
            <a:off x="595546" y="781398"/>
            <a:ext cx="6433398" cy="5053665"/>
            <a:chOff x="5162444" y="781398"/>
            <a:chExt cx="6433398" cy="5053665"/>
          </a:xfrm>
        </p:grpSpPr>
        <p:sp>
          <p:nvSpPr>
            <p:cNvPr id="9" name="Freeform 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" name="Freeform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Freeform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21" name="Freeform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sp>
          <p:nvSpPr>
            <p:cNvPr id="12" name="Freeform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" name="Freeform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" name="Freeform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" name="Freeform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Freeform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" name="Freeform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" name="Freeform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" name="Freeform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92891" y="3555521"/>
            <a:ext cx="3840480" cy="216851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10/8/2017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957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10/8/2017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4793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304800"/>
            <a:ext cx="8633671" cy="56769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10/8/2017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580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10/8/2017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963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2" cy="9144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25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4954588" cy="41879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51414" cy="41879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10/8/2017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7275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505075"/>
            <a:ext cx="4956048" cy="3476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56048" cy="3476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10/8/2017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1857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10/8/2017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281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10/8/2017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787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121615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1052422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6" name="Picture Placeholder 33" descr="An empty placeholder to add an image. Click on the placeholder and select the image that you wish to add."/>
          <p:cNvSpPr>
            <a:spLocks noGrp="1" noChangeAspect="1"/>
          </p:cNvSpPr>
          <p:nvPr>
            <p:ph type="pic" sz="quarter" idx="17"/>
          </p:nvPr>
        </p:nvSpPr>
        <p:spPr>
          <a:xfrm>
            <a:off x="1265028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39" name="Text Placeholder 3"/>
          <p:cNvSpPr>
            <a:spLocks noGrp="1"/>
          </p:cNvSpPr>
          <p:nvPr>
            <p:ph type="body" sz="half" idx="2"/>
          </p:nvPr>
        </p:nvSpPr>
        <p:spPr>
          <a:xfrm>
            <a:off x="1052423" y="4935990"/>
            <a:ext cx="4368980" cy="100761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6763111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7" name="Picture Placeholder 33" descr="An empty placeholder to add an image. Click on the placeholder and select the image that you wish to add."/>
          <p:cNvSpPr>
            <a:spLocks noGrp="1" noChangeAspect="1"/>
          </p:cNvSpPr>
          <p:nvPr>
            <p:ph type="pic" sz="quarter" idx="18"/>
          </p:nvPr>
        </p:nvSpPr>
        <p:spPr>
          <a:xfrm>
            <a:off x="6975717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40" name="Text Placeholder 3"/>
          <p:cNvSpPr>
            <a:spLocks noGrp="1"/>
          </p:cNvSpPr>
          <p:nvPr>
            <p:ph type="body" sz="half" idx="19"/>
          </p:nvPr>
        </p:nvSpPr>
        <p:spPr>
          <a:xfrm>
            <a:off x="6742908" y="4935990"/>
            <a:ext cx="4368980" cy="100761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pPr/>
              <a:t>10/8/2017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6827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52" name="Group 51"/>
          <p:cNvGrpSpPr>
            <a:grpSpLocks noChangeAspect="1"/>
          </p:cNvGrpSpPr>
          <p:nvPr/>
        </p:nvGrpSpPr>
        <p:grpSpPr>
          <a:xfrm rot="5400000">
            <a:off x="104513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4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5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6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7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8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9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0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1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2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3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4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79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19"/>
          </p:nvPr>
        </p:nvSpPr>
        <p:spPr>
          <a:xfrm>
            <a:off x="1249168" y="1824285"/>
            <a:ext cx="2715289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81" name="Text Placeholder 3"/>
          <p:cNvSpPr>
            <a:spLocks noGrp="1"/>
          </p:cNvSpPr>
          <p:nvPr>
            <p:ph type="body" sz="half" idx="2"/>
          </p:nvPr>
        </p:nvSpPr>
        <p:spPr>
          <a:xfrm>
            <a:off x="1235212" y="4947405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grpSp>
        <p:nvGrpSpPr>
          <p:cNvPr id="84" name="Group 83"/>
          <p:cNvGrpSpPr>
            <a:grpSpLocks noChangeAspect="1"/>
          </p:cNvGrpSpPr>
          <p:nvPr userDrawn="1"/>
        </p:nvGrpSpPr>
        <p:grpSpPr>
          <a:xfrm rot="5400000">
            <a:off x="4517135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6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7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8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9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0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1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2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3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4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5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6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78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18"/>
          </p:nvPr>
        </p:nvSpPr>
        <p:spPr>
          <a:xfrm>
            <a:off x="4720924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82" name="Text Placeholder 3"/>
          <p:cNvSpPr>
            <a:spLocks noGrp="1"/>
          </p:cNvSpPr>
          <p:nvPr>
            <p:ph type="body" sz="half" idx="21"/>
          </p:nvPr>
        </p:nvSpPr>
        <p:spPr>
          <a:xfrm>
            <a:off x="4707208" y="4947405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grpSp>
        <p:nvGrpSpPr>
          <p:cNvPr id="97" name="Group 96"/>
          <p:cNvGrpSpPr>
            <a:grpSpLocks noChangeAspect="1"/>
          </p:cNvGrpSpPr>
          <p:nvPr userDrawn="1"/>
        </p:nvGrpSpPr>
        <p:grpSpPr>
          <a:xfrm rot="5400000">
            <a:off x="801900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8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9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0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1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2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3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4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5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6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7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8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9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80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20"/>
          </p:nvPr>
        </p:nvSpPr>
        <p:spPr>
          <a:xfrm>
            <a:off x="8222798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83" name="Text Placeholder 3"/>
          <p:cNvSpPr>
            <a:spLocks noGrp="1"/>
          </p:cNvSpPr>
          <p:nvPr>
            <p:ph type="body" sz="half" idx="22"/>
          </p:nvPr>
        </p:nvSpPr>
        <p:spPr>
          <a:xfrm>
            <a:off x="8209082" y="4947405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pPr/>
              <a:t>10/8/2017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819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022B156B-59AE-415F-B24B-8756D48BB9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4CF99945-0A15-4715-AB6C-F5E56CF20F70}" type="datetimeFigureOut">
              <a:rPr lang="en-US" smtClean="0"/>
              <a:pPr/>
              <a:t>10/8/2017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62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BebNsezt6r0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48653" y="625548"/>
            <a:ext cx="6858002" cy="1828800"/>
          </a:xfrm>
        </p:spPr>
        <p:txBody>
          <a:bodyPr/>
          <a:lstStyle/>
          <a:p>
            <a:r>
              <a:rPr lang="en-US" dirty="0"/>
              <a:t>Organic Farming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48653" y="2454348"/>
            <a:ext cx="6858002" cy="2202712"/>
          </a:xfrm>
        </p:spPr>
        <p:txBody>
          <a:bodyPr>
            <a:normAutofit/>
          </a:bodyPr>
          <a:lstStyle/>
          <a:p>
            <a:r>
              <a:rPr lang="en-US" dirty="0"/>
              <a:t>The production of plants and animals without using synthetic or inorganic chemicals. No synthetic pesticides, fertilizers, antibiotics or growth hormones are used</a:t>
            </a:r>
          </a:p>
        </p:txBody>
      </p:sp>
    </p:spTree>
    <p:extLst>
      <p:ext uri="{BB962C8B-B14F-4D97-AF65-F5344CB8AC3E}">
        <p14:creationId xmlns:p14="http://schemas.microsoft.com/office/powerpoint/2010/main" val="76967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 Media 3">
            <a:hlinkClick r:id="" action="ppaction://media"/>
            <a:extLst>
              <a:ext uri="{FF2B5EF4-FFF2-40B4-BE49-F238E27FC236}">
                <a16:creationId xmlns:a16="http://schemas.microsoft.com/office/drawing/2014/main" id="{EA27DF44-A191-4273-978A-463C8F65EAB2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10576" y="489098"/>
            <a:ext cx="7788938" cy="5841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152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 of Organic Farming</a:t>
            </a:r>
            <a:endParaRPr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maintains ecological balance and biodiversity</a:t>
            </a:r>
            <a:endParaRPr dirty="0"/>
          </a:p>
          <a:p>
            <a:r>
              <a:rPr lang="en-US" dirty="0"/>
              <a:t>It employs integrated pest and disease management</a:t>
            </a:r>
            <a:endParaRPr dirty="0"/>
          </a:p>
          <a:p>
            <a:r>
              <a:rPr lang="en-US" dirty="0"/>
              <a:t>Companion planting is made possible through planting different crops close to each other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8107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04173-9FC8-407B-A5CF-43E340421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PRINCIPLES OF ORGANIC FARMING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1188AC-5BD1-4178-80F1-A6AB50C829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BIODIVERSITY – Biodiversity encompasses varieties of ecosystems and the sum total of plant and animal species within the ecosystems. </a:t>
            </a:r>
          </a:p>
          <a:p>
            <a:r>
              <a:rPr lang="en-US" dirty="0"/>
              <a:t>ECOLOGICAL BALANCE – This is the inter-relationship between flora (plants) and fauna (animals) as thy exist in balance</a:t>
            </a:r>
          </a:p>
          <a:p>
            <a:r>
              <a:rPr lang="en-US" dirty="0"/>
              <a:t>INTEGRATED PEST &amp; DISEASE MANAGEMENT</a:t>
            </a:r>
          </a:p>
          <a:p>
            <a:r>
              <a:rPr lang="en-US" dirty="0"/>
              <a:t>COMPANION PLANTING</a:t>
            </a:r>
          </a:p>
        </p:txBody>
      </p:sp>
    </p:spTree>
    <p:extLst>
      <p:ext uri="{BB962C8B-B14F-4D97-AF65-F5344CB8AC3E}">
        <p14:creationId xmlns:p14="http://schemas.microsoft.com/office/powerpoint/2010/main" val="1608977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574876-E6B3-49BB-96E5-D407BF58F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CERTIFICATION of ORGANIC FARMS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5E416B-93E3-436F-998C-1B3935900E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Organic certification allows a farm or processing facility to label, market and sell its products as ORGANIC</a:t>
            </a:r>
          </a:p>
          <a:p>
            <a:r>
              <a:rPr lang="en-US" dirty="0"/>
              <a:t>It involves a set of production standards for growing, storage, processing, packaging and shipping that include:</a:t>
            </a:r>
          </a:p>
          <a:p>
            <a:pPr lvl="1"/>
            <a:r>
              <a:rPr lang="en-US" dirty="0"/>
              <a:t>Avoidance of synthetic chemicals</a:t>
            </a:r>
          </a:p>
          <a:p>
            <a:pPr lvl="1"/>
            <a:r>
              <a:rPr lang="en-US" dirty="0"/>
              <a:t>Avoidance of genetically modified seed</a:t>
            </a:r>
          </a:p>
          <a:p>
            <a:pPr lvl="1"/>
            <a:r>
              <a:rPr lang="en-US" dirty="0"/>
              <a:t>Use of farmland that has been free from chemical inputs for three or more years</a:t>
            </a:r>
          </a:p>
          <a:p>
            <a:pPr lvl="1"/>
            <a:r>
              <a:rPr lang="en-US" dirty="0"/>
              <a:t>Keeping detailed written production and sales records</a:t>
            </a:r>
          </a:p>
          <a:p>
            <a:pPr lvl="1"/>
            <a:r>
              <a:rPr lang="en-US" dirty="0"/>
              <a:t>Adhering to specific requirements for feed, housing and breeding</a:t>
            </a:r>
          </a:p>
          <a:p>
            <a:pPr lvl="1"/>
            <a:r>
              <a:rPr lang="en-US" dirty="0"/>
              <a:t>Maintaining strict separation of organic from non organic products</a:t>
            </a:r>
          </a:p>
          <a:p>
            <a:pPr lvl="1"/>
            <a:r>
              <a:rPr lang="en-US" dirty="0"/>
              <a:t>Periodic inspection</a:t>
            </a:r>
          </a:p>
        </p:txBody>
      </p:sp>
    </p:spTree>
    <p:extLst>
      <p:ext uri="{BB962C8B-B14F-4D97-AF65-F5344CB8AC3E}">
        <p14:creationId xmlns:p14="http://schemas.microsoft.com/office/powerpoint/2010/main" val="265431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Nature Illustration 16x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03431377.potx" id="{56A48130-F36A-41C3-8C0C-0EF853C6708B}" vid="{0432F83B-7085-406B-BFE7-677E72A6CADA}"/>
    </a:ext>
  </a:extLst>
</a:theme>
</file>

<file path=ppt/theme/theme2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Rainbow themed presentation</Template>
  <TotalTime>176</TotalTime>
  <Words>204</Words>
  <Application>Microsoft Office PowerPoint</Application>
  <PresentationFormat>Widescreen</PresentationFormat>
  <Paragraphs>21</Paragraphs>
  <Slides>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Segoe Print</vt:lpstr>
      <vt:lpstr>Nature Illustration 16x9</vt:lpstr>
      <vt:lpstr>Organic Farming</vt:lpstr>
      <vt:lpstr>PowerPoint Presentation</vt:lpstr>
      <vt:lpstr>Benefits of Organic Farming</vt:lpstr>
      <vt:lpstr>PRINCIPLES OF ORGANIC FARMING</vt:lpstr>
      <vt:lpstr>CERTIFICATION of ORGANIC FARMS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Organic Farming</dc:title>
  <dc:creator>Derek Ramdatt</dc:creator>
  <cp:lastModifiedBy>Derek Ramdatt</cp:lastModifiedBy>
  <cp:revision>6</cp:revision>
  <dcterms:created xsi:type="dcterms:W3CDTF">2017-10-08T14:55:52Z</dcterms:created>
  <dcterms:modified xsi:type="dcterms:W3CDTF">2017-10-08T17:52:19Z</dcterms:modified>
</cp:coreProperties>
</file>