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73" r:id="rId3"/>
    <p:sldId id="258" r:id="rId4"/>
    <p:sldId id="271" r:id="rId5"/>
    <p:sldId id="27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10/8/2017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10/8/2017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10/8/2017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10/8/2017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10/8/2017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10/8/2017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10/8/2017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10/8/2017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10/8/2017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10/8/2017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10/8/2017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10/8/2017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10/8/2017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10/8/2017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ebNsezt6r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8653" y="625548"/>
            <a:ext cx="6858002" cy="1828800"/>
          </a:xfrm>
        </p:spPr>
        <p:txBody>
          <a:bodyPr/>
          <a:lstStyle/>
          <a:p>
            <a:r>
              <a:rPr lang="en-US" dirty="0"/>
              <a:t>Organic Farming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8653" y="2454348"/>
            <a:ext cx="6858002" cy="2202712"/>
          </a:xfrm>
        </p:spPr>
        <p:txBody>
          <a:bodyPr>
            <a:normAutofit/>
          </a:bodyPr>
          <a:lstStyle/>
          <a:p>
            <a:r>
              <a:rPr lang="en-US" dirty="0"/>
              <a:t>The production of plants and animals without using synthetic or inorganic chemicals. No synthetic pesticides, fertilizers, antibiotics or growth hormones are used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EA27DF44-A191-4273-978A-463C8F65EAB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10576" y="489098"/>
            <a:ext cx="7788938" cy="584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5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Organic Farming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maintains ecological balance and biodiversity</a:t>
            </a:r>
            <a:endParaRPr dirty="0"/>
          </a:p>
          <a:p>
            <a:r>
              <a:rPr lang="en-US" dirty="0"/>
              <a:t>It employs integrated pest and disease management</a:t>
            </a:r>
            <a:endParaRPr dirty="0"/>
          </a:p>
          <a:p>
            <a:r>
              <a:rPr lang="en-US" dirty="0"/>
              <a:t>Companion planting is made possible through planting different crops close to each other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4173-9FC8-407B-A5CF-43E340421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ORGANIC FARMING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188AC-5BD1-4178-80F1-A6AB50C82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BIODIVERSITY – Biodiversity encompasses varieties of ecosystems and the sum total of plant and animal species within the ecosystems. </a:t>
            </a:r>
          </a:p>
          <a:p>
            <a:r>
              <a:rPr lang="en-US" dirty="0"/>
              <a:t>ECOLOGICAL BALANCE – This is the inter-relationship between flora (plants) and fauna (animals) as thy exist in balance</a:t>
            </a:r>
          </a:p>
          <a:p>
            <a:r>
              <a:rPr lang="en-US" dirty="0"/>
              <a:t>INTEGRATED PEST &amp; DISEASE MANAGEMENT</a:t>
            </a:r>
          </a:p>
          <a:p>
            <a:r>
              <a:rPr lang="en-US" dirty="0"/>
              <a:t>COMPANION PLANTING</a:t>
            </a:r>
          </a:p>
        </p:txBody>
      </p:sp>
    </p:spTree>
    <p:extLst>
      <p:ext uri="{BB962C8B-B14F-4D97-AF65-F5344CB8AC3E}">
        <p14:creationId xmlns:p14="http://schemas.microsoft.com/office/powerpoint/2010/main" val="160897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4876-E6B3-49BB-96E5-D407BF58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 of ORGANIC FARMS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E416B-93E3-436F-998C-1B3935900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Organic certification allows a farm or processing facility to label, market and sell its products as ORGANIC</a:t>
            </a:r>
          </a:p>
          <a:p>
            <a:r>
              <a:rPr lang="en-US" dirty="0"/>
              <a:t>It involves a set of production standards for growing, storage, processing, packaging and shipping that include:</a:t>
            </a:r>
          </a:p>
          <a:p>
            <a:pPr lvl="1"/>
            <a:r>
              <a:rPr lang="en-US" dirty="0"/>
              <a:t>Avoidance of synthetic chemicals</a:t>
            </a:r>
          </a:p>
          <a:p>
            <a:pPr lvl="1"/>
            <a:r>
              <a:rPr lang="en-US" dirty="0"/>
              <a:t>Avoidance of genetically modified seed</a:t>
            </a:r>
          </a:p>
          <a:p>
            <a:pPr lvl="1"/>
            <a:r>
              <a:rPr lang="en-US" dirty="0"/>
              <a:t>Use of farmland that has been free from chemical inputs for three or more years</a:t>
            </a:r>
          </a:p>
          <a:p>
            <a:pPr lvl="1"/>
            <a:r>
              <a:rPr lang="en-US" dirty="0"/>
              <a:t>Keeping detailed written production and sales records</a:t>
            </a:r>
          </a:p>
          <a:p>
            <a:pPr lvl="1"/>
            <a:r>
              <a:rPr lang="en-US" dirty="0"/>
              <a:t>Adhering to specific requirements for feed, housing and breeding</a:t>
            </a:r>
          </a:p>
          <a:p>
            <a:pPr lvl="1"/>
            <a:r>
              <a:rPr lang="en-US" dirty="0"/>
              <a:t>Maintaining strict separation of organic from non organic products</a:t>
            </a:r>
          </a:p>
          <a:p>
            <a:pPr lvl="1"/>
            <a:r>
              <a:rPr lang="en-US" dirty="0"/>
              <a:t>Periodic inspection</a:t>
            </a:r>
          </a:p>
        </p:txBody>
      </p:sp>
    </p:spTree>
    <p:extLst>
      <p:ext uri="{BB962C8B-B14F-4D97-AF65-F5344CB8AC3E}">
        <p14:creationId xmlns:p14="http://schemas.microsoft.com/office/powerpoint/2010/main" val="265431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themed presentation</Template>
  <TotalTime>176</TotalTime>
  <Words>204</Words>
  <Application>Microsoft Office PowerPoint</Application>
  <PresentationFormat>Widescreen</PresentationFormat>
  <Paragraphs>21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Segoe Print</vt:lpstr>
      <vt:lpstr>Nature Illustration 16x9</vt:lpstr>
      <vt:lpstr>Organic Farming</vt:lpstr>
      <vt:lpstr>PowerPoint Presentation</vt:lpstr>
      <vt:lpstr>Benefits of Organic Farming</vt:lpstr>
      <vt:lpstr>PRINCIPLES OF ORGANIC FARMING</vt:lpstr>
      <vt:lpstr>CERTIFICATION of ORGANIC FARMS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Farming</dc:title>
  <dc:creator>Derek Ramdatt</dc:creator>
  <cp:lastModifiedBy>Derek Ramdatt</cp:lastModifiedBy>
  <cp:revision>6</cp:revision>
  <dcterms:created xsi:type="dcterms:W3CDTF">2017-10-08T14:55:52Z</dcterms:created>
  <dcterms:modified xsi:type="dcterms:W3CDTF">2017-10-08T17:52:19Z</dcterms:modified>
</cp:coreProperties>
</file>