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42e3e7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42e3e7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8a8094e4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8a8094e4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4400e7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4400e7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8a8094e4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8a8094e4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c40d9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9c40d9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9c40d9f9_0_2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9c40d9f9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b9a3abeb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b9a3ab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b9a3abeb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b9a3ab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JqBtNB2_T7NNO8qqFDIXqxcWGk_j73Bt/view?usp=sharin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://www.theatrecrafts.com/pages/home/topics/sound/sound-effects-for-the-stage/" TargetMode="External"/><Relationship Id="rId5" Type="http://schemas.openxmlformats.org/officeDocument/2006/relationships/hyperlink" Target="https://youtu.be/zjvWZMdllf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cloud in front of dark blue star-filled sky" id="104" name="Google Shape;104;p25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>
            <p:ph type="ctrTitle"/>
          </p:nvPr>
        </p:nvSpPr>
        <p:spPr>
          <a:xfrm>
            <a:off x="510450" y="1045725"/>
            <a:ext cx="8123100" cy="180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Technical Theatre: Sound Effects</a:t>
            </a:r>
            <a:endParaRPr sz="6000"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10450" y="3182334"/>
            <a:ext cx="81231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Subject: VAPA - DRAMA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Level: Form Three</a:t>
            </a:r>
            <a:endParaRPr/>
          </a:p>
        </p:txBody>
      </p:sp>
      <p:cxnSp>
        <p:nvCxnSpPr>
          <p:cNvPr id="107" name="Google Shape;107;p25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Activity #2</a:t>
            </a:r>
            <a:endParaRPr sz="3600"/>
          </a:p>
        </p:txBody>
      </p:sp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each sound effect that you listed, say </a:t>
            </a:r>
            <a:r>
              <a:rPr b="1" lang="en" sz="2400"/>
              <a:t>WHEN</a:t>
            </a:r>
            <a:r>
              <a:rPr lang="en" sz="2400"/>
              <a:t> the sound effect should be played.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E.g. the sound of a dog barking should be heard when Mr. Loy bangs his front door.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idx="1" type="body"/>
          </p:nvPr>
        </p:nvSpPr>
        <p:spPr>
          <a:xfrm>
            <a:off x="311700" y="742650"/>
            <a:ext cx="8520600" cy="40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END OF LESSON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KEEP WORKING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Prepared by: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S. Dhanoo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Curriculum Planning and Development Division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Ministry of Education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Trinidad &amp; Tobago, WI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11700" y="445025"/>
            <a:ext cx="8520600" cy="20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 this lesson, we will learn: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Why sound effects are useful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How to create sound effects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When should sound effects be played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311700" y="1641550"/>
            <a:ext cx="8520600" cy="29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196750" y="522600"/>
            <a:ext cx="4045200" cy="45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09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To create mood and atmosphere</a:t>
            </a:r>
            <a:endParaRPr sz="22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To build tension</a:t>
            </a:r>
            <a:endParaRPr sz="22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strengthen </a:t>
            </a: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an emotion or the action onstage</a:t>
            </a:r>
            <a:endParaRPr sz="18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To help set the scene</a:t>
            </a:r>
            <a:endParaRPr sz="18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To indicate a change of time or location</a:t>
            </a:r>
            <a:endParaRPr sz="18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Char char="●"/>
            </a:pPr>
            <a:r>
              <a:rPr lang="en" sz="21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" sz="21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focus attention</a:t>
            </a:r>
            <a:r>
              <a:rPr b="1"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on to a particular character</a:t>
            </a:r>
            <a:endParaRPr sz="18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could </a:t>
            </a:r>
            <a:r>
              <a:rPr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sound effects be used for?</a:t>
            </a:r>
            <a:endParaRPr sz="4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490250" y="1925375"/>
            <a:ext cx="5797500" cy="26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Try to Identify these Sound Effects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Play the clip twice if needed. Click on the speaker box: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</p:txBody>
      </p:sp>
      <p:pic>
        <p:nvPicPr>
          <p:cNvPr id="125" name="Google Shape;125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575" y="1431400"/>
            <a:ext cx="2551451" cy="255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490250" y="275050"/>
            <a:ext cx="8435100" cy="4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guess correctly?: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Scary</a:t>
            </a:r>
            <a:r>
              <a:rPr lang="en" sz="3200"/>
              <a:t> Scene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Failed Attempt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Wedding Ceremony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Church Service or Triumph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Happy Scene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are sound effects created?</a:t>
            </a:r>
            <a:endParaRPr sz="3600"/>
          </a:p>
        </p:txBody>
      </p:sp>
      <p:sp>
        <p:nvSpPr>
          <p:cNvPr id="136" name="Google Shape;136;p30"/>
          <p:cNvSpPr txBox="1"/>
          <p:nvPr>
            <p:ph idx="1" type="body"/>
          </p:nvPr>
        </p:nvSpPr>
        <p:spPr>
          <a:xfrm>
            <a:off x="311700" y="1213975"/>
            <a:ext cx="8520600" cy="3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Live</a:t>
            </a:r>
            <a:r>
              <a:rPr lang="en" sz="2400"/>
              <a:t>:	use of the voice</a:t>
            </a:r>
            <a:endParaRPr sz="2400"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use of the body</a:t>
            </a:r>
            <a:endParaRPr sz="2400"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use of found objects (things around the house)</a:t>
            </a:r>
            <a:endParaRPr sz="2400"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use of musical instruments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Pre-recording of the real thing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Using computer software to recreate the sound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4294967295" type="title"/>
          </p:nvPr>
        </p:nvSpPr>
        <p:spPr>
          <a:xfrm>
            <a:off x="229175" y="585025"/>
            <a:ext cx="4084500" cy="41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Aha! </a:t>
            </a:r>
            <a:br>
              <a:rPr lang="en" sz="2400"/>
            </a:br>
            <a:r>
              <a:rPr lang="en" sz="3600"/>
              <a:t>Historically, how were sound effects created?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Before electricity came along, sound effects were created live, using a variety of ingenious methods.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438" y="0"/>
            <a:ext cx="3672175" cy="23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1"/>
          <p:cNvSpPr txBox="1"/>
          <p:nvPr/>
        </p:nvSpPr>
        <p:spPr>
          <a:xfrm>
            <a:off x="5391050" y="2434225"/>
            <a:ext cx="30000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rgbClr val="FFFFFF"/>
                </a:highlight>
              </a:rPr>
              <a:t>Rumble Cart, from Magic, Stage Illusions Special Effects and Trick Photography by Albert A Hopkins (1898)</a:t>
            </a:r>
            <a:endParaRPr sz="12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highlight>
                  <a:srgbClr val="FFFFFF"/>
                </a:highlight>
              </a:rPr>
              <a:t>Retrieved from: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http://www.theatrecrafts.com/pages/home/topics/sound/sound-effects-for-the-stage/</a:t>
            </a:r>
            <a:endParaRPr sz="850">
              <a:highlight>
                <a:srgbClr val="FFFFFF"/>
              </a:highlight>
            </a:endParaRPr>
          </a:p>
        </p:txBody>
      </p:sp>
      <p:sp>
        <p:nvSpPr>
          <p:cNvPr id="144" name="Google Shape;144;p31"/>
          <p:cNvSpPr txBox="1"/>
          <p:nvPr/>
        </p:nvSpPr>
        <p:spPr>
          <a:xfrm>
            <a:off x="5253325" y="4064575"/>
            <a:ext cx="36723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Does this sound like wind? Close your eyes…..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289825" y="865350"/>
            <a:ext cx="4045200" cy="22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Sound Effects</a:t>
            </a:r>
            <a:endParaRPr/>
          </a:p>
        </p:txBody>
      </p:sp>
      <p:sp>
        <p:nvSpPr>
          <p:cNvPr id="150" name="Google Shape;150;p32"/>
          <p:cNvSpPr txBox="1"/>
          <p:nvPr>
            <p:ph idx="2" type="body"/>
          </p:nvPr>
        </p:nvSpPr>
        <p:spPr>
          <a:xfrm>
            <a:off x="4963825" y="231025"/>
            <a:ext cx="3837000" cy="43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Doors creaking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Knocking /Doorbell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Explosions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Glass breaking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Crowds 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Car screeching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Dogs barking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Thunder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Sirens</a:t>
            </a:r>
            <a:endParaRPr sz="1300"/>
          </a:p>
          <a:p>
            <a:pPr indent="-311150" lvl="0" marL="457200" rtl="0" algn="l">
              <a:spcBef>
                <a:spcPts val="1600"/>
              </a:spcBef>
              <a:spcAft>
                <a:spcPts val="1600"/>
              </a:spcAft>
              <a:buSzPts val="1300"/>
              <a:buChar char="●"/>
            </a:pPr>
            <a:r>
              <a:rPr lang="en" sz="1300"/>
              <a:t>Guns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490250" y="247550"/>
            <a:ext cx="8132700" cy="43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#1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Setting: A village shop, around 7pm. Mr. Loy is closing for the day. </a:t>
            </a:r>
            <a:endParaRPr sz="3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List any 3 sound effects</a:t>
            </a:r>
            <a:r>
              <a:rPr lang="en" sz="3000"/>
              <a:t> that may be useful for the setting above.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