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sldIdLst>
    <p:sldId id="256" r:id="rId2"/>
    <p:sldId id="264" r:id="rId3"/>
    <p:sldId id="263" r:id="rId4"/>
    <p:sldId id="265" r:id="rId5"/>
    <p:sldId id="257" r:id="rId6"/>
    <p:sldId id="258" r:id="rId7"/>
    <p:sldId id="259" r:id="rId8"/>
    <p:sldId id="260" r:id="rId9"/>
    <p:sldId id="261" r:id="rId10"/>
    <p:sldId id="262" r:id="rId11"/>
    <p:sldId id="266" r:id="rId12"/>
    <p:sldId id="267"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51" d="100"/>
          <a:sy n="51" d="100"/>
        </p:scale>
        <p:origin x="701" y="3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B4814FF-4C4D-4F79-B587-BEA10DF6966C}" type="doc">
      <dgm:prSet loTypeId="urn:microsoft.com/office/officeart/2011/layout/HexagonRadial" loCatId="cycle" qsTypeId="urn:microsoft.com/office/officeart/2005/8/quickstyle/simple1" qsCatId="simple" csTypeId="urn:microsoft.com/office/officeart/2005/8/colors/accent1_2" csCatId="accent1" phldr="1"/>
      <dgm:spPr/>
      <dgm:t>
        <a:bodyPr/>
        <a:lstStyle/>
        <a:p>
          <a:endParaRPr lang="en-US"/>
        </a:p>
      </dgm:t>
    </dgm:pt>
    <dgm:pt modelId="{C75527D3-8DD4-4099-855A-E8B6B5E743A5}">
      <dgm:prSet phldrT="[Text]"/>
      <dgm:spPr/>
      <dgm:t>
        <a:bodyPr/>
        <a:lstStyle/>
        <a:p>
          <a:r>
            <a:rPr lang="en-US" dirty="0" smtClean="0"/>
            <a:t>Characteristics of Successful Entrepreneurs</a:t>
          </a:r>
          <a:endParaRPr lang="en-US" dirty="0"/>
        </a:p>
      </dgm:t>
    </dgm:pt>
    <dgm:pt modelId="{793DAA59-FAAA-4EF9-A14B-AFFB300BEC4B}" type="parTrans" cxnId="{94C56B2D-57C7-4DBA-812E-6727E4B74546}">
      <dgm:prSet/>
      <dgm:spPr/>
      <dgm:t>
        <a:bodyPr/>
        <a:lstStyle/>
        <a:p>
          <a:endParaRPr lang="en-US"/>
        </a:p>
      </dgm:t>
    </dgm:pt>
    <dgm:pt modelId="{19F715E6-54B4-4C4B-A13B-011E4B7F6AEC}" type="sibTrans" cxnId="{94C56B2D-57C7-4DBA-812E-6727E4B74546}">
      <dgm:prSet/>
      <dgm:spPr/>
      <dgm:t>
        <a:bodyPr/>
        <a:lstStyle/>
        <a:p>
          <a:endParaRPr lang="en-US"/>
        </a:p>
      </dgm:t>
    </dgm:pt>
    <dgm:pt modelId="{66D539F7-B8C8-4352-AEC0-95121A02E581}">
      <dgm:prSet phldrT="[Text]"/>
      <dgm:spPr/>
      <dgm:t>
        <a:bodyPr/>
        <a:lstStyle/>
        <a:p>
          <a:r>
            <a:rPr lang="en-US" dirty="0" smtClean="0"/>
            <a:t>Visionary</a:t>
          </a:r>
          <a:endParaRPr lang="en-US" dirty="0"/>
        </a:p>
      </dgm:t>
    </dgm:pt>
    <dgm:pt modelId="{E40177F9-FA03-4A4E-AA4C-BCC0C4F45393}" type="parTrans" cxnId="{4DCE68FF-528A-4D23-A824-C1C5CB40364D}">
      <dgm:prSet/>
      <dgm:spPr/>
      <dgm:t>
        <a:bodyPr/>
        <a:lstStyle/>
        <a:p>
          <a:endParaRPr lang="en-US"/>
        </a:p>
      </dgm:t>
    </dgm:pt>
    <dgm:pt modelId="{0D64E3AF-19CC-4A24-BB33-EB1264190B59}" type="sibTrans" cxnId="{4DCE68FF-528A-4D23-A824-C1C5CB40364D}">
      <dgm:prSet/>
      <dgm:spPr/>
      <dgm:t>
        <a:bodyPr/>
        <a:lstStyle/>
        <a:p>
          <a:endParaRPr lang="en-US"/>
        </a:p>
      </dgm:t>
    </dgm:pt>
    <dgm:pt modelId="{47E9DBDF-3F01-4A39-8EE2-CF40716EBD03}">
      <dgm:prSet phldrT="[Text]"/>
      <dgm:spPr/>
      <dgm:t>
        <a:bodyPr/>
        <a:lstStyle/>
        <a:p>
          <a:r>
            <a:rPr lang="en-US" dirty="0" smtClean="0"/>
            <a:t>Goal Oriented</a:t>
          </a:r>
          <a:endParaRPr lang="en-US" dirty="0"/>
        </a:p>
      </dgm:t>
    </dgm:pt>
    <dgm:pt modelId="{D67148E7-D7ED-4FF7-BD4B-EC30A89175E3}" type="parTrans" cxnId="{35DA105D-04D8-470F-AF1C-92B23F3BCE76}">
      <dgm:prSet/>
      <dgm:spPr/>
      <dgm:t>
        <a:bodyPr/>
        <a:lstStyle/>
        <a:p>
          <a:endParaRPr lang="en-US"/>
        </a:p>
      </dgm:t>
    </dgm:pt>
    <dgm:pt modelId="{363A56BE-CD99-475A-9F22-E376EB00678E}" type="sibTrans" cxnId="{35DA105D-04D8-470F-AF1C-92B23F3BCE76}">
      <dgm:prSet/>
      <dgm:spPr/>
      <dgm:t>
        <a:bodyPr/>
        <a:lstStyle/>
        <a:p>
          <a:endParaRPr lang="en-US"/>
        </a:p>
      </dgm:t>
    </dgm:pt>
    <dgm:pt modelId="{59423A09-9FE3-4E96-AD26-8FEA3941056E}">
      <dgm:prSet phldrT="[Text]"/>
      <dgm:spPr/>
      <dgm:t>
        <a:bodyPr/>
        <a:lstStyle/>
        <a:p>
          <a:r>
            <a:rPr lang="en-US" dirty="0" smtClean="0"/>
            <a:t>Hard-working</a:t>
          </a:r>
          <a:endParaRPr lang="en-US" dirty="0"/>
        </a:p>
      </dgm:t>
    </dgm:pt>
    <dgm:pt modelId="{F182255E-EF1F-48C4-BD58-37FB55045537}" type="parTrans" cxnId="{E7EB4B9E-44DF-4079-A829-5420B3572A99}">
      <dgm:prSet/>
      <dgm:spPr/>
      <dgm:t>
        <a:bodyPr/>
        <a:lstStyle/>
        <a:p>
          <a:endParaRPr lang="en-US"/>
        </a:p>
      </dgm:t>
    </dgm:pt>
    <dgm:pt modelId="{158AE4C4-8C26-4654-AB82-842631A99AEC}" type="sibTrans" cxnId="{E7EB4B9E-44DF-4079-A829-5420B3572A99}">
      <dgm:prSet/>
      <dgm:spPr/>
      <dgm:t>
        <a:bodyPr/>
        <a:lstStyle/>
        <a:p>
          <a:endParaRPr lang="en-US"/>
        </a:p>
      </dgm:t>
    </dgm:pt>
    <dgm:pt modelId="{460F64F0-9D29-496F-91A7-D5EA4296B8D1}">
      <dgm:prSet phldrT="[Text]"/>
      <dgm:spPr/>
      <dgm:t>
        <a:bodyPr/>
        <a:lstStyle/>
        <a:p>
          <a:r>
            <a:rPr lang="en-US" dirty="0" smtClean="0"/>
            <a:t>Creative</a:t>
          </a:r>
          <a:endParaRPr lang="en-US" dirty="0"/>
        </a:p>
      </dgm:t>
    </dgm:pt>
    <dgm:pt modelId="{F11D7638-7DD2-41B7-8840-345D33833B51}" type="parTrans" cxnId="{98FFC1B3-F856-40DF-A12B-3CBC03E9EBD2}">
      <dgm:prSet/>
      <dgm:spPr/>
      <dgm:t>
        <a:bodyPr/>
        <a:lstStyle/>
        <a:p>
          <a:endParaRPr lang="en-US"/>
        </a:p>
      </dgm:t>
    </dgm:pt>
    <dgm:pt modelId="{9360ECA6-768B-49CB-943B-CFC22859C456}" type="sibTrans" cxnId="{98FFC1B3-F856-40DF-A12B-3CBC03E9EBD2}">
      <dgm:prSet/>
      <dgm:spPr/>
      <dgm:t>
        <a:bodyPr/>
        <a:lstStyle/>
        <a:p>
          <a:endParaRPr lang="en-US"/>
        </a:p>
      </dgm:t>
    </dgm:pt>
    <dgm:pt modelId="{BCEC395D-0155-4E16-8B40-59ACE4127F05}">
      <dgm:prSet phldrT="[Text]"/>
      <dgm:spPr/>
      <dgm:t>
        <a:bodyPr/>
        <a:lstStyle/>
        <a:p>
          <a:r>
            <a:rPr lang="en-US" dirty="0" smtClean="0"/>
            <a:t>Risk-taker</a:t>
          </a:r>
          <a:endParaRPr lang="en-US" dirty="0"/>
        </a:p>
      </dgm:t>
    </dgm:pt>
    <dgm:pt modelId="{41F522F7-FDC0-42F4-98DD-1420616CFC73}" type="parTrans" cxnId="{B8FA9946-091F-458B-818D-20159E88C590}">
      <dgm:prSet/>
      <dgm:spPr/>
      <dgm:t>
        <a:bodyPr/>
        <a:lstStyle/>
        <a:p>
          <a:endParaRPr lang="en-US"/>
        </a:p>
      </dgm:t>
    </dgm:pt>
    <dgm:pt modelId="{960D1546-E323-4CAF-9B91-2E1B369DC699}" type="sibTrans" cxnId="{B8FA9946-091F-458B-818D-20159E88C590}">
      <dgm:prSet/>
      <dgm:spPr/>
      <dgm:t>
        <a:bodyPr/>
        <a:lstStyle/>
        <a:p>
          <a:endParaRPr lang="en-US"/>
        </a:p>
      </dgm:t>
    </dgm:pt>
    <dgm:pt modelId="{BC53EBC0-42BA-4503-A516-7BE54E145B8D}">
      <dgm:prSet phldrT="[Text]"/>
      <dgm:spPr/>
      <dgm:t>
        <a:bodyPr/>
        <a:lstStyle/>
        <a:p>
          <a:r>
            <a:rPr lang="en-US" dirty="0" smtClean="0"/>
            <a:t>Motivated</a:t>
          </a:r>
          <a:endParaRPr lang="en-US" dirty="0"/>
        </a:p>
      </dgm:t>
    </dgm:pt>
    <dgm:pt modelId="{010E52CD-6DCE-4A06-89A8-09CA27421E5D}" type="parTrans" cxnId="{7DF094D6-DE08-40ED-94B1-C2274DA04B22}">
      <dgm:prSet/>
      <dgm:spPr/>
      <dgm:t>
        <a:bodyPr/>
        <a:lstStyle/>
        <a:p>
          <a:endParaRPr lang="en-US"/>
        </a:p>
      </dgm:t>
    </dgm:pt>
    <dgm:pt modelId="{6A2197A3-552D-4236-A68F-73C58E85586E}" type="sibTrans" cxnId="{7DF094D6-DE08-40ED-94B1-C2274DA04B22}">
      <dgm:prSet/>
      <dgm:spPr/>
      <dgm:t>
        <a:bodyPr/>
        <a:lstStyle/>
        <a:p>
          <a:endParaRPr lang="en-US"/>
        </a:p>
      </dgm:t>
    </dgm:pt>
    <dgm:pt modelId="{14FF8A4E-C337-4794-A9D1-87158AD4849A}" type="pres">
      <dgm:prSet presAssocID="{EB4814FF-4C4D-4F79-B587-BEA10DF6966C}" presName="Name0" presStyleCnt="0">
        <dgm:presLayoutVars>
          <dgm:chMax val="1"/>
          <dgm:chPref val="1"/>
          <dgm:dir/>
          <dgm:animOne val="branch"/>
          <dgm:animLvl val="lvl"/>
        </dgm:presLayoutVars>
      </dgm:prSet>
      <dgm:spPr/>
    </dgm:pt>
    <dgm:pt modelId="{F0615469-BDEA-49DB-A93E-290CC5C6E6A5}" type="pres">
      <dgm:prSet presAssocID="{C75527D3-8DD4-4099-855A-E8B6B5E743A5}" presName="Parent" presStyleLbl="node0" presStyleIdx="0" presStyleCnt="1">
        <dgm:presLayoutVars>
          <dgm:chMax val="6"/>
          <dgm:chPref val="6"/>
        </dgm:presLayoutVars>
      </dgm:prSet>
      <dgm:spPr/>
    </dgm:pt>
    <dgm:pt modelId="{78C66287-5BD4-4E37-86F8-290AAA86D6D5}" type="pres">
      <dgm:prSet presAssocID="{66D539F7-B8C8-4352-AEC0-95121A02E581}" presName="Accent1" presStyleCnt="0"/>
      <dgm:spPr/>
    </dgm:pt>
    <dgm:pt modelId="{4FD969E5-F034-497A-92D7-05BF6E27261C}" type="pres">
      <dgm:prSet presAssocID="{66D539F7-B8C8-4352-AEC0-95121A02E581}" presName="Accent" presStyleLbl="bgShp" presStyleIdx="0" presStyleCnt="6"/>
      <dgm:spPr/>
    </dgm:pt>
    <dgm:pt modelId="{22BF2D10-8F0E-4468-B2A0-883E7121CBBC}" type="pres">
      <dgm:prSet presAssocID="{66D539F7-B8C8-4352-AEC0-95121A02E581}" presName="Child1" presStyleLbl="node1" presStyleIdx="0" presStyleCnt="6">
        <dgm:presLayoutVars>
          <dgm:chMax val="0"/>
          <dgm:chPref val="0"/>
          <dgm:bulletEnabled val="1"/>
        </dgm:presLayoutVars>
      </dgm:prSet>
      <dgm:spPr/>
    </dgm:pt>
    <dgm:pt modelId="{8C0C7415-A70F-4D60-9904-EF034952A58D}" type="pres">
      <dgm:prSet presAssocID="{47E9DBDF-3F01-4A39-8EE2-CF40716EBD03}" presName="Accent2" presStyleCnt="0"/>
      <dgm:spPr/>
    </dgm:pt>
    <dgm:pt modelId="{E980F725-3DA0-4435-BF0D-FE1FB1C00E1D}" type="pres">
      <dgm:prSet presAssocID="{47E9DBDF-3F01-4A39-8EE2-CF40716EBD03}" presName="Accent" presStyleLbl="bgShp" presStyleIdx="1" presStyleCnt="6"/>
      <dgm:spPr/>
    </dgm:pt>
    <dgm:pt modelId="{494FBF9D-34B5-4B0E-8B67-7EFBFA582511}" type="pres">
      <dgm:prSet presAssocID="{47E9DBDF-3F01-4A39-8EE2-CF40716EBD03}" presName="Child2" presStyleLbl="node1" presStyleIdx="1" presStyleCnt="6">
        <dgm:presLayoutVars>
          <dgm:chMax val="0"/>
          <dgm:chPref val="0"/>
          <dgm:bulletEnabled val="1"/>
        </dgm:presLayoutVars>
      </dgm:prSet>
      <dgm:spPr/>
    </dgm:pt>
    <dgm:pt modelId="{2B648E46-73DE-4168-8043-B4CC8E0D206A}" type="pres">
      <dgm:prSet presAssocID="{59423A09-9FE3-4E96-AD26-8FEA3941056E}" presName="Accent3" presStyleCnt="0"/>
      <dgm:spPr/>
    </dgm:pt>
    <dgm:pt modelId="{1372F61A-00CB-484A-92A2-98963D150681}" type="pres">
      <dgm:prSet presAssocID="{59423A09-9FE3-4E96-AD26-8FEA3941056E}" presName="Accent" presStyleLbl="bgShp" presStyleIdx="2" presStyleCnt="6"/>
      <dgm:spPr/>
    </dgm:pt>
    <dgm:pt modelId="{4401A5BA-EB50-40A2-B1F5-E03DD87F9AFD}" type="pres">
      <dgm:prSet presAssocID="{59423A09-9FE3-4E96-AD26-8FEA3941056E}" presName="Child3" presStyleLbl="node1" presStyleIdx="2" presStyleCnt="6">
        <dgm:presLayoutVars>
          <dgm:chMax val="0"/>
          <dgm:chPref val="0"/>
          <dgm:bulletEnabled val="1"/>
        </dgm:presLayoutVars>
      </dgm:prSet>
      <dgm:spPr/>
    </dgm:pt>
    <dgm:pt modelId="{4CC51037-22A0-4F81-8FCE-DDC9547CA3F3}" type="pres">
      <dgm:prSet presAssocID="{460F64F0-9D29-496F-91A7-D5EA4296B8D1}" presName="Accent4" presStyleCnt="0"/>
      <dgm:spPr/>
    </dgm:pt>
    <dgm:pt modelId="{207B4668-09AF-4A59-8FF8-2D9C548878DD}" type="pres">
      <dgm:prSet presAssocID="{460F64F0-9D29-496F-91A7-D5EA4296B8D1}" presName="Accent" presStyleLbl="bgShp" presStyleIdx="3" presStyleCnt="6"/>
      <dgm:spPr/>
    </dgm:pt>
    <dgm:pt modelId="{86DCE86C-BEA9-49A6-BCC4-AE7281F23F28}" type="pres">
      <dgm:prSet presAssocID="{460F64F0-9D29-496F-91A7-D5EA4296B8D1}" presName="Child4" presStyleLbl="node1" presStyleIdx="3" presStyleCnt="6">
        <dgm:presLayoutVars>
          <dgm:chMax val="0"/>
          <dgm:chPref val="0"/>
          <dgm:bulletEnabled val="1"/>
        </dgm:presLayoutVars>
      </dgm:prSet>
      <dgm:spPr/>
    </dgm:pt>
    <dgm:pt modelId="{D4142FF5-CA06-4D5E-898F-686A426F0D20}" type="pres">
      <dgm:prSet presAssocID="{BCEC395D-0155-4E16-8B40-59ACE4127F05}" presName="Accent5" presStyleCnt="0"/>
      <dgm:spPr/>
    </dgm:pt>
    <dgm:pt modelId="{1980EE69-EDA3-457D-8000-C83231F548B2}" type="pres">
      <dgm:prSet presAssocID="{BCEC395D-0155-4E16-8B40-59ACE4127F05}" presName="Accent" presStyleLbl="bgShp" presStyleIdx="4" presStyleCnt="6"/>
      <dgm:spPr/>
    </dgm:pt>
    <dgm:pt modelId="{F685C8AA-F0AE-414E-8F1E-440B8C6A6631}" type="pres">
      <dgm:prSet presAssocID="{BCEC395D-0155-4E16-8B40-59ACE4127F05}" presName="Child5" presStyleLbl="node1" presStyleIdx="4" presStyleCnt="6">
        <dgm:presLayoutVars>
          <dgm:chMax val="0"/>
          <dgm:chPref val="0"/>
          <dgm:bulletEnabled val="1"/>
        </dgm:presLayoutVars>
      </dgm:prSet>
      <dgm:spPr/>
      <dgm:t>
        <a:bodyPr/>
        <a:lstStyle/>
        <a:p>
          <a:endParaRPr lang="en-US"/>
        </a:p>
      </dgm:t>
    </dgm:pt>
    <dgm:pt modelId="{A23BE9D7-7206-43BD-BA7B-D1EC29E1EEFD}" type="pres">
      <dgm:prSet presAssocID="{BC53EBC0-42BA-4503-A516-7BE54E145B8D}" presName="Accent6" presStyleCnt="0"/>
      <dgm:spPr/>
    </dgm:pt>
    <dgm:pt modelId="{541EF20C-332D-40FC-9B72-44C45B565C8F}" type="pres">
      <dgm:prSet presAssocID="{BC53EBC0-42BA-4503-A516-7BE54E145B8D}" presName="Accent" presStyleLbl="bgShp" presStyleIdx="5" presStyleCnt="6"/>
      <dgm:spPr/>
    </dgm:pt>
    <dgm:pt modelId="{7743D01F-54DA-420A-BDA1-C334A93692D9}" type="pres">
      <dgm:prSet presAssocID="{BC53EBC0-42BA-4503-A516-7BE54E145B8D}" presName="Child6" presStyleLbl="node1" presStyleIdx="5" presStyleCnt="6">
        <dgm:presLayoutVars>
          <dgm:chMax val="0"/>
          <dgm:chPref val="0"/>
          <dgm:bulletEnabled val="1"/>
        </dgm:presLayoutVars>
      </dgm:prSet>
      <dgm:spPr/>
      <dgm:t>
        <a:bodyPr/>
        <a:lstStyle/>
        <a:p>
          <a:endParaRPr lang="en-US"/>
        </a:p>
      </dgm:t>
    </dgm:pt>
  </dgm:ptLst>
  <dgm:cxnLst>
    <dgm:cxn modelId="{D8D00BBD-8EE0-4A12-8803-A3E4E61C9EF6}" type="presOf" srcId="{66D539F7-B8C8-4352-AEC0-95121A02E581}" destId="{22BF2D10-8F0E-4468-B2A0-883E7121CBBC}" srcOrd="0" destOrd="0" presId="urn:microsoft.com/office/officeart/2011/layout/HexagonRadial"/>
    <dgm:cxn modelId="{7502F0CE-D5D3-4230-9C58-E539F977D4CD}" type="presOf" srcId="{460F64F0-9D29-496F-91A7-D5EA4296B8D1}" destId="{86DCE86C-BEA9-49A6-BCC4-AE7281F23F28}" srcOrd="0" destOrd="0" presId="urn:microsoft.com/office/officeart/2011/layout/HexagonRadial"/>
    <dgm:cxn modelId="{E7EB4B9E-44DF-4079-A829-5420B3572A99}" srcId="{C75527D3-8DD4-4099-855A-E8B6B5E743A5}" destId="{59423A09-9FE3-4E96-AD26-8FEA3941056E}" srcOrd="2" destOrd="0" parTransId="{F182255E-EF1F-48C4-BD58-37FB55045537}" sibTransId="{158AE4C4-8C26-4654-AB82-842631A99AEC}"/>
    <dgm:cxn modelId="{7DF094D6-DE08-40ED-94B1-C2274DA04B22}" srcId="{C75527D3-8DD4-4099-855A-E8B6B5E743A5}" destId="{BC53EBC0-42BA-4503-A516-7BE54E145B8D}" srcOrd="5" destOrd="0" parTransId="{010E52CD-6DCE-4A06-89A8-09CA27421E5D}" sibTransId="{6A2197A3-552D-4236-A68F-73C58E85586E}"/>
    <dgm:cxn modelId="{7280395B-BA50-4160-977A-480DFB3D96F5}" type="presOf" srcId="{EB4814FF-4C4D-4F79-B587-BEA10DF6966C}" destId="{14FF8A4E-C337-4794-A9D1-87158AD4849A}" srcOrd="0" destOrd="0" presId="urn:microsoft.com/office/officeart/2011/layout/HexagonRadial"/>
    <dgm:cxn modelId="{F42CF42F-6289-4B3A-A8C0-C35696246C11}" type="presOf" srcId="{BCEC395D-0155-4E16-8B40-59ACE4127F05}" destId="{F685C8AA-F0AE-414E-8F1E-440B8C6A6631}" srcOrd="0" destOrd="0" presId="urn:microsoft.com/office/officeart/2011/layout/HexagonRadial"/>
    <dgm:cxn modelId="{27FC4F80-AD07-4002-BD94-727CD581B9F9}" type="presOf" srcId="{C75527D3-8DD4-4099-855A-E8B6B5E743A5}" destId="{F0615469-BDEA-49DB-A93E-290CC5C6E6A5}" srcOrd="0" destOrd="0" presId="urn:microsoft.com/office/officeart/2011/layout/HexagonRadial"/>
    <dgm:cxn modelId="{DEB61E61-B846-4563-8B58-B4EE37F5F95B}" type="presOf" srcId="{47E9DBDF-3F01-4A39-8EE2-CF40716EBD03}" destId="{494FBF9D-34B5-4B0E-8B67-7EFBFA582511}" srcOrd="0" destOrd="0" presId="urn:microsoft.com/office/officeart/2011/layout/HexagonRadial"/>
    <dgm:cxn modelId="{B8FA9946-091F-458B-818D-20159E88C590}" srcId="{C75527D3-8DD4-4099-855A-E8B6B5E743A5}" destId="{BCEC395D-0155-4E16-8B40-59ACE4127F05}" srcOrd="4" destOrd="0" parTransId="{41F522F7-FDC0-42F4-98DD-1420616CFC73}" sibTransId="{960D1546-E323-4CAF-9B91-2E1B369DC699}"/>
    <dgm:cxn modelId="{BB833112-ED34-4DE8-820A-B9B547C576AE}" type="presOf" srcId="{BC53EBC0-42BA-4503-A516-7BE54E145B8D}" destId="{7743D01F-54DA-420A-BDA1-C334A93692D9}" srcOrd="0" destOrd="0" presId="urn:microsoft.com/office/officeart/2011/layout/HexagonRadial"/>
    <dgm:cxn modelId="{98FFC1B3-F856-40DF-A12B-3CBC03E9EBD2}" srcId="{C75527D3-8DD4-4099-855A-E8B6B5E743A5}" destId="{460F64F0-9D29-496F-91A7-D5EA4296B8D1}" srcOrd="3" destOrd="0" parTransId="{F11D7638-7DD2-41B7-8840-345D33833B51}" sibTransId="{9360ECA6-768B-49CB-943B-CFC22859C456}"/>
    <dgm:cxn modelId="{35DA105D-04D8-470F-AF1C-92B23F3BCE76}" srcId="{C75527D3-8DD4-4099-855A-E8B6B5E743A5}" destId="{47E9DBDF-3F01-4A39-8EE2-CF40716EBD03}" srcOrd="1" destOrd="0" parTransId="{D67148E7-D7ED-4FF7-BD4B-EC30A89175E3}" sibTransId="{363A56BE-CD99-475A-9F22-E376EB00678E}"/>
    <dgm:cxn modelId="{94C56B2D-57C7-4DBA-812E-6727E4B74546}" srcId="{EB4814FF-4C4D-4F79-B587-BEA10DF6966C}" destId="{C75527D3-8DD4-4099-855A-E8B6B5E743A5}" srcOrd="0" destOrd="0" parTransId="{793DAA59-FAAA-4EF9-A14B-AFFB300BEC4B}" sibTransId="{19F715E6-54B4-4C4B-A13B-011E4B7F6AEC}"/>
    <dgm:cxn modelId="{CAF70DB0-7E49-4BDE-ABB6-958C1F480E4D}" type="presOf" srcId="{59423A09-9FE3-4E96-AD26-8FEA3941056E}" destId="{4401A5BA-EB50-40A2-B1F5-E03DD87F9AFD}" srcOrd="0" destOrd="0" presId="urn:microsoft.com/office/officeart/2011/layout/HexagonRadial"/>
    <dgm:cxn modelId="{4DCE68FF-528A-4D23-A824-C1C5CB40364D}" srcId="{C75527D3-8DD4-4099-855A-E8B6B5E743A5}" destId="{66D539F7-B8C8-4352-AEC0-95121A02E581}" srcOrd="0" destOrd="0" parTransId="{E40177F9-FA03-4A4E-AA4C-BCC0C4F45393}" sibTransId="{0D64E3AF-19CC-4A24-BB33-EB1264190B59}"/>
    <dgm:cxn modelId="{A82F7694-B352-4E6E-87A1-8C0E9DB6C635}" type="presParOf" srcId="{14FF8A4E-C337-4794-A9D1-87158AD4849A}" destId="{F0615469-BDEA-49DB-A93E-290CC5C6E6A5}" srcOrd="0" destOrd="0" presId="urn:microsoft.com/office/officeart/2011/layout/HexagonRadial"/>
    <dgm:cxn modelId="{E43BA3FD-EECD-41FF-AD48-755852FC8DA3}" type="presParOf" srcId="{14FF8A4E-C337-4794-A9D1-87158AD4849A}" destId="{78C66287-5BD4-4E37-86F8-290AAA86D6D5}" srcOrd="1" destOrd="0" presId="urn:microsoft.com/office/officeart/2011/layout/HexagonRadial"/>
    <dgm:cxn modelId="{04F908A3-AE71-4495-8DCC-E894BE80302A}" type="presParOf" srcId="{78C66287-5BD4-4E37-86F8-290AAA86D6D5}" destId="{4FD969E5-F034-497A-92D7-05BF6E27261C}" srcOrd="0" destOrd="0" presId="urn:microsoft.com/office/officeart/2011/layout/HexagonRadial"/>
    <dgm:cxn modelId="{F968A459-26BE-4D52-971C-7CE0885CA458}" type="presParOf" srcId="{14FF8A4E-C337-4794-A9D1-87158AD4849A}" destId="{22BF2D10-8F0E-4468-B2A0-883E7121CBBC}" srcOrd="2" destOrd="0" presId="urn:microsoft.com/office/officeart/2011/layout/HexagonRadial"/>
    <dgm:cxn modelId="{F321DD98-B782-4628-B2A8-7122E67D8DF1}" type="presParOf" srcId="{14FF8A4E-C337-4794-A9D1-87158AD4849A}" destId="{8C0C7415-A70F-4D60-9904-EF034952A58D}" srcOrd="3" destOrd="0" presId="urn:microsoft.com/office/officeart/2011/layout/HexagonRadial"/>
    <dgm:cxn modelId="{2D6DDBDE-9FBA-4F7F-933F-8CF2943B694E}" type="presParOf" srcId="{8C0C7415-A70F-4D60-9904-EF034952A58D}" destId="{E980F725-3DA0-4435-BF0D-FE1FB1C00E1D}" srcOrd="0" destOrd="0" presId="urn:microsoft.com/office/officeart/2011/layout/HexagonRadial"/>
    <dgm:cxn modelId="{E26A72C7-D804-4BDB-8B1F-E1FB47A1A0C8}" type="presParOf" srcId="{14FF8A4E-C337-4794-A9D1-87158AD4849A}" destId="{494FBF9D-34B5-4B0E-8B67-7EFBFA582511}" srcOrd="4" destOrd="0" presId="urn:microsoft.com/office/officeart/2011/layout/HexagonRadial"/>
    <dgm:cxn modelId="{D801D4B7-687C-481F-9E74-A19CC075809A}" type="presParOf" srcId="{14FF8A4E-C337-4794-A9D1-87158AD4849A}" destId="{2B648E46-73DE-4168-8043-B4CC8E0D206A}" srcOrd="5" destOrd="0" presId="urn:microsoft.com/office/officeart/2011/layout/HexagonRadial"/>
    <dgm:cxn modelId="{8FD516C4-D2DA-471F-965B-71E490F2F7F3}" type="presParOf" srcId="{2B648E46-73DE-4168-8043-B4CC8E0D206A}" destId="{1372F61A-00CB-484A-92A2-98963D150681}" srcOrd="0" destOrd="0" presId="urn:microsoft.com/office/officeart/2011/layout/HexagonRadial"/>
    <dgm:cxn modelId="{AE83109B-A49A-468F-948E-FEA9D79AF717}" type="presParOf" srcId="{14FF8A4E-C337-4794-A9D1-87158AD4849A}" destId="{4401A5BA-EB50-40A2-B1F5-E03DD87F9AFD}" srcOrd="6" destOrd="0" presId="urn:microsoft.com/office/officeart/2011/layout/HexagonRadial"/>
    <dgm:cxn modelId="{EB30D743-F4C9-440E-9DCD-E56B22364045}" type="presParOf" srcId="{14FF8A4E-C337-4794-A9D1-87158AD4849A}" destId="{4CC51037-22A0-4F81-8FCE-DDC9547CA3F3}" srcOrd="7" destOrd="0" presId="urn:microsoft.com/office/officeart/2011/layout/HexagonRadial"/>
    <dgm:cxn modelId="{797752E2-8235-48B8-B109-75E540E26177}" type="presParOf" srcId="{4CC51037-22A0-4F81-8FCE-DDC9547CA3F3}" destId="{207B4668-09AF-4A59-8FF8-2D9C548878DD}" srcOrd="0" destOrd="0" presId="urn:microsoft.com/office/officeart/2011/layout/HexagonRadial"/>
    <dgm:cxn modelId="{511FB74B-8447-49EA-896E-5C710D13B041}" type="presParOf" srcId="{14FF8A4E-C337-4794-A9D1-87158AD4849A}" destId="{86DCE86C-BEA9-49A6-BCC4-AE7281F23F28}" srcOrd="8" destOrd="0" presId="urn:microsoft.com/office/officeart/2011/layout/HexagonRadial"/>
    <dgm:cxn modelId="{3A57A956-7E86-4236-BF3B-EADBD669703C}" type="presParOf" srcId="{14FF8A4E-C337-4794-A9D1-87158AD4849A}" destId="{D4142FF5-CA06-4D5E-898F-686A426F0D20}" srcOrd="9" destOrd="0" presId="urn:microsoft.com/office/officeart/2011/layout/HexagonRadial"/>
    <dgm:cxn modelId="{7ABA151C-0039-4122-A01D-91FE2336E50A}" type="presParOf" srcId="{D4142FF5-CA06-4D5E-898F-686A426F0D20}" destId="{1980EE69-EDA3-457D-8000-C83231F548B2}" srcOrd="0" destOrd="0" presId="urn:microsoft.com/office/officeart/2011/layout/HexagonRadial"/>
    <dgm:cxn modelId="{DFD80417-F6C9-4005-810E-88C93DDD8B2E}" type="presParOf" srcId="{14FF8A4E-C337-4794-A9D1-87158AD4849A}" destId="{F685C8AA-F0AE-414E-8F1E-440B8C6A6631}" srcOrd="10" destOrd="0" presId="urn:microsoft.com/office/officeart/2011/layout/HexagonRadial"/>
    <dgm:cxn modelId="{BBDFA6FD-4E7E-41FE-86E6-97EAE957FCBF}" type="presParOf" srcId="{14FF8A4E-C337-4794-A9D1-87158AD4849A}" destId="{A23BE9D7-7206-43BD-BA7B-D1EC29E1EEFD}" srcOrd="11" destOrd="0" presId="urn:microsoft.com/office/officeart/2011/layout/HexagonRadial"/>
    <dgm:cxn modelId="{39631E0B-AC46-4048-8A59-ADA605F3B20C}" type="presParOf" srcId="{A23BE9D7-7206-43BD-BA7B-D1EC29E1EEFD}" destId="{541EF20C-332D-40FC-9B72-44C45B565C8F}" srcOrd="0" destOrd="0" presId="urn:microsoft.com/office/officeart/2011/layout/HexagonRadial"/>
    <dgm:cxn modelId="{914557C9-AC61-417D-9B78-0D9D5C8B2AF2}" type="presParOf" srcId="{14FF8A4E-C337-4794-A9D1-87158AD4849A}" destId="{7743D01F-54DA-420A-BDA1-C334A93692D9}" srcOrd="12" destOrd="0" presId="urn:microsoft.com/office/officeart/2011/layout/HexagonRadial"/>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0615469-BDEA-49DB-A93E-290CC5C6E6A5}">
      <dsp:nvSpPr>
        <dsp:cNvPr id="0" name=""/>
        <dsp:cNvSpPr/>
      </dsp:nvSpPr>
      <dsp:spPr>
        <a:xfrm>
          <a:off x="4357143" y="2035883"/>
          <a:ext cx="2587695" cy="2238461"/>
        </a:xfrm>
        <a:prstGeom prst="hexagon">
          <a:avLst>
            <a:gd name="adj" fmla="val 28570"/>
            <a:gd name="vf" fmla="val 11547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130" tIns="24130" rIns="24130" bIns="24130" numCol="1" spcCol="1270" anchor="ctr" anchorCtr="0">
          <a:noAutofit/>
        </a:bodyPr>
        <a:lstStyle/>
        <a:p>
          <a:pPr lvl="0" algn="ctr" defTabSz="844550">
            <a:lnSpc>
              <a:spcPct val="90000"/>
            </a:lnSpc>
            <a:spcBef>
              <a:spcPct val="0"/>
            </a:spcBef>
            <a:spcAft>
              <a:spcPct val="35000"/>
            </a:spcAft>
          </a:pPr>
          <a:r>
            <a:rPr lang="en-US" sz="1900" kern="1200" dirty="0" smtClean="0"/>
            <a:t>Characteristics of Successful Entrepreneurs</a:t>
          </a:r>
          <a:endParaRPr lang="en-US" sz="1900" kern="1200" dirty="0"/>
        </a:p>
      </dsp:txBody>
      <dsp:txXfrm>
        <a:off x="4785960" y="2406827"/>
        <a:ext cx="1730061" cy="1496573"/>
      </dsp:txXfrm>
    </dsp:sp>
    <dsp:sp modelId="{E980F725-3DA0-4435-BF0D-FE1FB1C00E1D}">
      <dsp:nvSpPr>
        <dsp:cNvPr id="0" name=""/>
        <dsp:cNvSpPr/>
      </dsp:nvSpPr>
      <dsp:spPr>
        <a:xfrm>
          <a:off x="5977537" y="964930"/>
          <a:ext cx="976330" cy="841237"/>
        </a:xfrm>
        <a:prstGeom prst="hexagon">
          <a:avLst>
            <a:gd name="adj" fmla="val 28900"/>
            <a:gd name="vf" fmla="val 11547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2BF2D10-8F0E-4468-B2A0-883E7121CBBC}">
      <dsp:nvSpPr>
        <dsp:cNvPr id="0" name=""/>
        <dsp:cNvSpPr/>
      </dsp:nvSpPr>
      <dsp:spPr>
        <a:xfrm>
          <a:off x="4595507" y="0"/>
          <a:ext cx="2120598" cy="1834566"/>
        </a:xfrm>
        <a:prstGeom prst="hexagon">
          <a:avLst>
            <a:gd name="adj" fmla="val 28570"/>
            <a:gd name="vf" fmla="val 11547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130" tIns="24130" rIns="24130" bIns="24130" numCol="1" spcCol="1270" anchor="ctr" anchorCtr="0">
          <a:noAutofit/>
        </a:bodyPr>
        <a:lstStyle/>
        <a:p>
          <a:pPr lvl="0" algn="ctr" defTabSz="844550">
            <a:lnSpc>
              <a:spcPct val="90000"/>
            </a:lnSpc>
            <a:spcBef>
              <a:spcPct val="0"/>
            </a:spcBef>
            <a:spcAft>
              <a:spcPct val="35000"/>
            </a:spcAft>
          </a:pPr>
          <a:r>
            <a:rPr lang="en-US" sz="1900" kern="1200" dirty="0" smtClean="0"/>
            <a:t>Visionary</a:t>
          </a:r>
          <a:endParaRPr lang="en-US" sz="1900" kern="1200" dirty="0"/>
        </a:p>
      </dsp:txBody>
      <dsp:txXfrm>
        <a:off x="4946935" y="304027"/>
        <a:ext cx="1417742" cy="1226512"/>
      </dsp:txXfrm>
    </dsp:sp>
    <dsp:sp modelId="{1372F61A-00CB-484A-92A2-98963D150681}">
      <dsp:nvSpPr>
        <dsp:cNvPr id="0" name=""/>
        <dsp:cNvSpPr/>
      </dsp:nvSpPr>
      <dsp:spPr>
        <a:xfrm>
          <a:off x="7116990" y="2537596"/>
          <a:ext cx="976330" cy="841237"/>
        </a:xfrm>
        <a:prstGeom prst="hexagon">
          <a:avLst>
            <a:gd name="adj" fmla="val 28900"/>
            <a:gd name="vf" fmla="val 11547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94FBF9D-34B5-4B0E-8B67-7EFBFA582511}">
      <dsp:nvSpPr>
        <dsp:cNvPr id="0" name=""/>
        <dsp:cNvSpPr/>
      </dsp:nvSpPr>
      <dsp:spPr>
        <a:xfrm>
          <a:off x="6540342" y="1128381"/>
          <a:ext cx="2120598" cy="1834566"/>
        </a:xfrm>
        <a:prstGeom prst="hexagon">
          <a:avLst>
            <a:gd name="adj" fmla="val 28570"/>
            <a:gd name="vf" fmla="val 11547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130" tIns="24130" rIns="24130" bIns="24130" numCol="1" spcCol="1270" anchor="ctr" anchorCtr="0">
          <a:noAutofit/>
        </a:bodyPr>
        <a:lstStyle/>
        <a:p>
          <a:pPr lvl="0" algn="ctr" defTabSz="844550">
            <a:lnSpc>
              <a:spcPct val="90000"/>
            </a:lnSpc>
            <a:spcBef>
              <a:spcPct val="0"/>
            </a:spcBef>
            <a:spcAft>
              <a:spcPct val="35000"/>
            </a:spcAft>
          </a:pPr>
          <a:r>
            <a:rPr lang="en-US" sz="1900" kern="1200" dirty="0" smtClean="0"/>
            <a:t>Goal Oriented</a:t>
          </a:r>
          <a:endParaRPr lang="en-US" sz="1900" kern="1200" dirty="0"/>
        </a:p>
      </dsp:txBody>
      <dsp:txXfrm>
        <a:off x="6891770" y="1432408"/>
        <a:ext cx="1417742" cy="1226512"/>
      </dsp:txXfrm>
    </dsp:sp>
    <dsp:sp modelId="{207B4668-09AF-4A59-8FF8-2D9C548878DD}">
      <dsp:nvSpPr>
        <dsp:cNvPr id="0" name=""/>
        <dsp:cNvSpPr/>
      </dsp:nvSpPr>
      <dsp:spPr>
        <a:xfrm>
          <a:off x="6325453" y="4312841"/>
          <a:ext cx="976330" cy="841237"/>
        </a:xfrm>
        <a:prstGeom prst="hexagon">
          <a:avLst>
            <a:gd name="adj" fmla="val 28900"/>
            <a:gd name="vf" fmla="val 11547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401A5BA-EB50-40A2-B1F5-E03DD87F9AFD}">
      <dsp:nvSpPr>
        <dsp:cNvPr id="0" name=""/>
        <dsp:cNvSpPr/>
      </dsp:nvSpPr>
      <dsp:spPr>
        <a:xfrm>
          <a:off x="6540342" y="3346648"/>
          <a:ext cx="2120598" cy="1834566"/>
        </a:xfrm>
        <a:prstGeom prst="hexagon">
          <a:avLst>
            <a:gd name="adj" fmla="val 28570"/>
            <a:gd name="vf" fmla="val 11547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130" tIns="24130" rIns="24130" bIns="24130" numCol="1" spcCol="1270" anchor="ctr" anchorCtr="0">
          <a:noAutofit/>
        </a:bodyPr>
        <a:lstStyle/>
        <a:p>
          <a:pPr lvl="0" algn="ctr" defTabSz="844550">
            <a:lnSpc>
              <a:spcPct val="90000"/>
            </a:lnSpc>
            <a:spcBef>
              <a:spcPct val="0"/>
            </a:spcBef>
            <a:spcAft>
              <a:spcPct val="35000"/>
            </a:spcAft>
          </a:pPr>
          <a:r>
            <a:rPr lang="en-US" sz="1900" kern="1200" dirty="0" smtClean="0"/>
            <a:t>Hard-working</a:t>
          </a:r>
          <a:endParaRPr lang="en-US" sz="1900" kern="1200" dirty="0"/>
        </a:p>
      </dsp:txBody>
      <dsp:txXfrm>
        <a:off x="6891770" y="3650675"/>
        <a:ext cx="1417742" cy="1226512"/>
      </dsp:txXfrm>
    </dsp:sp>
    <dsp:sp modelId="{1980EE69-EDA3-457D-8000-C83231F548B2}">
      <dsp:nvSpPr>
        <dsp:cNvPr id="0" name=""/>
        <dsp:cNvSpPr/>
      </dsp:nvSpPr>
      <dsp:spPr>
        <a:xfrm>
          <a:off x="4361958" y="4497118"/>
          <a:ext cx="976330" cy="841237"/>
        </a:xfrm>
        <a:prstGeom prst="hexagon">
          <a:avLst>
            <a:gd name="adj" fmla="val 28900"/>
            <a:gd name="vf" fmla="val 11547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6DCE86C-BEA9-49A6-BCC4-AE7281F23F28}">
      <dsp:nvSpPr>
        <dsp:cNvPr id="0" name=""/>
        <dsp:cNvSpPr/>
      </dsp:nvSpPr>
      <dsp:spPr>
        <a:xfrm>
          <a:off x="4595507" y="4476292"/>
          <a:ext cx="2120598" cy="1834566"/>
        </a:xfrm>
        <a:prstGeom prst="hexagon">
          <a:avLst>
            <a:gd name="adj" fmla="val 28570"/>
            <a:gd name="vf" fmla="val 11547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130" tIns="24130" rIns="24130" bIns="24130" numCol="1" spcCol="1270" anchor="ctr" anchorCtr="0">
          <a:noAutofit/>
        </a:bodyPr>
        <a:lstStyle/>
        <a:p>
          <a:pPr lvl="0" algn="ctr" defTabSz="844550">
            <a:lnSpc>
              <a:spcPct val="90000"/>
            </a:lnSpc>
            <a:spcBef>
              <a:spcPct val="0"/>
            </a:spcBef>
            <a:spcAft>
              <a:spcPct val="35000"/>
            </a:spcAft>
          </a:pPr>
          <a:r>
            <a:rPr lang="en-US" sz="1900" kern="1200" dirty="0" smtClean="0"/>
            <a:t>Creative</a:t>
          </a:r>
          <a:endParaRPr lang="en-US" sz="1900" kern="1200" dirty="0"/>
        </a:p>
      </dsp:txBody>
      <dsp:txXfrm>
        <a:off x="4946935" y="4780319"/>
        <a:ext cx="1417742" cy="1226512"/>
      </dsp:txXfrm>
    </dsp:sp>
    <dsp:sp modelId="{541EF20C-332D-40FC-9B72-44C45B565C8F}">
      <dsp:nvSpPr>
        <dsp:cNvPr id="0" name=""/>
        <dsp:cNvSpPr/>
      </dsp:nvSpPr>
      <dsp:spPr>
        <a:xfrm>
          <a:off x="3203845" y="2925083"/>
          <a:ext cx="976330" cy="841237"/>
        </a:xfrm>
        <a:prstGeom prst="hexagon">
          <a:avLst>
            <a:gd name="adj" fmla="val 28900"/>
            <a:gd name="vf" fmla="val 11547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685C8AA-F0AE-414E-8F1E-440B8C6A6631}">
      <dsp:nvSpPr>
        <dsp:cNvPr id="0" name=""/>
        <dsp:cNvSpPr/>
      </dsp:nvSpPr>
      <dsp:spPr>
        <a:xfrm>
          <a:off x="2641643" y="3347910"/>
          <a:ext cx="2120598" cy="1834566"/>
        </a:xfrm>
        <a:prstGeom prst="hexagon">
          <a:avLst>
            <a:gd name="adj" fmla="val 28570"/>
            <a:gd name="vf" fmla="val 11547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130" tIns="24130" rIns="24130" bIns="24130" numCol="1" spcCol="1270" anchor="ctr" anchorCtr="0">
          <a:noAutofit/>
        </a:bodyPr>
        <a:lstStyle/>
        <a:p>
          <a:pPr lvl="0" algn="ctr" defTabSz="844550">
            <a:lnSpc>
              <a:spcPct val="90000"/>
            </a:lnSpc>
            <a:spcBef>
              <a:spcPct val="0"/>
            </a:spcBef>
            <a:spcAft>
              <a:spcPct val="35000"/>
            </a:spcAft>
          </a:pPr>
          <a:r>
            <a:rPr lang="en-US" sz="1900" kern="1200" dirty="0" smtClean="0"/>
            <a:t>Risk-taker</a:t>
          </a:r>
          <a:endParaRPr lang="en-US" sz="1900" kern="1200" dirty="0"/>
        </a:p>
      </dsp:txBody>
      <dsp:txXfrm>
        <a:off x="2993071" y="3651937"/>
        <a:ext cx="1417742" cy="1226512"/>
      </dsp:txXfrm>
    </dsp:sp>
    <dsp:sp modelId="{7743D01F-54DA-420A-BDA1-C334A93692D9}">
      <dsp:nvSpPr>
        <dsp:cNvPr id="0" name=""/>
        <dsp:cNvSpPr/>
      </dsp:nvSpPr>
      <dsp:spPr>
        <a:xfrm>
          <a:off x="2641643" y="1125857"/>
          <a:ext cx="2120598" cy="1834566"/>
        </a:xfrm>
        <a:prstGeom prst="hexagon">
          <a:avLst>
            <a:gd name="adj" fmla="val 28570"/>
            <a:gd name="vf" fmla="val 11547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130" tIns="24130" rIns="24130" bIns="24130" numCol="1" spcCol="1270" anchor="ctr" anchorCtr="0">
          <a:noAutofit/>
        </a:bodyPr>
        <a:lstStyle/>
        <a:p>
          <a:pPr lvl="0" algn="ctr" defTabSz="844550">
            <a:lnSpc>
              <a:spcPct val="90000"/>
            </a:lnSpc>
            <a:spcBef>
              <a:spcPct val="0"/>
            </a:spcBef>
            <a:spcAft>
              <a:spcPct val="35000"/>
            </a:spcAft>
          </a:pPr>
          <a:r>
            <a:rPr lang="en-US" sz="1900" kern="1200" dirty="0" smtClean="0"/>
            <a:t>Motivated</a:t>
          </a:r>
          <a:endParaRPr lang="en-US" sz="1900" kern="1200" dirty="0"/>
        </a:p>
      </dsp:txBody>
      <dsp:txXfrm>
        <a:off x="2993071" y="1429884"/>
        <a:ext cx="1417742" cy="1226512"/>
      </dsp:txXfrm>
    </dsp:sp>
  </dsp:spTree>
</dsp:drawing>
</file>

<file path=ppt/diagrams/layout1.xml><?xml version="1.0" encoding="utf-8"?>
<dgm:layoutDef xmlns:dgm="http://schemas.openxmlformats.org/drawingml/2006/diagram" xmlns:a="http://schemas.openxmlformats.org/drawingml/2006/main" uniqueId="urn:microsoft.com/office/officeart/2011/layout/HexagonRadial">
  <dgm:title val="Hexagon Radial"/>
  <dgm:desc val="Use to show a sequential process that relates to a central idea or theme. Limited to six Level 2 shapes. Works best with small amounts of text. Unused text does not appear, but remains available if you switch layouts."/>
  <dgm:catLst>
    <dgm:cat type="cycle" pri="8500"/>
    <dgm:cat type="officeonline" pri="9000"/>
  </dgm:catLst>
  <dgm:sampData>
    <dgm:dataModel>
      <dgm:ptLst>
        <dgm:pt modelId="0" type="doc"/>
        <dgm:pt modelId="10">
          <dgm:prSet phldr="1"/>
        </dgm:pt>
        <dgm:pt modelId="11">
          <dgm:prSet phldr="1"/>
        </dgm:pt>
        <dgm:pt modelId="12">
          <dgm:prSet phldr="1"/>
        </dgm:pt>
        <dgm:pt modelId="13">
          <dgm:prSet phldr="1"/>
        </dgm:pt>
        <dgm:pt modelId="14">
          <dgm:prSet phldr="1"/>
        </dgm:pt>
        <dgm:pt modelId="15">
          <dgm:prSet phldr="1"/>
        </dgm:pt>
        <dgm:pt modelId="16">
          <dgm:prSet phldr="1"/>
        </dgm:pt>
      </dgm:ptLst>
      <dgm:cxnLst>
        <dgm:cxn modelId="40" srcId="0" destId="10" srcOrd="0" destOrd="0"/>
        <dgm:cxn modelId="50" srcId="10" destId="11" srcOrd="0" destOrd="0"/>
        <dgm:cxn modelId="60" srcId="10" destId="12" srcOrd="0" destOrd="0"/>
        <dgm:cxn modelId="70" srcId="10" destId="13" srcOrd="0" destOrd="0"/>
        <dgm:cxn modelId="80" srcId="10" destId="14" srcOrd="0" destOrd="0"/>
        <dgm:cxn modelId="90" srcId="10" destId="15" srcOrd="0" destOrd="0"/>
        <dgm:cxn modelId="100" srcId="10" destId="16" srcOrd="0" destOrd="0"/>
      </dgm:cxnLst>
      <dgm:bg/>
      <dgm:whole/>
    </dgm:dataModel>
  </dgm:sampData>
  <dgm:styleData>
    <dgm:dataModel>
      <dgm:ptLst>
        <dgm:pt modelId="0" type="doc"/>
        <dgm:pt modelId="10">
          <dgm:prSet phldr="1"/>
        </dgm:pt>
        <dgm:pt modelId="11">
          <dgm:prSet phldr="1"/>
        </dgm:pt>
        <dgm:pt modelId="12">
          <dgm:prSet phldr="1"/>
        </dgm:pt>
        <dgm:pt modelId="13">
          <dgm:prSet phldr="1"/>
        </dgm:pt>
      </dgm:ptLst>
      <dgm:cxnLst>
        <dgm:cxn modelId="40" srcId="0" destId="10" srcOrd="0" destOrd="0"/>
        <dgm:cxn modelId="50" srcId="10" destId="11" srcOrd="0" destOrd="0"/>
        <dgm:cxn modelId="60" srcId="10" destId="12" srcOrd="0" destOrd="0"/>
        <dgm:cxn modelId="70" srcId="10" destId="13" srcOrd="0" destOrd="0"/>
      </dgm:cxnLst>
      <dgm:bg/>
      <dgm:whole/>
    </dgm:dataModel>
  </dgm:styleData>
  <dgm:clrData>
    <dgm:dataModel>
      <dgm:ptLst>
        <dgm:pt modelId="0" type="doc"/>
        <dgm:pt modelId="10">
          <dgm:prSet phldr="1"/>
        </dgm:pt>
        <dgm:pt modelId="11">
          <dgm:prSet phldr="1"/>
        </dgm:pt>
        <dgm:pt modelId="12">
          <dgm:prSet phldr="1"/>
        </dgm:pt>
        <dgm:pt modelId="13">
          <dgm:prSet phldr="1"/>
        </dgm:pt>
        <dgm:pt modelId="14">
          <dgm:prSet phldr="1"/>
        </dgm:pt>
        <dgm:pt modelId="15">
          <dgm:prSet phldr="1"/>
        </dgm:pt>
        <dgm:pt modelId="16">
          <dgm:prSet phldr="1"/>
        </dgm:pt>
      </dgm:ptLst>
      <dgm:cxnLst>
        <dgm:cxn modelId="40" srcId="0" destId="10" srcOrd="0" destOrd="0"/>
        <dgm:cxn modelId="50" srcId="10" destId="11" srcOrd="0" destOrd="0"/>
        <dgm:cxn modelId="60" srcId="10" destId="12" srcOrd="0" destOrd="0"/>
        <dgm:cxn modelId="70" srcId="10" destId="13" srcOrd="0" destOrd="0"/>
        <dgm:cxn modelId="80" srcId="10" destId="14" srcOrd="0" destOrd="0"/>
        <dgm:cxn modelId="90" srcId="10" destId="15" srcOrd="0" destOrd="0"/>
        <dgm:cxn modelId="100" srcId="10" destId="16" srcOrd="0" destOrd="0"/>
      </dgm:cxnLst>
      <dgm:bg/>
      <dgm:whole/>
    </dgm:dataModel>
  </dgm:clrData>
  <dgm:layoutNode name="Name0">
    <dgm:varLst>
      <dgm:chMax val="1"/>
      <dgm:chPref val="1"/>
      <dgm:dir/>
      <dgm:animOne val="branch"/>
      <dgm:animLvl val="lvl"/>
    </dgm:varLst>
    <dgm:shape xmlns:r="http://schemas.openxmlformats.org/officeDocument/2006/relationships" r:blip="">
      <dgm:adjLst/>
    </dgm:shape>
    <dgm:choose name="Name1">
      <dgm:if name="Name2" func="var" arg="dir" op="equ" val="norm">
        <dgm:choose name="Name3">
          <dgm:if name="Name4" axis="ch ch" ptType="node node" st="1 1" cnt="1 0" func="cnt" op="equ" val="0">
            <dgm:alg type="composite">
              <dgm:param type="ar" val="1.156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5" axis="ch ch" ptType="node node" st="1 1" cnt="1 0" func="cnt" op="lte" val="1">
            <dgm:alg type="composite">
              <dgm:param type="ar" val="1.368"/>
            </dgm:alg>
            <dgm:constrLst>
              <dgm:constr type="primFontSz" for="des" forName="Parent" val="65"/>
              <dgm:constr type="primFontSz" for="des" forName="Child1" val="65"/>
              <dgm:constr type="primFontSz" for="des" forName="Child1" refType="primFontSz" refFor="des" refForName="Parent" op="lte"/>
              <dgm:constr type="l" for="ch" forName="Accent1" refType="w" fact="0.1685"/>
              <dgm:constr type="t" for="ch" forName="Accent1" refType="h" fact="0.2946"/>
              <dgm:constr type="w" for="ch" forName="Accent1" refType="w" fact="0.462"/>
              <dgm:constr type="h" for="ch" forName="Accent1" refType="h" fact="0.5472"/>
              <dgm:constr type="l" for="ch" forName="Parent" refType="w" fact="0"/>
              <dgm:constr type="t" for="ch" forName="Parent" refType="h" fact="0.2885"/>
              <dgm:constr type="w" for="ch" forName="Parent" refType="w" fact="0.6013"/>
              <dgm:constr type="h" for="ch" forName="Parent" refType="h" fact="0.7115"/>
              <dgm:constr type="l" for="ch" forName="Child1" refType="w" fact="0.5073"/>
              <dgm:constr type="t" for="ch" forName="Child1" refType="h" fact="0"/>
              <dgm:constr type="w" for="ch" forName="Child1" refType="w" fact="0.4927"/>
              <dgm:constr type="h" for="ch" forName="Child1" refType="h" fact="0.5831"/>
            </dgm:constrLst>
          </dgm:if>
          <dgm:if name="Name6" axis="ch ch" ptType="node node" st="1 1" cnt="1 0" func="cnt" op="equ" val="2">
            <dgm:alg type="composite">
              <dgm:param type="ar" val="1.0619"/>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l" for="ch" forName="Accent2" refType="w" fact="0.6413"/>
              <dgm:constr type="t" for="ch" forName="Accent2" refType="h" fact="0.3477"/>
              <dgm:constr type="w" for="ch" forName="Accent2" refType="w" fact="0.2269"/>
              <dgm:constr type="h" for="ch" forName="Accent2" refType="h" fact="0.2076"/>
              <dgm:constr type="l" for="ch" forName="Accent1" refType="w" fact="0"/>
              <dgm:constr type="t" for="ch" forName="Accent1" refType="h" fact="0"/>
              <dgm:constr type="w" for="ch" forName="Accent1" refType="w" fact="0"/>
              <dgm:constr type="h" for="ch" forName="Accent1" refType="h" fact="0"/>
              <dgm:constr type="l" for="ch" forName="Parent" refType="w" fact="0"/>
              <dgm:constr type="t" for="ch" forName="Parent" refType="h" fact="0.2239"/>
              <dgm:constr type="w" for="ch" forName="Parent" refType="w" fact="0.6013"/>
              <dgm:constr type="h" for="ch" forName="Parent" refType="h" fact="0.5523"/>
              <dgm:constr type="l" for="ch" forName="Child1" refType="w" fact="0.5073"/>
              <dgm:constr type="t" for="ch" forName="Child1" refType="h" fact="0"/>
              <dgm:constr type="w" for="ch" forName="Child1" refType="w" fact="0.4927"/>
              <dgm:constr type="h" for="ch" forName="Child1" refType="h" fact="0.4527"/>
              <dgm:constr type="l" for="ch" forName="Child2" refType="w" fact="0.5073"/>
              <dgm:constr type="t" for="ch" forName="Child2" refType="h" fact="0.5473"/>
              <dgm:constr type="w" for="ch" forName="Child2" refType="w" fact="0.4927"/>
              <dgm:constr type="h" for="ch" forName="Child2" refType="h" fact="0.4527"/>
            </dgm:constrLst>
          </dgm:if>
          <dgm:if name="Name7" axis="ch ch" ptType="node node" st="1 1" cnt="1 0" func="cnt" op="equ" val="3">
            <dgm:alg type="composite">
              <dgm:param type="ar" val="0.8305"/>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l" for="ch" forName="Accent3" refType="w" fact="0.4573"/>
              <dgm:constr type="t" for="ch" forName="Accent3" refType="h" fact="0.6145"/>
              <dgm:constr type="w" for="ch" forName="Accent3" refType="w" fact="0.2269"/>
              <dgm:constr type="h" for="ch" forName="Accent3" refType="h" fact="0.1623"/>
              <dgm:constr type="l" for="ch" forName="Accent2" refType="w" fact="0.6413"/>
              <dgm:constr type="t" for="ch" forName="Accent2" refType="h" fact="0.2719"/>
              <dgm:constr type="w" for="ch" forName="Accent2" refType="w" fact="0.2269"/>
              <dgm:constr type="h" for="ch" forName="Accent2" refType="h" fact="0.1623"/>
              <dgm:constr type="l" for="ch" forName="Accent1" refType="w" fact="0"/>
              <dgm:constr type="t" for="ch" forName="Accent1" refType="h" fact="0"/>
              <dgm:constr type="w" for="ch" forName="Accent1" refType="w" fact="0"/>
              <dgm:constr type="h" for="ch" forName="Accent1" refType="h" fact="0"/>
              <dgm:constr type="l" for="ch" forName="Child3" refType="w" fact="0.0554"/>
              <dgm:constr type="t" for="ch" forName="Child3" refType="h" fact="0.646"/>
              <dgm:constr type="w" for="ch" forName="Child3" refType="w" fact="0.4927"/>
              <dgm:constr type="h" for="ch" forName="Child3" refType="h" fact="0.354"/>
              <dgm:constr type="l" for="ch" forName="Parent" refType="w" fact="0"/>
              <dgm:constr type="t" for="ch" forName="Parent" refType="h" fact="0.1751"/>
              <dgm:constr type="w" for="ch" forName="Parent" refType="w" fact="0.6013"/>
              <dgm:constr type="h" for="ch" forName="Parent" refType="h" fact="0.4319"/>
              <dgm:constr type="l" for="ch" forName="Child1" refType="w" fact="0.5073"/>
              <dgm:constr type="t" for="ch" forName="Child1" refType="h" fact="0"/>
              <dgm:constr type="w" for="ch" forName="Child1" refType="w" fact="0.4927"/>
              <dgm:constr type="h" for="ch" forName="Child1" refType="h" fact="0.354"/>
              <dgm:constr type="l" for="ch" forName="Child2" refType="w" fact="0.5073"/>
              <dgm:constr type="t" for="ch" forName="Child2" refType="h" fact="0.428"/>
              <dgm:constr type="w" for="ch" forName="Child2" refType="w" fact="0.4927"/>
              <dgm:constr type="h" for="ch" forName="Child2" refType="h" fact="0.354"/>
            </dgm:constrLst>
          </dgm:if>
          <dgm:if name="Name8" axis="ch ch" ptType="node node" st="1 1" cnt="1 0" func="cnt" op="equ" val="4">
            <dgm:alg type="composite">
              <dgm:param type="ar" val="0.682"/>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4" refType="w" fact="0.4573"/>
              <dgm:constr type="t" for="ch" forName="Accent4" refType="h" fact="0.6834"/>
              <dgm:constr type="w" for="ch" forName="Accent4" refType="w" fact="0.2269"/>
              <dgm:constr type="h" for="ch" forName="Accent4" refType="h" fact="0.1333"/>
              <dgm:constr type="l" for="ch" forName="Accent3" refType="w" fact="0.6413"/>
              <dgm:constr type="t" for="ch" forName="Accent3" refType="h" fact="0.4021"/>
              <dgm:constr type="w" for="ch" forName="Accent3" refType="w" fact="0.2269"/>
              <dgm:constr type="h" for="ch" forName="Accent3" refType="h" fact="0.1333"/>
              <dgm:constr type="l" for="ch" forName="Accent2" refType="w" fact="0.3765"/>
              <dgm:constr type="t" for="ch" forName="Accent2" refType="h" fact="0.1529"/>
              <dgm:constr type="w" for="ch" forName="Accent2" refType="w" fact="0.2269"/>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0554"/>
              <dgm:constr type="t" for="ch" forName="Child4" refType="h" fact="0.7093"/>
              <dgm:constr type="w" for="ch" forName="Child4" refType="w" fact="0.4927"/>
              <dgm:constr type="h" for="ch" forName="Child4" refType="h" fact="0.2907"/>
              <dgm:constr type="l" for="ch" forName="Parent" refType="w" fact="0"/>
              <dgm:constr type="t" for="ch" forName="Parent" refType="h" fact="0.3226"/>
              <dgm:constr type="w" for="ch" forName="Parent" refType="w" fact="0.6013"/>
              <dgm:constr type="h" for="ch" forName="Parent" refType="h" fact="0.3547"/>
              <dgm:constr type="l" for="ch" forName="Child2" refType="w" fact="0.5073"/>
              <dgm:constr type="t" for="ch" forName="Child2" refType="h" fact="0.1788"/>
              <dgm:constr type="w" for="ch" forName="Child2" refType="w" fact="0.4927"/>
              <dgm:constr type="h" for="ch" forName="Child2" refType="h" fact="0.2907"/>
              <dgm:constr type="l" for="ch" forName="Child3" refType="w" fact="0.5073"/>
              <dgm:constr type="t" for="ch" forName="Child3" refType="h" fact="0.5303"/>
              <dgm:constr type="w" for="ch" forName="Child3" refType="w" fact="0.4927"/>
              <dgm:constr type="h" for="ch" forName="Child3" refType="h" fact="0.2907"/>
              <dgm:constr type="l" for="ch" forName="Child1" refType="w" fact="0.0554"/>
              <dgm:constr type="t" for="ch" forName="Child1" refType="h" fact="0"/>
              <dgm:constr type="w" for="ch" forName="Child1" refType="w" fact="0.4927"/>
              <dgm:constr type="h" for="ch" forName="Child1" refType="h" fact="0.2907"/>
            </dgm:constrLst>
          </dgm:if>
          <dgm:if name="Name9" axis="ch ch" ptType="node node" st="1 1" cnt="1 0" func="cnt" op="equ" val="5">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5" refType="w" fact="0.2858"/>
              <dgm:constr type="t" for="ch" forName="Accent5" refType="h" fact="0.7126"/>
              <dgm:constr type="w" for="ch" forName="Accent5" refType="w" fact="0.1622"/>
              <dgm:constr type="h" for="ch" forName="Accent5" refType="h" fact="0.1333"/>
              <dgm:constr type="l" for="ch" forName="Accent4" refType="w" fact="0.612"/>
              <dgm:constr type="t" for="ch" forName="Accent4" refType="h" fact="0.6834"/>
              <dgm:constr type="w" for="ch" forName="Accent4" refType="w" fact="0.1622"/>
              <dgm:constr type="h" for="ch" forName="Accent4" refType="h" fact="0.1333"/>
              <dgm:constr type="l" for="ch" forName="Accent3" refType="w" fact="0.7435"/>
              <dgm:constr type="t" for="ch" forName="Accent3" refType="h" fact="0.4021"/>
              <dgm:constr type="w" for="ch" forName="Accent3" refType="w" fact="0.1622"/>
              <dgm:constr type="h" for="ch" forName="Accent3" refType="h" fact="0.1333"/>
              <dgm:constr type="l" for="ch" forName="Accent2" refType="w" fact="0.5542"/>
              <dgm:constr type="t" for="ch" forName="Accent2" refType="h" fact="0.1529"/>
              <dgm:constr type="w" for="ch" forName="Accent2" refType="w" fact="0.1622"/>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3246"/>
              <dgm:constr type="t" for="ch" forName="Child4" refType="h" fact="0.7093"/>
              <dgm:constr type="w" for="ch" forName="Child4" refType="w" fact="0.3523"/>
              <dgm:constr type="h" for="ch" forName="Child4" refType="h" fact="0.2907"/>
              <dgm:constr type="l" for="ch" forName="Parent" refType="w" fact="0.285"/>
              <dgm:constr type="t" for="ch" forName="Parent" refType="h" fact="0.3226"/>
              <dgm:constr type="w" for="ch" forName="Parent" refType="w" fact="0.4299"/>
              <dgm:constr type="h" for="ch" forName="Parent" refType="h" fact="0.3547"/>
              <dgm:constr type="l" for="ch" forName="Child2" refType="w" fact="0.6477"/>
              <dgm:constr type="t" for="ch" forName="Child2" refType="h" fact="0.1788"/>
              <dgm:constr type="w" for="ch" forName="Child2" refType="w" fact="0.3523"/>
              <dgm:constr type="h" for="ch" forName="Child2" refType="h" fact="0.2907"/>
              <dgm:constr type="l" for="ch" forName="Child3" refType="w" fact="0.6477"/>
              <dgm:constr type="t" for="ch" forName="Child3" refType="h" fact="0.5303"/>
              <dgm:constr type="w" for="ch" forName="Child3" refType="w" fact="0.3523"/>
              <dgm:constr type="h" for="ch" forName="Child3" refType="h" fact="0.2907"/>
              <dgm:constr type="l" for="ch" forName="Child5" refType="w" fact="0"/>
              <dgm:constr type="t" for="ch" forName="Child5" refType="h" fact="0.5305"/>
              <dgm:constr type="w" for="ch" forName="Child5" refType="w" fact="0.3523"/>
              <dgm:constr type="h" for="ch" forName="Child5" refType="h" fact="0.2907"/>
              <dgm:constr type="l" for="ch" forName="Child1" refType="w" fact="0.3246"/>
              <dgm:constr type="t" for="ch" forName="Child1" refType="h" fact="0"/>
              <dgm:constr type="w" for="ch" forName="Child1" refType="w" fact="0.3523"/>
              <dgm:constr type="h" for="ch" forName="Child1" refType="h" fact="0.2907"/>
            </dgm:constrLst>
          </dgm:if>
          <dgm:else name="Name10">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6" refType="primFontSz" refFor="des" refForName="Parent" op="lte"/>
              <dgm:constr type="primFontSz" for="des" forName="Child7"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ptType="node" op="equ" val="65"/>
              <dgm:constr type="l" for="ch" forName="Accent6" refType="w" fact="0.0934"/>
              <dgm:constr type="t" for="ch" forName="Accent6" refType="h" fact="0.4635"/>
              <dgm:constr type="w" for="ch" forName="Accent6" refType="w" fact="0.1622"/>
              <dgm:constr type="h" for="ch" forName="Accent6" refType="h" fact="0.1333"/>
              <dgm:constr type="l" for="ch" forName="Accent5" refType="w" fact="0.2858"/>
              <dgm:constr type="t" for="ch" forName="Accent5" refType="h" fact="0.7126"/>
              <dgm:constr type="w" for="ch" forName="Accent5" refType="w" fact="0.1622"/>
              <dgm:constr type="h" for="ch" forName="Accent5" refType="h" fact="0.1333"/>
              <dgm:constr type="l" for="ch" forName="Accent4" refType="w" fact="0.612"/>
              <dgm:constr type="t" for="ch" forName="Accent4" refType="h" fact="0.6834"/>
              <dgm:constr type="w" for="ch" forName="Accent4" refType="w" fact="0.1622"/>
              <dgm:constr type="h" for="ch" forName="Accent4" refType="h" fact="0.1333"/>
              <dgm:constr type="l" for="ch" forName="Accent3" refType="w" fact="0.7435"/>
              <dgm:constr type="t" for="ch" forName="Accent3" refType="h" fact="0.4021"/>
              <dgm:constr type="w" for="ch" forName="Accent3" refType="w" fact="0.1622"/>
              <dgm:constr type="h" for="ch" forName="Accent3" refType="h" fact="0.1333"/>
              <dgm:constr type="l" for="ch" forName="Accent2" refType="w" fact="0.5542"/>
              <dgm:constr type="t" for="ch" forName="Accent2" refType="h" fact="0.1529"/>
              <dgm:constr type="w" for="ch" forName="Accent2" refType="w" fact="0.1622"/>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3246"/>
              <dgm:constr type="t" for="ch" forName="Child4" refType="h" fact="0.7093"/>
              <dgm:constr type="w" for="ch" forName="Child4" refType="w" fact="0.3523"/>
              <dgm:constr type="h" for="ch" forName="Child4" refType="h" fact="0.2907"/>
              <dgm:constr type="l" for="ch" forName="Parent" refType="w" fact="0.285"/>
              <dgm:constr type="t" for="ch" forName="Parent" refType="h" fact="0.3226"/>
              <dgm:constr type="w" for="ch" forName="Parent" refType="w" fact="0.4299"/>
              <dgm:constr type="h" for="ch" forName="Parent" refType="h" fact="0.3547"/>
              <dgm:constr type="l" for="ch" forName="Child2" refType="w" fact="0.6477"/>
              <dgm:constr type="t" for="ch" forName="Child2" refType="h" fact="0.1788"/>
              <dgm:constr type="w" for="ch" forName="Child2" refType="w" fact="0.3523"/>
              <dgm:constr type="h" for="ch" forName="Child2" refType="h" fact="0.2907"/>
              <dgm:constr type="l" for="ch" forName="Child3" refType="w" fact="0.6477"/>
              <dgm:constr type="t" for="ch" forName="Child3" refType="h" fact="0.5303"/>
              <dgm:constr type="w" for="ch" forName="Child3" refType="w" fact="0.3523"/>
              <dgm:constr type="h" for="ch" forName="Child3" refType="h" fact="0.2907"/>
              <dgm:constr type="l" for="ch" forName="Child5" refType="w" fact="0"/>
              <dgm:constr type="t" for="ch" forName="Child5" refType="h" fact="0.5305"/>
              <dgm:constr type="w" for="ch" forName="Child5" refType="w" fact="0.3523"/>
              <dgm:constr type="h" for="ch" forName="Child5" refType="h" fact="0.2907"/>
              <dgm:constr type="l" for="ch" forName="Child6" refType="w" fact="0"/>
              <dgm:constr type="t" for="ch" forName="Child6" refType="h" fact="0.1784"/>
              <dgm:constr type="w" for="ch" forName="Child6" refType="w" fact="0.3523"/>
              <dgm:constr type="h" for="ch" forName="Child6" refType="h" fact="0.2907"/>
              <dgm:constr type="l" for="ch" forName="Child1" refType="w" fact="0.3246"/>
              <dgm:constr type="t" for="ch" forName="Child1" refType="h" fact="0"/>
              <dgm:constr type="w" for="ch" forName="Child1" refType="w" fact="0.3523"/>
              <dgm:constr type="h" for="ch" forName="Child1" refType="h" fact="0.2907"/>
            </dgm:constrLst>
          </dgm:else>
        </dgm:choose>
      </dgm:if>
      <dgm:else name="Name11">
        <dgm:choose name="Name12">
          <dgm:if name="Name13" axis="ch ch" ptType="node node" st="1 1" cnt="1 0" func="cnt" op="equ" val="0">
            <dgm:alg type="composite">
              <dgm:param type="ar" val="1.156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14" axis="ch ch" ptType="node node" st="1 1" cnt="1 0" func="cnt" op="lte" val="1">
            <dgm:alg type="composite">
              <dgm:param type="ar" val="1.368"/>
            </dgm:alg>
            <dgm:constrLst>
              <dgm:constr type="primFontSz" for="des" forName="Parent" val="65"/>
              <dgm:constr type="primFontSz" for="des" forName="Child1" val="65"/>
              <dgm:constr type="primFontSz" for="des" forName="Child1" refType="primFontSz" refFor="des" refForName="Parent" op="lte"/>
              <dgm:constr type="r" for="ch" forName="Accent1" refType="w" fact="0.8315"/>
              <dgm:constr type="t" for="ch" forName="Accent1" refType="h" fact="0.2946"/>
              <dgm:constr type="w" for="ch" forName="Accent1" refType="w" fact="0.462"/>
              <dgm:constr type="h" for="ch" forName="Accent1" refType="h" fact="0.5472"/>
              <dgm:constr type="r" for="ch" forName="Parent" refType="w"/>
              <dgm:constr type="t" for="ch" forName="Parent" refType="h" fact="0.2885"/>
              <dgm:constr type="w" for="ch" forName="Parent" refType="w" fact="0.6013"/>
              <dgm:constr type="h" for="ch" forName="Parent" refType="h" fact="0.7115"/>
              <dgm:constr type="r" for="ch" forName="Child1" refType="w" fact="0.4927"/>
              <dgm:constr type="t" for="ch" forName="Child1" refType="h" fact="0"/>
              <dgm:constr type="w" for="ch" forName="Child1" refType="w" fact="0.4927"/>
              <dgm:constr type="h" for="ch" forName="Child1" refType="h" fact="0.5831"/>
            </dgm:constrLst>
          </dgm:if>
          <dgm:if name="Name15" axis="ch ch" ptType="node node" st="1 1" cnt="1 0" func="cnt" op="equ" val="2">
            <dgm:alg type="composite">
              <dgm:param type="ar" val="1.0619"/>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r" for="ch" forName="Accent2" refType="w" fact="0.3587"/>
              <dgm:constr type="t" for="ch" forName="Accent2" refType="h" fact="0.3477"/>
              <dgm:constr type="w" for="ch" forName="Accent2" refType="w" fact="0.2269"/>
              <dgm:constr type="h" for="ch" forName="Accent2" refType="h" fact="0.2076"/>
              <dgm:constr type="r" for="ch" forName="Accent1" refType="w" fact="0"/>
              <dgm:constr type="t" for="ch" forName="Accent1" refType="h" fact="0"/>
              <dgm:constr type="w" for="ch" forName="Accent1" refType="w" fact="0"/>
              <dgm:constr type="h" for="ch" forName="Accent1" refType="h" fact="0"/>
              <dgm:constr type="r" for="ch" forName="Parent" refType="w"/>
              <dgm:constr type="t" for="ch" forName="Parent" refType="h" fact="0.2239"/>
              <dgm:constr type="w" for="ch" forName="Parent" refType="w" fact="0.6013"/>
              <dgm:constr type="h" for="ch" forName="Parent" refType="h" fact="0.5523"/>
              <dgm:constr type="r" for="ch" forName="Child1" refType="w" fact="0.4927"/>
              <dgm:constr type="t" for="ch" forName="Child1" refType="h" fact="0"/>
              <dgm:constr type="w" for="ch" forName="Child1" refType="w" fact="0.4927"/>
              <dgm:constr type="h" for="ch" forName="Child1" refType="h" fact="0.4527"/>
              <dgm:constr type="r" for="ch" forName="Child2" refType="w" fact="0.5073"/>
              <dgm:constr type="t" for="ch" forName="Child2" refType="h" fact="0.5473"/>
              <dgm:constr type="w" for="ch" forName="Child2" refType="w" fact="0.4927"/>
              <dgm:constr type="h" for="ch" forName="Child2" refType="h" fact="0.4527"/>
            </dgm:constrLst>
          </dgm:if>
          <dgm:if name="Name16" axis="ch ch" ptType="node node" st="1 1" cnt="1 0" func="cnt" op="equ" val="3">
            <dgm:alg type="composite">
              <dgm:param type="ar" val="0.8305"/>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r" for="ch" forName="Accent3" refType="w" fact="0.5427"/>
              <dgm:constr type="t" for="ch" forName="Accent3" refType="h" fact="0.6145"/>
              <dgm:constr type="w" for="ch" forName="Accent3" refType="w" fact="0.2269"/>
              <dgm:constr type="h" for="ch" forName="Accent3" refType="h" fact="0.1623"/>
              <dgm:constr type="r" for="ch" forName="Accent2" refType="w" fact="0.3587"/>
              <dgm:constr type="t" for="ch" forName="Accent2" refType="h" fact="0.2719"/>
              <dgm:constr type="w" for="ch" forName="Accent2" refType="w" fact="0.2269"/>
              <dgm:constr type="h" for="ch" forName="Accent2" refType="h" fact="0.1623"/>
              <dgm:constr type="r" for="ch" forName="Accent1" refType="w" fact="0"/>
              <dgm:constr type="t" for="ch" forName="Accent1" refType="h" fact="0"/>
              <dgm:constr type="w" for="ch" forName="Accent1" refType="w" fact="0"/>
              <dgm:constr type="h" for="ch" forName="Accent1" refType="h" fact="0"/>
              <dgm:constr type="r" for="ch" forName="Child3" refType="w" fact="0.9446"/>
              <dgm:constr type="t" for="ch" forName="Child3" refType="h" fact="0.646"/>
              <dgm:constr type="w" for="ch" forName="Child3" refType="w" fact="0.4927"/>
              <dgm:constr type="h" for="ch" forName="Child3" refType="h" fact="0.354"/>
              <dgm:constr type="r" for="ch" forName="Parent" refType="w"/>
              <dgm:constr type="t" for="ch" forName="Parent" refType="h" fact="0.1751"/>
              <dgm:constr type="w" for="ch" forName="Parent" refType="w" fact="0.6013"/>
              <dgm:constr type="h" for="ch" forName="Parent" refType="h" fact="0.4319"/>
              <dgm:constr type="r" for="ch" forName="Child1" refType="w" fact="0.4927"/>
              <dgm:constr type="t" for="ch" forName="Child1" refType="h" fact="0"/>
              <dgm:constr type="w" for="ch" forName="Child1" refType="w" fact="0.4927"/>
              <dgm:constr type="h" for="ch" forName="Child1" refType="h" fact="0.354"/>
              <dgm:constr type="r" for="ch" forName="Child2" refType="w" fact="0.4927"/>
              <dgm:constr type="t" for="ch" forName="Child2" refType="h" fact="0.428"/>
              <dgm:constr type="w" for="ch" forName="Child2" refType="w" fact="0.4927"/>
              <dgm:constr type="h" for="ch" forName="Child2" refType="h" fact="0.354"/>
            </dgm:constrLst>
          </dgm:if>
          <dgm:if name="Name17" axis="ch ch" ptType="node node" st="1 1" cnt="1 0" func="cnt" op="equ" val="4">
            <dgm:alg type="composite">
              <dgm:param type="ar" val="0.682"/>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r" for="ch" forName="Accent4" refType="w" fact="0.5427"/>
              <dgm:constr type="t" for="ch" forName="Accent4" refType="h" fact="0.6834"/>
              <dgm:constr type="w" for="ch" forName="Accent4" refType="w" fact="0.2269"/>
              <dgm:constr type="h" for="ch" forName="Accent4" refType="h" fact="0.1333"/>
              <dgm:constr type="r" for="ch" forName="Accent3" refType="w" fact="0.3587"/>
              <dgm:constr type="t" for="ch" forName="Accent3" refType="h" fact="0.4021"/>
              <dgm:constr type="w" for="ch" forName="Accent3" refType="w" fact="0.2269"/>
              <dgm:constr type="h" for="ch" forName="Accent3" refType="h" fact="0.1333"/>
              <dgm:constr type="r" for="ch" forName="Accent2" refType="w" fact="0.6235"/>
              <dgm:constr type="t" for="ch" forName="Accent2" refType="h" fact="0.1529"/>
              <dgm:constr type="w" for="ch" forName="Accent2" refType="w" fact="0.2269"/>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9446"/>
              <dgm:constr type="t" for="ch" forName="Child4" refType="h" fact="0.7093"/>
              <dgm:constr type="w" for="ch" forName="Child4" refType="w" fact="0.4927"/>
              <dgm:constr type="h" for="ch" forName="Child4" refType="h" fact="0.2907"/>
              <dgm:constr type="r" for="ch" forName="Parent" refType="w"/>
              <dgm:constr type="t" for="ch" forName="Parent" refType="h" fact="0.3226"/>
              <dgm:constr type="w" for="ch" forName="Parent" refType="w" fact="0.6013"/>
              <dgm:constr type="h" for="ch" forName="Parent" refType="h" fact="0.3547"/>
              <dgm:constr type="r" for="ch" forName="Child2" refType="w" fact="0.4927"/>
              <dgm:constr type="t" for="ch" forName="Child2" refType="h" fact="0.1788"/>
              <dgm:constr type="w" for="ch" forName="Child2" refType="w" fact="0.4927"/>
              <dgm:constr type="h" for="ch" forName="Child2" refType="h" fact="0.2907"/>
              <dgm:constr type="r" for="ch" forName="Child3" refType="w" fact="0.4927"/>
              <dgm:constr type="t" for="ch" forName="Child3" refType="h" fact="0.5303"/>
              <dgm:constr type="w" for="ch" forName="Child3" refType="w" fact="0.4927"/>
              <dgm:constr type="h" for="ch" forName="Child3" refType="h" fact="0.2907"/>
              <dgm:constr type="r" for="ch" forName="Child1" refType="w" fact="0.9446"/>
              <dgm:constr type="t" for="ch" forName="Child1" refType="h" fact="0"/>
              <dgm:constr type="w" for="ch" forName="Child1" refType="w" fact="0.4927"/>
              <dgm:constr type="h" for="ch" forName="Child1" refType="h" fact="0.2907"/>
            </dgm:constrLst>
          </dgm:if>
          <dgm:if name="Name18" axis="ch ch" ptType="node node" st="1 1" cnt="1 0" func="cnt" op="equ" val="5">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r" for="ch" forName="Accent5" refType="w" fact="0.7142"/>
              <dgm:constr type="t" for="ch" forName="Accent5" refType="h" fact="0.7126"/>
              <dgm:constr type="w" for="ch" forName="Accent5" refType="w" fact="0.1622"/>
              <dgm:constr type="h" for="ch" forName="Accent5" refType="h" fact="0.1333"/>
              <dgm:constr type="r" for="ch" forName="Accent4" refType="w" fact="0.388"/>
              <dgm:constr type="t" for="ch" forName="Accent4" refType="h" fact="0.6834"/>
              <dgm:constr type="w" for="ch" forName="Accent4" refType="w" fact="0.1622"/>
              <dgm:constr type="h" for="ch" forName="Accent4" refType="h" fact="0.1333"/>
              <dgm:constr type="r" for="ch" forName="Accent3" refType="w" fact="0.2565"/>
              <dgm:constr type="t" for="ch" forName="Accent3" refType="h" fact="0.4021"/>
              <dgm:constr type="w" for="ch" forName="Accent3" refType="w" fact="0.1622"/>
              <dgm:constr type="h" for="ch" forName="Accent3" refType="h" fact="0.1333"/>
              <dgm:constr type="r" for="ch" forName="Accent2" refType="w" fact="0.4458"/>
              <dgm:constr type="t" for="ch" forName="Accent2" refType="h" fact="0.1529"/>
              <dgm:constr type="w" for="ch" forName="Accent2" refType="w" fact="0.1622"/>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6754"/>
              <dgm:constr type="t" for="ch" forName="Child4" refType="h" fact="0.7093"/>
              <dgm:constr type="w" for="ch" forName="Child4" refType="w" fact="0.3523"/>
              <dgm:constr type="h" for="ch" forName="Child4" refType="h" fact="0.2907"/>
              <dgm:constr type="r" for="ch" forName="Parent" refType="w" fact="0.715"/>
              <dgm:constr type="t" for="ch" forName="Parent" refType="h" fact="0.3226"/>
              <dgm:constr type="w" for="ch" forName="Parent" refType="w" fact="0.4299"/>
              <dgm:constr type="h" for="ch" forName="Parent" refType="h" fact="0.3547"/>
              <dgm:constr type="r" for="ch" forName="Child2" refType="w" fact="0.3523"/>
              <dgm:constr type="t" for="ch" forName="Child2" refType="h" fact="0.1788"/>
              <dgm:constr type="w" for="ch" forName="Child2" refType="w" fact="0.3523"/>
              <dgm:constr type="h" for="ch" forName="Child2" refType="h" fact="0.2907"/>
              <dgm:constr type="r" for="ch" forName="Child3" refType="w" fact="0.3523"/>
              <dgm:constr type="t" for="ch" forName="Child3" refType="h" fact="0.5303"/>
              <dgm:constr type="w" for="ch" forName="Child3" refType="w" fact="0.3523"/>
              <dgm:constr type="h" for="ch" forName="Child3" refType="h" fact="0.2907"/>
              <dgm:constr type="r" for="ch" forName="Child5" refType="w"/>
              <dgm:constr type="t" for="ch" forName="Child5" refType="h" fact="0.5305"/>
              <dgm:constr type="w" for="ch" forName="Child5" refType="w" fact="0.3523"/>
              <dgm:constr type="h" for="ch" forName="Child5" refType="h" fact="0.2907"/>
              <dgm:constr type="r" for="ch" forName="Child1" refType="w" fact="0.6754"/>
              <dgm:constr type="t" for="ch" forName="Child1" refType="h" fact="0"/>
              <dgm:constr type="w" for="ch" forName="Child1" refType="w" fact="0.3523"/>
              <dgm:constr type="h" for="ch" forName="Child1" refType="h" fact="0.2907"/>
            </dgm:constrLst>
          </dgm:if>
          <dgm:else name="Name19">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6" refType="primFontSz" refFor="des" refForName="Parent" op="lte"/>
              <dgm:constr type="primFontSz" for="des" forName="Child7"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ptType="node" op="equ" val="65"/>
              <dgm:constr type="r" for="ch" forName="Accent6" refType="w" fact="0.9066"/>
              <dgm:constr type="t" for="ch" forName="Accent6" refType="h" fact="0.4635"/>
              <dgm:constr type="w" for="ch" forName="Accent6" refType="w" fact="0.1622"/>
              <dgm:constr type="h" for="ch" forName="Accent6" refType="h" fact="0.1333"/>
              <dgm:constr type="r" for="ch" forName="Accent5" refType="w" fact="0.7142"/>
              <dgm:constr type="t" for="ch" forName="Accent5" refType="h" fact="0.7126"/>
              <dgm:constr type="w" for="ch" forName="Accent5" refType="w" fact="0.1622"/>
              <dgm:constr type="h" for="ch" forName="Accent5" refType="h" fact="0.1333"/>
              <dgm:constr type="r" for="ch" forName="Accent4" refType="w" fact="0.388"/>
              <dgm:constr type="t" for="ch" forName="Accent4" refType="h" fact="0.6834"/>
              <dgm:constr type="w" for="ch" forName="Accent4" refType="w" fact="0.1622"/>
              <dgm:constr type="h" for="ch" forName="Accent4" refType="h" fact="0.1333"/>
              <dgm:constr type="r" for="ch" forName="Accent3" refType="w" fact="0.2565"/>
              <dgm:constr type="t" for="ch" forName="Accent3" refType="h" fact="0.4021"/>
              <dgm:constr type="w" for="ch" forName="Accent3" refType="w" fact="0.1622"/>
              <dgm:constr type="h" for="ch" forName="Accent3" refType="h" fact="0.1333"/>
              <dgm:constr type="r" for="ch" forName="Accent2" refType="w" fact="0.4458"/>
              <dgm:constr type="t" for="ch" forName="Accent2" refType="h" fact="0.1529"/>
              <dgm:constr type="w" for="ch" forName="Accent2" refType="w" fact="0.1622"/>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6754"/>
              <dgm:constr type="t" for="ch" forName="Child4" refType="h" fact="0.7093"/>
              <dgm:constr type="w" for="ch" forName="Child4" refType="w" fact="0.3523"/>
              <dgm:constr type="h" for="ch" forName="Child4" refType="h" fact="0.2907"/>
              <dgm:constr type="r" for="ch" forName="Parent" refType="w" fact="0.715"/>
              <dgm:constr type="t" for="ch" forName="Parent" refType="h" fact="0.3226"/>
              <dgm:constr type="w" for="ch" forName="Parent" refType="w" fact="0.4299"/>
              <dgm:constr type="h" for="ch" forName="Parent" refType="h" fact="0.3547"/>
              <dgm:constr type="r" for="ch" forName="Child2" refType="w" fact="0.3523"/>
              <dgm:constr type="t" for="ch" forName="Child2" refType="h" fact="0.1788"/>
              <dgm:constr type="w" for="ch" forName="Child2" refType="w" fact="0.3523"/>
              <dgm:constr type="h" for="ch" forName="Child2" refType="h" fact="0.2907"/>
              <dgm:constr type="r" for="ch" forName="Child3" refType="w" fact="0.3523"/>
              <dgm:constr type="t" for="ch" forName="Child3" refType="h" fact="0.5303"/>
              <dgm:constr type="w" for="ch" forName="Child3" refType="w" fact="0.3523"/>
              <dgm:constr type="h" for="ch" forName="Child3" refType="h" fact="0.2907"/>
              <dgm:constr type="r" for="ch" forName="Child5" refType="w"/>
              <dgm:constr type="t" for="ch" forName="Child5" refType="h" fact="0.5305"/>
              <dgm:constr type="w" for="ch" forName="Child5" refType="w" fact="0.3523"/>
              <dgm:constr type="h" for="ch" forName="Child5" refType="h" fact="0.2907"/>
              <dgm:constr type="r" for="ch" forName="Child6" refType="w"/>
              <dgm:constr type="t" for="ch" forName="Child6" refType="h" fact="0.1784"/>
              <dgm:constr type="w" for="ch" forName="Child6" refType="w" fact="0.3523"/>
              <dgm:constr type="h" for="ch" forName="Child6" refType="h" fact="0.2907"/>
              <dgm:constr type="r" for="ch" forName="Child1" refType="w" fact="0.6754"/>
              <dgm:constr type="t" for="ch" forName="Child1" refType="h" fact="0"/>
              <dgm:constr type="w" for="ch" forName="Child1" refType="w" fact="0.3523"/>
              <dgm:constr type="h" for="ch" forName="Child1" refType="h" fact="0.2907"/>
            </dgm:constrLst>
          </dgm:else>
        </dgm:choose>
      </dgm:else>
    </dgm:choose>
    <dgm:forEach name="wrapper" axis="self" ptType="parTrans">
      <dgm:forEach name="accentRepeat" axis="self">
        <dgm:layoutNode name="Accent" styleLbl="bgShp">
          <dgm:alg type="sp"/>
          <dgm:shape xmlns:r="http://schemas.openxmlformats.org/officeDocument/2006/relationships" type="hexagon" r:blip="" zOrderOff="-2">
            <dgm:adjLst>
              <dgm:adj idx="1" val="0.289"/>
              <dgm:adj idx="2" val="1.1547"/>
            </dgm:adjLst>
          </dgm:shape>
          <dgm:presOf/>
        </dgm:layoutNode>
      </dgm:forEach>
    </dgm:forEach>
    <dgm:forEach name="Name20" axis="ch" ptType="node" cnt="1">
      <dgm:layoutNode name="Parent" styleLbl="node0">
        <dgm:varLst>
          <dgm:chMax val="6"/>
          <dgm:chPref val="6"/>
        </dgm:varLst>
        <dgm:alg type="tx"/>
        <dgm:shape xmlns:r="http://schemas.openxmlformats.org/officeDocument/2006/relationships" type="hexagon" r:blip="">
          <dgm:adjLst>
            <dgm:adj idx="1" val="0.2857"/>
            <dgm:adj idx="2" val="1.1547"/>
          </dgm:adjLst>
        </dgm:shape>
        <dgm:presOf axis="self"/>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1" axis="ch ch" ptType="node node" st="1 1" cnt="1 1">
      <dgm:layoutNode name="Accent1">
        <dgm:alg type="sp"/>
        <dgm:shape xmlns:r="http://schemas.openxmlformats.org/officeDocument/2006/relationships" r:blip="" zOrderOff="-2">
          <dgm:adjLst/>
        </dgm:shape>
        <dgm:presOf/>
        <dgm:constrLst/>
        <dgm:forEach name="Name22" ref="accentRepeat"/>
      </dgm:layoutNode>
      <dgm:layoutNode name="Child1"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3" axis="ch ch" ptType="node node" st="1 2" cnt="1 1">
      <dgm:layoutNode name="Accent2">
        <dgm:alg type="sp"/>
        <dgm:shape xmlns:r="http://schemas.openxmlformats.org/officeDocument/2006/relationships" r:blip="" zOrderOff="-2">
          <dgm:adjLst/>
        </dgm:shape>
        <dgm:presOf/>
        <dgm:constrLst/>
        <dgm:forEach name="Name24" ref="accentRepeat"/>
      </dgm:layoutNode>
      <dgm:layoutNode name="Child2"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5" axis="ch ch" ptType="node node" st="1 3" cnt="1 1">
      <dgm:layoutNode name="Accent3">
        <dgm:alg type="sp"/>
        <dgm:shape xmlns:r="http://schemas.openxmlformats.org/officeDocument/2006/relationships" r:blip="" zOrderOff="-2">
          <dgm:adjLst/>
        </dgm:shape>
        <dgm:presOf/>
        <dgm:constrLst/>
        <dgm:forEach name="Name26" ref="accentRepeat"/>
      </dgm:layoutNode>
      <dgm:layoutNode name="Child3"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7" axis="ch ch" ptType="node node" st="1 4" cnt="1 1">
      <dgm:layoutNode name="Accent4">
        <dgm:alg type="sp"/>
        <dgm:shape xmlns:r="http://schemas.openxmlformats.org/officeDocument/2006/relationships" r:blip="">
          <dgm:adjLst/>
        </dgm:shape>
        <dgm:presOf/>
        <dgm:constrLst/>
        <dgm:forEach name="Name28" ref="accentRepeat"/>
      </dgm:layoutNode>
      <dgm:layoutNode name="Child4"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9" axis="ch ch" ptType="node node" st="1 5" cnt="1 1">
      <dgm:layoutNode name="Accent5">
        <dgm:alg type="sp"/>
        <dgm:shape xmlns:r="http://schemas.openxmlformats.org/officeDocument/2006/relationships" r:blip="">
          <dgm:adjLst/>
        </dgm:shape>
        <dgm:presOf/>
        <dgm:constrLst/>
        <dgm:forEach name="Name30" ref="accentRepeat"/>
      </dgm:layoutNode>
      <dgm:layoutNode name="Child5"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31" axis="ch ch" ptType="node node" st="1 6" cnt="1 1">
      <dgm:layoutNode name="Accent6">
        <dgm:alg type="sp"/>
        <dgm:shape xmlns:r="http://schemas.openxmlformats.org/officeDocument/2006/relationships" r:blip="">
          <dgm:adjLst/>
        </dgm:shape>
        <dgm:presOf/>
        <dgm:constrLst/>
        <dgm:forEach name="Name32" ref="accentRepeat"/>
      </dgm:layoutNode>
      <dgm:layoutNode name="Child6"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C371AEC-2C40-4522-99D6-FC05189740E1}" type="datetimeFigureOut">
              <a:rPr lang="en-US" smtClean="0"/>
              <a:t>5/18/2020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C538C21-8A00-4A1F-B379-759630B50A60}" type="slidenum">
              <a:rPr lang="en-US" smtClean="0"/>
              <a:t>‹#›</a:t>
            </a:fld>
            <a:endParaRPr lang="en-US"/>
          </a:p>
        </p:txBody>
      </p:sp>
    </p:spTree>
    <p:extLst>
      <p:ext uri="{BB962C8B-B14F-4D97-AF65-F5344CB8AC3E}">
        <p14:creationId xmlns:p14="http://schemas.microsoft.com/office/powerpoint/2010/main" val="539730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95269" y="1122363"/>
            <a:ext cx="9001462" cy="2387600"/>
          </a:xfrm>
        </p:spPr>
        <p:txBody>
          <a:bodyPr anchor="b">
            <a:normAutofit/>
          </a:bodyPr>
          <a:lstStyle>
            <a:lvl1pPr algn="ctr">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1595269" y="3602038"/>
            <a:ext cx="9001462"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6837EA90-B3E7-4171-B16A-0061217953CA}" type="datetime1">
              <a:rPr lang="en-US" smtClean="0"/>
              <a:t>5/18/2020</a:t>
            </a:fld>
            <a:endParaRPr lang="en-US"/>
          </a:p>
        </p:txBody>
      </p:sp>
      <p:sp>
        <p:nvSpPr>
          <p:cNvPr id="5" name="Footer Placeholder 4"/>
          <p:cNvSpPr>
            <a:spLocks noGrp="1"/>
          </p:cNvSpPr>
          <p:nvPr>
            <p:ph type="ftr" sz="quarter" idx="11"/>
          </p:nvPr>
        </p:nvSpPr>
        <p:spPr/>
        <p:txBody>
          <a:bodyPr/>
          <a:lstStyle/>
          <a:p>
            <a:r>
              <a:rPr lang="en-US" smtClean="0"/>
              <a:t>CPDD MOE 2020</a:t>
            </a:r>
            <a:endParaRPr lang="en-US"/>
          </a:p>
        </p:txBody>
      </p:sp>
      <p:sp>
        <p:nvSpPr>
          <p:cNvPr id="6" name="Slide Number Placeholder 5"/>
          <p:cNvSpPr>
            <a:spLocks noGrp="1"/>
          </p:cNvSpPr>
          <p:nvPr>
            <p:ph type="sldNum" sz="quarter" idx="12"/>
          </p:nvPr>
        </p:nvSpPr>
        <p:spPr/>
        <p:txBody>
          <a:bodyPr/>
          <a:lstStyle/>
          <a:p>
            <a:fld id="{CC9A2ECB-CF64-4E78-83A3-6EFC646422C2}" type="slidenum">
              <a:rPr lang="en-US" smtClean="0"/>
              <a:t>‹#›</a:t>
            </a:fld>
            <a:endParaRPr lang="en-US"/>
          </a:p>
        </p:txBody>
      </p:sp>
    </p:spTree>
    <p:extLst>
      <p:ext uri="{BB962C8B-B14F-4D97-AF65-F5344CB8AC3E}">
        <p14:creationId xmlns:p14="http://schemas.microsoft.com/office/powerpoint/2010/main" val="11255994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3806" y="4289372"/>
            <a:ext cx="10367564" cy="819355"/>
          </a:xfrm>
        </p:spPr>
        <p:txBody>
          <a:bodyPr anchor="b">
            <a:normAutofit/>
          </a:bodyPr>
          <a:lstStyle>
            <a:lvl1pPr>
              <a:defRPr sz="28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913806" y="621321"/>
            <a:ext cx="10367564" cy="3379735"/>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3795" y="5108728"/>
            <a:ext cx="10365998" cy="682472"/>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53FAC8E-4497-4F27-82A8-2A74CD74AC4C}" type="datetime1">
              <a:rPr lang="en-US" smtClean="0"/>
              <a:t>5/18/2020</a:t>
            </a:fld>
            <a:endParaRPr lang="en-US"/>
          </a:p>
        </p:txBody>
      </p:sp>
      <p:sp>
        <p:nvSpPr>
          <p:cNvPr id="6" name="Footer Placeholder 5"/>
          <p:cNvSpPr>
            <a:spLocks noGrp="1"/>
          </p:cNvSpPr>
          <p:nvPr>
            <p:ph type="ftr" sz="quarter" idx="11"/>
          </p:nvPr>
        </p:nvSpPr>
        <p:spPr/>
        <p:txBody>
          <a:bodyPr/>
          <a:lstStyle/>
          <a:p>
            <a:r>
              <a:rPr lang="en-US" smtClean="0"/>
              <a:t>CPDD MOE 2020</a:t>
            </a:r>
            <a:endParaRPr lang="en-US"/>
          </a:p>
        </p:txBody>
      </p:sp>
      <p:sp>
        <p:nvSpPr>
          <p:cNvPr id="7" name="Slide Number Placeholder 6"/>
          <p:cNvSpPr>
            <a:spLocks noGrp="1"/>
          </p:cNvSpPr>
          <p:nvPr>
            <p:ph type="sldNum" sz="quarter" idx="12"/>
          </p:nvPr>
        </p:nvSpPr>
        <p:spPr/>
        <p:txBody>
          <a:bodyPr/>
          <a:lstStyle/>
          <a:p>
            <a:fld id="{CC9A2ECB-CF64-4E78-83A3-6EFC646422C2}" type="slidenum">
              <a:rPr lang="en-US" smtClean="0"/>
              <a:t>‹#›</a:t>
            </a:fld>
            <a:endParaRPr lang="en-US"/>
          </a:p>
        </p:txBody>
      </p:sp>
    </p:spTree>
    <p:extLst>
      <p:ext uri="{BB962C8B-B14F-4D97-AF65-F5344CB8AC3E}">
        <p14:creationId xmlns:p14="http://schemas.microsoft.com/office/powerpoint/2010/main" val="20446682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2" cy="3424859"/>
          </a:xfrm>
        </p:spPr>
        <p:txBody>
          <a:bodyPr anchor="ctr"/>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95" y="4204820"/>
            <a:ext cx="10353761" cy="1592186"/>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0401C47B-BD72-4A30-A65B-5426FD6C6349}" type="datetime1">
              <a:rPr lang="en-US" smtClean="0"/>
              <a:t>5/18/2020</a:t>
            </a:fld>
            <a:endParaRPr lang="en-US"/>
          </a:p>
        </p:txBody>
      </p:sp>
      <p:sp>
        <p:nvSpPr>
          <p:cNvPr id="6" name="Footer Placeholder 5"/>
          <p:cNvSpPr>
            <a:spLocks noGrp="1"/>
          </p:cNvSpPr>
          <p:nvPr>
            <p:ph type="ftr" sz="quarter" idx="11"/>
          </p:nvPr>
        </p:nvSpPr>
        <p:spPr/>
        <p:txBody>
          <a:bodyPr/>
          <a:lstStyle/>
          <a:p>
            <a:r>
              <a:rPr lang="en-US" smtClean="0"/>
              <a:t>CPDD MOE 2020</a:t>
            </a:r>
            <a:endParaRPr lang="en-US"/>
          </a:p>
        </p:txBody>
      </p:sp>
      <p:sp>
        <p:nvSpPr>
          <p:cNvPr id="7" name="Slide Number Placeholder 6"/>
          <p:cNvSpPr>
            <a:spLocks noGrp="1"/>
          </p:cNvSpPr>
          <p:nvPr>
            <p:ph type="sldNum" sz="quarter" idx="12"/>
          </p:nvPr>
        </p:nvSpPr>
        <p:spPr/>
        <p:txBody>
          <a:bodyPr/>
          <a:lstStyle/>
          <a:p>
            <a:fld id="{CC9A2ECB-CF64-4E78-83A3-6EFC646422C2}" type="slidenum">
              <a:rPr lang="en-US" smtClean="0"/>
              <a:t>‹#›</a:t>
            </a:fld>
            <a:endParaRPr lang="en-US"/>
          </a:p>
        </p:txBody>
      </p:sp>
    </p:spTree>
    <p:extLst>
      <p:ext uri="{BB962C8B-B14F-4D97-AF65-F5344CB8AC3E}">
        <p14:creationId xmlns:p14="http://schemas.microsoft.com/office/powerpoint/2010/main" val="416063467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600"/>
            <a:ext cx="9302752" cy="2992904"/>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610032"/>
            <a:ext cx="8752299" cy="426812"/>
          </a:xfrm>
        </p:spPr>
        <p:txBody>
          <a:bodyPr anchor="t">
            <a:normAutofit/>
          </a:bodyPr>
          <a:lstStyle>
            <a:lvl1pPr marL="0" indent="0" algn="r">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4" name="Text Placeholder 3"/>
          <p:cNvSpPr>
            <a:spLocks noGrp="1"/>
          </p:cNvSpPr>
          <p:nvPr>
            <p:ph type="body" sz="half" idx="2"/>
          </p:nvPr>
        </p:nvSpPr>
        <p:spPr>
          <a:xfrm>
            <a:off x="913794" y="4204821"/>
            <a:ext cx="10353762" cy="1586380"/>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1629959C-6642-42DB-9209-3AE62D1D4CB7}" type="datetime1">
              <a:rPr lang="en-US" smtClean="0"/>
              <a:t>5/18/2020</a:t>
            </a:fld>
            <a:endParaRPr lang="en-US"/>
          </a:p>
        </p:txBody>
      </p:sp>
      <p:sp>
        <p:nvSpPr>
          <p:cNvPr id="6" name="Footer Placeholder 5"/>
          <p:cNvSpPr>
            <a:spLocks noGrp="1"/>
          </p:cNvSpPr>
          <p:nvPr>
            <p:ph type="ftr" sz="quarter" idx="11"/>
          </p:nvPr>
        </p:nvSpPr>
        <p:spPr/>
        <p:txBody>
          <a:bodyPr/>
          <a:lstStyle/>
          <a:p>
            <a:r>
              <a:rPr lang="en-US" smtClean="0"/>
              <a:t>CPDD MOE 2020</a:t>
            </a:r>
            <a:endParaRPr lang="en-US"/>
          </a:p>
        </p:txBody>
      </p:sp>
      <p:sp>
        <p:nvSpPr>
          <p:cNvPr id="7" name="Slide Number Placeholder 6"/>
          <p:cNvSpPr>
            <a:spLocks noGrp="1"/>
          </p:cNvSpPr>
          <p:nvPr>
            <p:ph type="sldNum" sz="quarter" idx="12"/>
          </p:nvPr>
        </p:nvSpPr>
        <p:spPr/>
        <p:txBody>
          <a:bodyPr/>
          <a:lstStyle/>
          <a:p>
            <a:fld id="{CC9A2ECB-CF64-4E78-83A3-6EFC646422C2}" type="slidenum">
              <a:rPr lang="en-US" smtClean="0"/>
              <a:t>‹#›</a:t>
            </a:fld>
            <a:endParaRPr lang="en-US"/>
          </a:p>
        </p:txBody>
      </p:sp>
      <p:sp>
        <p:nvSpPr>
          <p:cNvPr id="11" name="TextBox 10"/>
          <p:cNvSpPr txBox="1"/>
          <p:nvPr/>
        </p:nvSpPr>
        <p:spPr>
          <a:xfrm>
            <a:off x="836612" y="735241"/>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3" name="TextBox 12"/>
          <p:cNvSpPr txBox="1"/>
          <p:nvPr/>
        </p:nvSpPr>
        <p:spPr>
          <a:xfrm>
            <a:off x="10657956" y="297209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207590973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913806" y="2126942"/>
            <a:ext cx="10355327" cy="2511835"/>
          </a:xfrm>
        </p:spPr>
        <p:txBody>
          <a:bodyPr anchor="b"/>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94" y="4650556"/>
            <a:ext cx="10353763"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D81D10B7-9A27-4CF2-99FF-73928DB4CD78}" type="datetime1">
              <a:rPr lang="en-US" smtClean="0"/>
              <a:t>5/18/2020</a:t>
            </a:fld>
            <a:endParaRPr lang="en-US"/>
          </a:p>
        </p:txBody>
      </p:sp>
      <p:sp>
        <p:nvSpPr>
          <p:cNvPr id="6" name="Footer Placeholder 5"/>
          <p:cNvSpPr>
            <a:spLocks noGrp="1"/>
          </p:cNvSpPr>
          <p:nvPr>
            <p:ph type="ftr" sz="quarter" idx="11"/>
          </p:nvPr>
        </p:nvSpPr>
        <p:spPr/>
        <p:txBody>
          <a:bodyPr/>
          <a:lstStyle/>
          <a:p>
            <a:r>
              <a:rPr lang="en-US" smtClean="0"/>
              <a:t>CPDD MOE 2020</a:t>
            </a:r>
            <a:endParaRPr lang="en-US"/>
          </a:p>
        </p:txBody>
      </p:sp>
      <p:sp>
        <p:nvSpPr>
          <p:cNvPr id="7" name="Slide Number Placeholder 6"/>
          <p:cNvSpPr>
            <a:spLocks noGrp="1"/>
          </p:cNvSpPr>
          <p:nvPr>
            <p:ph type="sldNum" sz="quarter" idx="12"/>
          </p:nvPr>
        </p:nvSpPr>
        <p:spPr/>
        <p:txBody>
          <a:bodyPr/>
          <a:lstStyle/>
          <a:p>
            <a:fld id="{CC9A2ECB-CF64-4E78-83A3-6EFC646422C2}" type="slidenum">
              <a:rPr lang="en-US" smtClean="0"/>
              <a:t>‹#›</a:t>
            </a:fld>
            <a:endParaRPr lang="en-US"/>
          </a:p>
        </p:txBody>
      </p:sp>
    </p:spTree>
    <p:extLst>
      <p:ext uri="{BB962C8B-B14F-4D97-AF65-F5344CB8AC3E}">
        <p14:creationId xmlns:p14="http://schemas.microsoft.com/office/powerpoint/2010/main" val="371375111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913794" y="609600"/>
            <a:ext cx="10353762" cy="1325563"/>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913794" y="2088319"/>
            <a:ext cx="3298956" cy="823305"/>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8" name="Text Placeholder 3"/>
          <p:cNvSpPr>
            <a:spLocks noGrp="1"/>
          </p:cNvSpPr>
          <p:nvPr>
            <p:ph type="body" sz="half" idx="15"/>
          </p:nvPr>
        </p:nvSpPr>
        <p:spPr>
          <a:xfrm>
            <a:off x="913794" y="2911624"/>
            <a:ext cx="3298956"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9" name="Text Placeholder 4"/>
          <p:cNvSpPr>
            <a:spLocks noGrp="1"/>
          </p:cNvSpPr>
          <p:nvPr>
            <p:ph type="body" sz="quarter" idx="3"/>
          </p:nvPr>
        </p:nvSpPr>
        <p:spPr>
          <a:xfrm>
            <a:off x="4444878" y="2088320"/>
            <a:ext cx="3298558"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0" name="Text Placeholder 3"/>
          <p:cNvSpPr>
            <a:spLocks noGrp="1"/>
          </p:cNvSpPr>
          <p:nvPr>
            <p:ph type="body" sz="half" idx="16"/>
          </p:nvPr>
        </p:nvSpPr>
        <p:spPr>
          <a:xfrm>
            <a:off x="4444878" y="2911624"/>
            <a:ext cx="329982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1" name="Text Placeholder 4"/>
          <p:cNvSpPr>
            <a:spLocks noGrp="1"/>
          </p:cNvSpPr>
          <p:nvPr>
            <p:ph type="body" sz="quarter" idx="13"/>
          </p:nvPr>
        </p:nvSpPr>
        <p:spPr>
          <a:xfrm>
            <a:off x="7973298" y="2088320"/>
            <a:ext cx="3291211"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2" name="Text Placeholder 3"/>
          <p:cNvSpPr>
            <a:spLocks noGrp="1"/>
          </p:cNvSpPr>
          <p:nvPr>
            <p:ph type="body" sz="half" idx="17"/>
          </p:nvPr>
        </p:nvSpPr>
        <p:spPr>
          <a:xfrm>
            <a:off x="7976346" y="2911624"/>
            <a:ext cx="329121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B0D0C65F-569A-40AD-8BC1-8F363A87102C}" type="datetime1">
              <a:rPr lang="en-US" smtClean="0"/>
              <a:t>5/18/2020</a:t>
            </a:fld>
            <a:endParaRPr lang="en-US"/>
          </a:p>
        </p:txBody>
      </p:sp>
      <p:sp>
        <p:nvSpPr>
          <p:cNvPr id="4" name="Footer Placeholder 3"/>
          <p:cNvSpPr>
            <a:spLocks noGrp="1"/>
          </p:cNvSpPr>
          <p:nvPr>
            <p:ph type="ftr" sz="quarter" idx="11"/>
          </p:nvPr>
        </p:nvSpPr>
        <p:spPr/>
        <p:txBody>
          <a:bodyPr/>
          <a:lstStyle/>
          <a:p>
            <a:r>
              <a:rPr lang="en-US" smtClean="0"/>
              <a:t>CPDD MOE 2020</a:t>
            </a:r>
            <a:endParaRPr lang="en-US"/>
          </a:p>
        </p:txBody>
      </p:sp>
      <p:sp>
        <p:nvSpPr>
          <p:cNvPr id="5" name="Slide Number Placeholder 4"/>
          <p:cNvSpPr>
            <a:spLocks noGrp="1"/>
          </p:cNvSpPr>
          <p:nvPr>
            <p:ph type="sldNum" sz="quarter" idx="12"/>
          </p:nvPr>
        </p:nvSpPr>
        <p:spPr/>
        <p:txBody>
          <a:bodyPr/>
          <a:lstStyle/>
          <a:p>
            <a:fld id="{CC9A2ECB-CF64-4E78-83A3-6EFC646422C2}" type="slidenum">
              <a:rPr lang="en-US" smtClean="0"/>
              <a:t>‹#›</a:t>
            </a:fld>
            <a:endParaRPr lang="en-US"/>
          </a:p>
        </p:txBody>
      </p:sp>
    </p:spTree>
    <p:extLst>
      <p:ext uri="{BB962C8B-B14F-4D97-AF65-F5344CB8AC3E}">
        <p14:creationId xmlns:p14="http://schemas.microsoft.com/office/powerpoint/2010/main" val="261481867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913795" y="609600"/>
            <a:ext cx="10353762" cy="1325563"/>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913795" y="4195899"/>
            <a:ext cx="3298955"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Picture Placeholder 2"/>
          <p:cNvSpPr>
            <a:spLocks noGrp="1" noChangeAspect="1"/>
          </p:cNvSpPr>
          <p:nvPr>
            <p:ph type="pic" idx="15"/>
          </p:nvPr>
        </p:nvSpPr>
        <p:spPr>
          <a:xfrm>
            <a:off x="1092020" y="2298987"/>
            <a:ext cx="2940050"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913795" y="4772161"/>
            <a:ext cx="3298955"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2" name="Text Placeholder 4"/>
          <p:cNvSpPr>
            <a:spLocks noGrp="1"/>
          </p:cNvSpPr>
          <p:nvPr>
            <p:ph type="body" sz="quarter" idx="3"/>
          </p:nvPr>
        </p:nvSpPr>
        <p:spPr>
          <a:xfrm>
            <a:off x="4442701" y="4195899"/>
            <a:ext cx="3298983"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3" name="Picture Placeholder 2"/>
          <p:cNvSpPr>
            <a:spLocks noGrp="1" noChangeAspect="1"/>
          </p:cNvSpPr>
          <p:nvPr>
            <p:ph type="pic" idx="21"/>
          </p:nvPr>
        </p:nvSpPr>
        <p:spPr>
          <a:xfrm>
            <a:off x="4568996" y="2298987"/>
            <a:ext cx="2930525"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4441348" y="4772160"/>
            <a:ext cx="3300336"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5" name="Text Placeholder 4"/>
          <p:cNvSpPr>
            <a:spLocks noGrp="1"/>
          </p:cNvSpPr>
          <p:nvPr>
            <p:ph type="body" sz="quarter" idx="13"/>
          </p:nvPr>
        </p:nvSpPr>
        <p:spPr>
          <a:xfrm>
            <a:off x="7973423" y="4195899"/>
            <a:ext cx="3289900"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6" name="Picture Placeholder 2"/>
          <p:cNvSpPr>
            <a:spLocks noGrp="1" noChangeAspect="1"/>
          </p:cNvSpPr>
          <p:nvPr>
            <p:ph type="pic" idx="22"/>
          </p:nvPr>
        </p:nvSpPr>
        <p:spPr>
          <a:xfrm>
            <a:off x="8152803" y="2298987"/>
            <a:ext cx="2932113"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973298" y="4772161"/>
            <a:ext cx="3294258" cy="1019037"/>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6F87A93C-EB36-4127-87A5-5BCB7B7EF337}" type="datetime1">
              <a:rPr lang="en-US" smtClean="0"/>
              <a:t>5/18/2020</a:t>
            </a:fld>
            <a:endParaRPr lang="en-US"/>
          </a:p>
        </p:txBody>
      </p:sp>
      <p:sp>
        <p:nvSpPr>
          <p:cNvPr id="4" name="Footer Placeholder 3"/>
          <p:cNvSpPr>
            <a:spLocks noGrp="1"/>
          </p:cNvSpPr>
          <p:nvPr>
            <p:ph type="ftr" sz="quarter" idx="11"/>
          </p:nvPr>
        </p:nvSpPr>
        <p:spPr/>
        <p:txBody>
          <a:bodyPr/>
          <a:lstStyle/>
          <a:p>
            <a:r>
              <a:rPr lang="en-US" smtClean="0"/>
              <a:t>CPDD MOE 2020</a:t>
            </a:r>
            <a:endParaRPr lang="en-US"/>
          </a:p>
        </p:txBody>
      </p:sp>
      <p:sp>
        <p:nvSpPr>
          <p:cNvPr id="5" name="Slide Number Placeholder 4"/>
          <p:cNvSpPr>
            <a:spLocks noGrp="1"/>
          </p:cNvSpPr>
          <p:nvPr>
            <p:ph type="sldNum" sz="quarter" idx="12"/>
          </p:nvPr>
        </p:nvSpPr>
        <p:spPr/>
        <p:txBody>
          <a:bodyPr/>
          <a:lstStyle/>
          <a:p>
            <a:fld id="{CC9A2ECB-CF64-4E78-83A3-6EFC646422C2}" type="slidenum">
              <a:rPr lang="en-US" smtClean="0"/>
              <a:t>‹#›</a:t>
            </a:fld>
            <a:endParaRPr lang="en-US"/>
          </a:p>
        </p:txBody>
      </p:sp>
    </p:spTree>
    <p:extLst>
      <p:ext uri="{BB962C8B-B14F-4D97-AF65-F5344CB8AC3E}">
        <p14:creationId xmlns:p14="http://schemas.microsoft.com/office/powerpoint/2010/main" val="89226055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70BB787-BD6E-40BB-8739-5CBF1FB1D074}" type="datetime1">
              <a:rPr lang="en-US" smtClean="0"/>
              <a:t>5/18/2020</a:t>
            </a:fld>
            <a:endParaRPr lang="en-US"/>
          </a:p>
        </p:txBody>
      </p:sp>
      <p:sp>
        <p:nvSpPr>
          <p:cNvPr id="5" name="Footer Placeholder 4"/>
          <p:cNvSpPr>
            <a:spLocks noGrp="1"/>
          </p:cNvSpPr>
          <p:nvPr>
            <p:ph type="ftr" sz="quarter" idx="11"/>
          </p:nvPr>
        </p:nvSpPr>
        <p:spPr/>
        <p:txBody>
          <a:bodyPr/>
          <a:lstStyle/>
          <a:p>
            <a:r>
              <a:rPr lang="en-US" smtClean="0"/>
              <a:t>CPDD MOE 2020</a:t>
            </a:r>
            <a:endParaRPr lang="en-US"/>
          </a:p>
        </p:txBody>
      </p:sp>
      <p:sp>
        <p:nvSpPr>
          <p:cNvPr id="6" name="Slide Number Placeholder 5"/>
          <p:cNvSpPr>
            <a:spLocks noGrp="1"/>
          </p:cNvSpPr>
          <p:nvPr>
            <p:ph type="sldNum" sz="quarter" idx="12"/>
          </p:nvPr>
        </p:nvSpPr>
        <p:spPr/>
        <p:txBody>
          <a:bodyPr/>
          <a:lstStyle/>
          <a:p>
            <a:fld id="{CC9A2ECB-CF64-4E78-83A3-6EFC646422C2}" type="slidenum">
              <a:rPr lang="en-US" smtClean="0"/>
              <a:t>‹#›</a:t>
            </a:fld>
            <a:endParaRPr lang="en-US"/>
          </a:p>
        </p:txBody>
      </p:sp>
    </p:spTree>
    <p:extLst>
      <p:ext uri="{BB962C8B-B14F-4D97-AF65-F5344CB8AC3E}">
        <p14:creationId xmlns:p14="http://schemas.microsoft.com/office/powerpoint/2010/main" val="195715133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609599"/>
            <a:ext cx="2542657" cy="5181601"/>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13794" y="609599"/>
            <a:ext cx="7658705" cy="5181601"/>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36E1101-5D2E-449F-832B-7C63D14F5D07}" type="datetime1">
              <a:rPr lang="en-US" smtClean="0"/>
              <a:t>5/18/2020</a:t>
            </a:fld>
            <a:endParaRPr lang="en-US"/>
          </a:p>
        </p:txBody>
      </p:sp>
      <p:sp>
        <p:nvSpPr>
          <p:cNvPr id="5" name="Footer Placeholder 4"/>
          <p:cNvSpPr>
            <a:spLocks noGrp="1"/>
          </p:cNvSpPr>
          <p:nvPr>
            <p:ph type="ftr" sz="quarter" idx="11"/>
          </p:nvPr>
        </p:nvSpPr>
        <p:spPr/>
        <p:txBody>
          <a:bodyPr/>
          <a:lstStyle/>
          <a:p>
            <a:r>
              <a:rPr lang="en-US" smtClean="0"/>
              <a:t>CPDD MOE 2020</a:t>
            </a:r>
            <a:endParaRPr lang="en-US"/>
          </a:p>
        </p:txBody>
      </p:sp>
      <p:sp>
        <p:nvSpPr>
          <p:cNvPr id="6" name="Slide Number Placeholder 5"/>
          <p:cNvSpPr>
            <a:spLocks noGrp="1"/>
          </p:cNvSpPr>
          <p:nvPr>
            <p:ph type="sldNum" sz="quarter" idx="12"/>
          </p:nvPr>
        </p:nvSpPr>
        <p:spPr/>
        <p:txBody>
          <a:bodyPr/>
          <a:lstStyle/>
          <a:p>
            <a:fld id="{CC9A2ECB-CF64-4E78-83A3-6EFC646422C2}" type="slidenum">
              <a:rPr lang="en-US" smtClean="0"/>
              <a:t>‹#›</a:t>
            </a:fld>
            <a:endParaRPr lang="en-US"/>
          </a:p>
        </p:txBody>
      </p:sp>
    </p:spTree>
    <p:extLst>
      <p:ext uri="{BB962C8B-B14F-4D97-AF65-F5344CB8AC3E}">
        <p14:creationId xmlns:p14="http://schemas.microsoft.com/office/powerpoint/2010/main" val="15918632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1F96D60-C97B-449E-8CFB-5FE028729E4C}" type="datetime1">
              <a:rPr lang="en-US" smtClean="0"/>
              <a:t>5/18/2020</a:t>
            </a:fld>
            <a:endParaRPr lang="en-US"/>
          </a:p>
        </p:txBody>
      </p:sp>
      <p:sp>
        <p:nvSpPr>
          <p:cNvPr id="5" name="Footer Placeholder 4"/>
          <p:cNvSpPr>
            <a:spLocks noGrp="1"/>
          </p:cNvSpPr>
          <p:nvPr>
            <p:ph type="ftr" sz="quarter" idx="11"/>
          </p:nvPr>
        </p:nvSpPr>
        <p:spPr/>
        <p:txBody>
          <a:bodyPr/>
          <a:lstStyle/>
          <a:p>
            <a:r>
              <a:rPr lang="en-US" smtClean="0"/>
              <a:t>CPDD MOE 2020</a:t>
            </a:r>
            <a:endParaRPr lang="en-US"/>
          </a:p>
        </p:txBody>
      </p:sp>
      <p:sp>
        <p:nvSpPr>
          <p:cNvPr id="6" name="Slide Number Placeholder 5"/>
          <p:cNvSpPr>
            <a:spLocks noGrp="1"/>
          </p:cNvSpPr>
          <p:nvPr>
            <p:ph type="sldNum" sz="quarter" idx="12"/>
          </p:nvPr>
        </p:nvSpPr>
        <p:spPr/>
        <p:txBody>
          <a:bodyPr/>
          <a:lstStyle/>
          <a:p>
            <a:fld id="{CC9A2ECB-CF64-4E78-83A3-6EFC646422C2}" type="slidenum">
              <a:rPr lang="en-US" smtClean="0"/>
              <a:t>‹#›</a:t>
            </a:fld>
            <a:endParaRPr lang="en-US"/>
          </a:p>
        </p:txBody>
      </p:sp>
    </p:spTree>
    <p:extLst>
      <p:ext uri="{BB962C8B-B14F-4D97-AF65-F5344CB8AC3E}">
        <p14:creationId xmlns:p14="http://schemas.microsoft.com/office/powerpoint/2010/main" val="34678544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29244" y="657226"/>
            <a:ext cx="9733512" cy="2852737"/>
          </a:xfrm>
        </p:spPr>
        <p:txBody>
          <a:bodyPr anchor="b">
            <a:normAutofit/>
          </a:bodyPr>
          <a:lstStyle>
            <a:lvl1pPr>
              <a:defRPr sz="3400"/>
            </a:lvl1pPr>
          </a:lstStyle>
          <a:p>
            <a:r>
              <a:rPr lang="en-US" smtClean="0"/>
              <a:t>Click to edit Master title style</a:t>
            </a:r>
            <a:endParaRPr lang="en-US" dirty="0"/>
          </a:p>
        </p:txBody>
      </p:sp>
      <p:sp>
        <p:nvSpPr>
          <p:cNvPr id="3" name="Text Placeholder 2"/>
          <p:cNvSpPr>
            <a:spLocks noGrp="1"/>
          </p:cNvSpPr>
          <p:nvPr>
            <p:ph type="body" idx="1"/>
          </p:nvPr>
        </p:nvSpPr>
        <p:spPr>
          <a:xfrm>
            <a:off x="1229244" y="3602038"/>
            <a:ext cx="9733512" cy="1500187"/>
          </a:xfrm>
        </p:spPr>
        <p:txBody>
          <a:bodyPr/>
          <a:lstStyle>
            <a:lvl1pPr marL="0" indent="0" algn="ctr">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7CF0B51-C90B-4B23-92BB-6D6FA81C4F69}" type="datetime1">
              <a:rPr lang="en-US" smtClean="0"/>
              <a:t>5/18/2020</a:t>
            </a:fld>
            <a:endParaRPr lang="en-US"/>
          </a:p>
        </p:txBody>
      </p:sp>
      <p:sp>
        <p:nvSpPr>
          <p:cNvPr id="5" name="Footer Placeholder 4"/>
          <p:cNvSpPr>
            <a:spLocks noGrp="1"/>
          </p:cNvSpPr>
          <p:nvPr>
            <p:ph type="ftr" sz="quarter" idx="11"/>
          </p:nvPr>
        </p:nvSpPr>
        <p:spPr/>
        <p:txBody>
          <a:bodyPr/>
          <a:lstStyle/>
          <a:p>
            <a:r>
              <a:rPr lang="en-US" smtClean="0"/>
              <a:t>CPDD MOE 2020</a:t>
            </a:r>
            <a:endParaRPr lang="en-US"/>
          </a:p>
        </p:txBody>
      </p:sp>
      <p:sp>
        <p:nvSpPr>
          <p:cNvPr id="6" name="Slide Number Placeholder 5"/>
          <p:cNvSpPr>
            <a:spLocks noGrp="1"/>
          </p:cNvSpPr>
          <p:nvPr>
            <p:ph type="sldNum" sz="quarter" idx="12"/>
          </p:nvPr>
        </p:nvSpPr>
        <p:spPr/>
        <p:txBody>
          <a:bodyPr/>
          <a:lstStyle/>
          <a:p>
            <a:fld id="{CC9A2ECB-CF64-4E78-83A3-6EFC646422C2}" type="slidenum">
              <a:rPr lang="en-US" smtClean="0"/>
              <a:t>‹#›</a:t>
            </a:fld>
            <a:endParaRPr lang="en-US"/>
          </a:p>
        </p:txBody>
      </p:sp>
    </p:spTree>
    <p:extLst>
      <p:ext uri="{BB962C8B-B14F-4D97-AF65-F5344CB8AC3E}">
        <p14:creationId xmlns:p14="http://schemas.microsoft.com/office/powerpoint/2010/main" val="22016681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6321"/>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913795" y="2088319"/>
            <a:ext cx="5106004" cy="370288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3403" y="2088319"/>
            <a:ext cx="5094154" cy="370288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6DF9674-EBAA-477C-BF90-39FD88C0EB3F}" type="datetime1">
              <a:rPr lang="en-US" smtClean="0"/>
              <a:t>5/18/2020</a:t>
            </a:fld>
            <a:endParaRPr lang="en-US"/>
          </a:p>
        </p:txBody>
      </p:sp>
      <p:sp>
        <p:nvSpPr>
          <p:cNvPr id="6" name="Footer Placeholder 5"/>
          <p:cNvSpPr>
            <a:spLocks noGrp="1"/>
          </p:cNvSpPr>
          <p:nvPr>
            <p:ph type="ftr" sz="quarter" idx="11"/>
          </p:nvPr>
        </p:nvSpPr>
        <p:spPr/>
        <p:txBody>
          <a:bodyPr/>
          <a:lstStyle/>
          <a:p>
            <a:r>
              <a:rPr lang="en-US" smtClean="0"/>
              <a:t>CPDD MOE 2020</a:t>
            </a:r>
            <a:endParaRPr lang="en-US"/>
          </a:p>
        </p:txBody>
      </p:sp>
      <p:sp>
        <p:nvSpPr>
          <p:cNvPr id="7" name="Slide Number Placeholder 6"/>
          <p:cNvSpPr>
            <a:spLocks noGrp="1"/>
          </p:cNvSpPr>
          <p:nvPr>
            <p:ph type="sldNum" sz="quarter" idx="12"/>
          </p:nvPr>
        </p:nvSpPr>
        <p:spPr/>
        <p:txBody>
          <a:bodyPr/>
          <a:lstStyle/>
          <a:p>
            <a:fld id="{CC9A2ECB-CF64-4E78-83A3-6EFC646422C2}" type="slidenum">
              <a:rPr lang="en-US" smtClean="0"/>
              <a:t>‹#›</a:t>
            </a:fld>
            <a:endParaRPr lang="en-US"/>
          </a:p>
        </p:txBody>
      </p:sp>
    </p:spTree>
    <p:extLst>
      <p:ext uri="{BB962C8B-B14F-4D97-AF65-F5344CB8AC3E}">
        <p14:creationId xmlns:p14="http://schemas.microsoft.com/office/powerpoint/2010/main" val="36909879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41804" y="2088320"/>
            <a:ext cx="4879199"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913795" y="2912232"/>
            <a:ext cx="5107208" cy="287896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02003" y="2088320"/>
            <a:ext cx="4865554"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912232"/>
            <a:ext cx="5095357" cy="287896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F77BFC5-FA80-44C3-945E-9F95F7E1A55D}" type="datetime1">
              <a:rPr lang="en-US" smtClean="0"/>
              <a:t>5/18/2020</a:t>
            </a:fld>
            <a:endParaRPr lang="en-US"/>
          </a:p>
        </p:txBody>
      </p:sp>
      <p:sp>
        <p:nvSpPr>
          <p:cNvPr id="8" name="Footer Placeholder 7"/>
          <p:cNvSpPr>
            <a:spLocks noGrp="1"/>
          </p:cNvSpPr>
          <p:nvPr>
            <p:ph type="ftr" sz="quarter" idx="11"/>
          </p:nvPr>
        </p:nvSpPr>
        <p:spPr/>
        <p:txBody>
          <a:bodyPr/>
          <a:lstStyle/>
          <a:p>
            <a:r>
              <a:rPr lang="en-US" smtClean="0"/>
              <a:t>CPDD MOE 2020</a:t>
            </a:r>
            <a:endParaRPr lang="en-US"/>
          </a:p>
        </p:txBody>
      </p:sp>
      <p:sp>
        <p:nvSpPr>
          <p:cNvPr id="9" name="Slide Number Placeholder 8"/>
          <p:cNvSpPr>
            <a:spLocks noGrp="1"/>
          </p:cNvSpPr>
          <p:nvPr>
            <p:ph type="sldNum" sz="quarter" idx="12"/>
          </p:nvPr>
        </p:nvSpPr>
        <p:spPr/>
        <p:txBody>
          <a:bodyPr/>
          <a:lstStyle/>
          <a:p>
            <a:fld id="{CC9A2ECB-CF64-4E78-83A3-6EFC646422C2}" type="slidenum">
              <a:rPr lang="en-US" smtClean="0"/>
              <a:t>‹#›</a:t>
            </a:fld>
            <a:endParaRPr lang="en-US"/>
          </a:p>
        </p:txBody>
      </p:sp>
    </p:spTree>
    <p:extLst>
      <p:ext uri="{BB962C8B-B14F-4D97-AF65-F5344CB8AC3E}">
        <p14:creationId xmlns:p14="http://schemas.microsoft.com/office/powerpoint/2010/main" val="5681751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E859CAA-ECFF-4CF8-AFFC-9338A39C6FAA}" type="datetime1">
              <a:rPr lang="en-US" smtClean="0"/>
              <a:t>5/18/2020</a:t>
            </a:fld>
            <a:endParaRPr lang="en-US"/>
          </a:p>
        </p:txBody>
      </p:sp>
      <p:sp>
        <p:nvSpPr>
          <p:cNvPr id="4" name="Footer Placeholder 3"/>
          <p:cNvSpPr>
            <a:spLocks noGrp="1"/>
          </p:cNvSpPr>
          <p:nvPr>
            <p:ph type="ftr" sz="quarter" idx="11"/>
          </p:nvPr>
        </p:nvSpPr>
        <p:spPr/>
        <p:txBody>
          <a:bodyPr/>
          <a:lstStyle/>
          <a:p>
            <a:r>
              <a:rPr lang="en-US" smtClean="0"/>
              <a:t>CPDD MOE 2020</a:t>
            </a:r>
            <a:endParaRPr lang="en-US"/>
          </a:p>
        </p:txBody>
      </p:sp>
      <p:sp>
        <p:nvSpPr>
          <p:cNvPr id="5" name="Slide Number Placeholder 4"/>
          <p:cNvSpPr>
            <a:spLocks noGrp="1"/>
          </p:cNvSpPr>
          <p:nvPr>
            <p:ph type="sldNum" sz="quarter" idx="12"/>
          </p:nvPr>
        </p:nvSpPr>
        <p:spPr/>
        <p:txBody>
          <a:bodyPr/>
          <a:lstStyle/>
          <a:p>
            <a:fld id="{CC9A2ECB-CF64-4E78-83A3-6EFC646422C2}" type="slidenum">
              <a:rPr lang="en-US" smtClean="0"/>
              <a:t>‹#›</a:t>
            </a:fld>
            <a:endParaRPr lang="en-US"/>
          </a:p>
        </p:txBody>
      </p:sp>
    </p:spTree>
    <p:extLst>
      <p:ext uri="{BB962C8B-B14F-4D97-AF65-F5344CB8AC3E}">
        <p14:creationId xmlns:p14="http://schemas.microsoft.com/office/powerpoint/2010/main" val="38539652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9ECC7BE-7084-447A-8A4D-D408BB59BCF3}" type="datetime1">
              <a:rPr lang="en-US" smtClean="0"/>
              <a:t>5/18/2020</a:t>
            </a:fld>
            <a:endParaRPr lang="en-US"/>
          </a:p>
        </p:txBody>
      </p:sp>
      <p:sp>
        <p:nvSpPr>
          <p:cNvPr id="3" name="Footer Placeholder 2"/>
          <p:cNvSpPr>
            <a:spLocks noGrp="1"/>
          </p:cNvSpPr>
          <p:nvPr>
            <p:ph type="ftr" sz="quarter" idx="11"/>
          </p:nvPr>
        </p:nvSpPr>
        <p:spPr/>
        <p:txBody>
          <a:bodyPr/>
          <a:lstStyle/>
          <a:p>
            <a:r>
              <a:rPr lang="en-US" smtClean="0"/>
              <a:t>CPDD MOE 2020</a:t>
            </a:r>
            <a:endParaRPr lang="en-US"/>
          </a:p>
        </p:txBody>
      </p:sp>
      <p:sp>
        <p:nvSpPr>
          <p:cNvPr id="4" name="Slide Number Placeholder 3"/>
          <p:cNvSpPr>
            <a:spLocks noGrp="1"/>
          </p:cNvSpPr>
          <p:nvPr>
            <p:ph type="sldNum" sz="quarter" idx="12"/>
          </p:nvPr>
        </p:nvSpPr>
        <p:spPr/>
        <p:txBody>
          <a:bodyPr/>
          <a:lstStyle/>
          <a:p>
            <a:fld id="{CC9A2ECB-CF64-4E78-83A3-6EFC646422C2}" type="slidenum">
              <a:rPr lang="en-US" smtClean="0"/>
              <a:t>‹#›</a:t>
            </a:fld>
            <a:endParaRPr lang="en-US"/>
          </a:p>
        </p:txBody>
      </p:sp>
    </p:spTree>
    <p:extLst>
      <p:ext uri="{BB962C8B-B14F-4D97-AF65-F5344CB8AC3E}">
        <p14:creationId xmlns:p14="http://schemas.microsoft.com/office/powerpoint/2010/main" val="29870582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7228" y="609600"/>
            <a:ext cx="3932237" cy="2362200"/>
          </a:xfrm>
        </p:spPr>
        <p:txBody>
          <a:bodyPr anchor="b">
            <a:normAutofit/>
          </a:bodyPr>
          <a:lstStyle>
            <a:lvl1pPr>
              <a:defRPr sz="2800"/>
            </a:lvl1pPr>
          </a:lstStyle>
          <a:p>
            <a:r>
              <a:rPr lang="en-US" smtClean="0"/>
              <a:t>Click to edit Master title style</a:t>
            </a:r>
            <a:endParaRPr lang="en-US" dirty="0"/>
          </a:p>
        </p:txBody>
      </p:sp>
      <p:sp>
        <p:nvSpPr>
          <p:cNvPr id="3" name="Content Placeholder 2"/>
          <p:cNvSpPr>
            <a:spLocks noGrp="1"/>
          </p:cNvSpPr>
          <p:nvPr>
            <p:ph idx="1"/>
          </p:nvPr>
        </p:nvSpPr>
        <p:spPr>
          <a:xfrm>
            <a:off x="5078064" y="609600"/>
            <a:ext cx="6189492" cy="5181600"/>
          </a:xfrm>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17228" y="2971800"/>
            <a:ext cx="3932237" cy="2819399"/>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9AAC6B7A-71C2-4E4E-9760-B5E6D1D148DF}" type="datetime1">
              <a:rPr lang="en-US" smtClean="0"/>
              <a:t>5/18/2020</a:t>
            </a:fld>
            <a:endParaRPr lang="en-US"/>
          </a:p>
        </p:txBody>
      </p:sp>
      <p:sp>
        <p:nvSpPr>
          <p:cNvPr id="6" name="Footer Placeholder 5"/>
          <p:cNvSpPr>
            <a:spLocks noGrp="1"/>
          </p:cNvSpPr>
          <p:nvPr>
            <p:ph type="ftr" sz="quarter" idx="11"/>
          </p:nvPr>
        </p:nvSpPr>
        <p:spPr/>
        <p:txBody>
          <a:bodyPr/>
          <a:lstStyle/>
          <a:p>
            <a:r>
              <a:rPr lang="en-US" smtClean="0"/>
              <a:t>CPDD MOE 2020</a:t>
            </a:r>
            <a:endParaRPr lang="en-US"/>
          </a:p>
        </p:txBody>
      </p:sp>
      <p:sp>
        <p:nvSpPr>
          <p:cNvPr id="7" name="Slide Number Placeholder 6"/>
          <p:cNvSpPr>
            <a:spLocks noGrp="1"/>
          </p:cNvSpPr>
          <p:nvPr>
            <p:ph type="sldNum" sz="quarter" idx="12"/>
          </p:nvPr>
        </p:nvSpPr>
        <p:spPr/>
        <p:txBody>
          <a:bodyPr/>
          <a:lstStyle/>
          <a:p>
            <a:fld id="{CC9A2ECB-CF64-4E78-83A3-6EFC646422C2}" type="slidenum">
              <a:rPr lang="en-US" smtClean="0"/>
              <a:t>‹#›</a:t>
            </a:fld>
            <a:endParaRPr lang="en-US"/>
          </a:p>
        </p:txBody>
      </p:sp>
    </p:spTree>
    <p:extLst>
      <p:ext uri="{BB962C8B-B14F-4D97-AF65-F5344CB8AC3E}">
        <p14:creationId xmlns:p14="http://schemas.microsoft.com/office/powerpoint/2010/main" val="24402717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7227" y="609600"/>
            <a:ext cx="5929773" cy="2362200"/>
          </a:xfrm>
        </p:spPr>
        <p:txBody>
          <a:bodyPr anchor="b">
            <a:normAutofit/>
          </a:bodyPr>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424804" y="758881"/>
            <a:ext cx="3255356" cy="4883038"/>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3794" y="2971800"/>
            <a:ext cx="5934950" cy="2819400"/>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6EB84A8D-88BA-475B-8FD8-0A753823138B}" type="datetime1">
              <a:rPr lang="en-US" smtClean="0"/>
              <a:t>5/18/2020</a:t>
            </a:fld>
            <a:endParaRPr lang="en-US"/>
          </a:p>
        </p:txBody>
      </p:sp>
      <p:sp>
        <p:nvSpPr>
          <p:cNvPr id="6" name="Footer Placeholder 5"/>
          <p:cNvSpPr>
            <a:spLocks noGrp="1"/>
          </p:cNvSpPr>
          <p:nvPr>
            <p:ph type="ftr" sz="quarter" idx="11"/>
          </p:nvPr>
        </p:nvSpPr>
        <p:spPr/>
        <p:txBody>
          <a:bodyPr/>
          <a:lstStyle/>
          <a:p>
            <a:r>
              <a:rPr lang="en-US" smtClean="0"/>
              <a:t>CPDD MOE 2020</a:t>
            </a:r>
            <a:endParaRPr lang="en-US"/>
          </a:p>
        </p:txBody>
      </p:sp>
      <p:sp>
        <p:nvSpPr>
          <p:cNvPr id="7" name="Slide Number Placeholder 6"/>
          <p:cNvSpPr>
            <a:spLocks noGrp="1"/>
          </p:cNvSpPr>
          <p:nvPr>
            <p:ph type="sldNum" sz="quarter" idx="12"/>
          </p:nvPr>
        </p:nvSpPr>
        <p:spPr/>
        <p:txBody>
          <a:bodyPr/>
          <a:lstStyle/>
          <a:p>
            <a:fld id="{CC9A2ECB-CF64-4E78-83A3-6EFC646422C2}" type="slidenum">
              <a:rPr lang="en-US" smtClean="0"/>
              <a:t>‹#›</a:t>
            </a:fld>
            <a:endParaRPr lang="en-US"/>
          </a:p>
        </p:txBody>
      </p:sp>
    </p:spTree>
    <p:extLst>
      <p:ext uri="{BB962C8B-B14F-4D97-AF65-F5344CB8AC3E}">
        <p14:creationId xmlns:p14="http://schemas.microsoft.com/office/powerpoint/2010/main" val="21202111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3795" y="609600"/>
            <a:ext cx="10353761" cy="1326321"/>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913795" y="2096064"/>
            <a:ext cx="10353762" cy="3695136"/>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78736" y="5883275"/>
            <a:ext cx="2743200"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E8EB394B-5247-448C-819F-CC7AAA93D8E3}" type="datetime1">
              <a:rPr lang="en-US" smtClean="0"/>
              <a:t>5/18/2020</a:t>
            </a:fld>
            <a:endParaRPr lang="en-US"/>
          </a:p>
        </p:txBody>
      </p:sp>
      <p:sp>
        <p:nvSpPr>
          <p:cNvPr id="5" name="Footer Placeholder 4"/>
          <p:cNvSpPr>
            <a:spLocks noGrp="1"/>
          </p:cNvSpPr>
          <p:nvPr>
            <p:ph type="ftr" sz="quarter" idx="3"/>
          </p:nvPr>
        </p:nvSpPr>
        <p:spPr>
          <a:xfrm>
            <a:off x="913794" y="5883275"/>
            <a:ext cx="6672865" cy="365125"/>
          </a:xfrm>
          <a:prstGeom prst="rect">
            <a:avLst/>
          </a:prstGeom>
        </p:spPr>
        <p:txBody>
          <a:bodyPr vert="horz" lIns="91440" tIns="45720" rIns="91440" bIns="45720" rtlCol="0" anchor="ctr"/>
          <a:lstStyle>
            <a:lvl1pPr algn="l">
              <a:defRPr sz="1000">
                <a:solidFill>
                  <a:schemeClr val="tx1">
                    <a:tint val="75000"/>
                  </a:schemeClr>
                </a:solidFill>
              </a:defRPr>
            </a:lvl1pPr>
          </a:lstStyle>
          <a:p>
            <a:r>
              <a:rPr lang="en-US" smtClean="0"/>
              <a:t>CPDD MOE 2020</a:t>
            </a:r>
            <a:endParaRPr lang="en-US"/>
          </a:p>
        </p:txBody>
      </p:sp>
      <p:sp>
        <p:nvSpPr>
          <p:cNvPr id="6" name="Slide Number Placeholder 5"/>
          <p:cNvSpPr>
            <a:spLocks noGrp="1"/>
          </p:cNvSpPr>
          <p:nvPr>
            <p:ph type="sldNum" sz="quarter" idx="4"/>
          </p:nvPr>
        </p:nvSpPr>
        <p:spPr>
          <a:xfrm>
            <a:off x="10514011" y="5883275"/>
            <a:ext cx="753545"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CC9A2ECB-CF64-4E78-83A3-6EFC646422C2}" type="slidenum">
              <a:rPr lang="en-US" smtClean="0"/>
              <a:t>‹#›</a:t>
            </a:fld>
            <a:endParaRPr lang="en-US"/>
          </a:p>
        </p:txBody>
      </p:sp>
    </p:spTree>
    <p:extLst>
      <p:ext uri="{BB962C8B-B14F-4D97-AF65-F5344CB8AC3E}">
        <p14:creationId xmlns:p14="http://schemas.microsoft.com/office/powerpoint/2010/main" val="3292325403"/>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hf sldNum="0" hdr="0" dt="0"/>
  <p:txStyles>
    <p:titleStyle>
      <a:lvl1pPr algn="ctr" defTabSz="914400" rtl="0" eaLnBrk="1" latinLnBrk="0" hangingPunct="1">
        <a:lnSpc>
          <a:spcPct val="90000"/>
        </a:lnSpc>
        <a:spcBef>
          <a:spcPct val="0"/>
        </a:spcBef>
        <a:buNone/>
        <a:defRPr sz="3400" b="1" i="0" kern="1200" cap="all">
          <a:solidFill>
            <a:schemeClr val="tx1"/>
          </a:solidFill>
          <a:effectLst>
            <a:outerShdw blurRad="50800" dist="63500" dir="2700000" algn="tl" rotWithShape="0">
              <a:srgbClr val="000000">
                <a:alpha val="48000"/>
              </a:srgbClr>
            </a:outerShdw>
          </a:effectLst>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effectLst>
            <a:outerShdw blurRad="50800" dist="38100" dir="2700000" algn="tl" rotWithShape="0">
              <a:srgbClr val="000000">
                <a:alpha val="48000"/>
              </a:srgbClr>
            </a:outerShdw>
          </a:effectLst>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effectLst>
            <a:outerShdw blurRad="50800" dist="38100" dir="2700000" algn="tl" rotWithShape="0">
              <a:srgbClr val="000000">
                <a:alpha val="48000"/>
              </a:srgbClr>
            </a:outerShdw>
          </a:effectLst>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effectLst>
            <a:outerShdw blurRad="50800" dist="38100" dir="2700000" algn="tl" rotWithShape="0">
              <a:srgbClr val="000000">
                <a:alpha val="48000"/>
              </a:srgbClr>
            </a:outerShdw>
          </a:effectLst>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5146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9718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4290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8862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bing.com/videos/search?q=entrepreneurship+stories&amp;&amp;view=detail&amp;mid=3EC45858740F4CC1B9B33EC45858740F4CC1B9B3&amp;&amp;FORM=VRDGAR&amp;ru=%2Fvideos%2Fsearch%3Fq%3Dentrepreneurship%2Bstories%26FORM%3DVDVVXX" TargetMode="External"/><Relationship Id="rId2" Type="http://schemas.openxmlformats.org/officeDocument/2006/relationships/hyperlink" Target="https://www.bing.com/videos/search?q=entrepreneurship+stories&amp;&amp;view=detail&amp;mid=3E1450BC66E377542CA03E1450BC66E377542CA0&amp;&amp;FORM=VRDGAR&amp;ru=%2Fvideos%2Fsearch%3Fq%3Dentrepreneurship%2Bstories%26FORM%3DHDRSC3"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unu.edu/publications/articles/are-entrepreneurial-societies-also-happier.html"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caricom.org/caricom-secretariat/"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ww.gemconsortium.org/economy-profiles/trinidad-and-tobago"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www.investopedia.com/terms/s/social-entrepreneur.asp"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www.bing.com/videos/search?q=characteristics+of+successful+entrepreneurs&amp;&amp;view=detail&amp;mid=BF177EDF167B50AAFBCEBF177EDF167B50AAFBCE&amp;&amp;FORM=VRDGAR&amp;ru=%2Fvideos%2Fsearch%3Fq%3Dcharacteristics%2Bof%2Bsuccessful%2Bentrepreneurs%26FORM%3DHDRSC3" TargetMode="External"/><Relationship Id="rId2" Type="http://schemas.openxmlformats.org/officeDocument/2006/relationships/hyperlink" Target="https://www.bing.com/videos/search?q=characteristics+of+successful+entrepreneurs&amp;&amp;view=detail&amp;mid=79D0750E3E0A2BB3CB2379D0750E3E0A2BB3CB23&amp;&amp;FORM=VRDGAR&amp;ru=%2Fvideos%2Fsearch%3Fq%3Dcharacteristics%2Bof%2Bsuccessful%2Bentrepreneurs%26FORM%3DHDRSC3"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34518" y="817843"/>
            <a:ext cx="11092722" cy="5262979"/>
          </a:xfrm>
          <a:prstGeom prst="rect">
            <a:avLst/>
          </a:prstGeom>
        </p:spPr>
        <p:txBody>
          <a:bodyPr wrap="square">
            <a:spAutoFit/>
          </a:bodyPr>
          <a:lstStyle/>
          <a:p>
            <a:r>
              <a:rPr lang="en-TT" sz="2800" dirty="0">
                <a:latin typeface="Times New Roman" panose="02020603050405020304" pitchFamily="18" charset="0"/>
                <a:ea typeface="Times New Roman" panose="02020603050405020304" pitchFamily="18" charset="0"/>
                <a:cs typeface="Times New Roman" panose="02020603050405020304" pitchFamily="18" charset="0"/>
              </a:rPr>
              <a:t>Subject Area:	</a:t>
            </a:r>
            <a:r>
              <a:rPr lang="en-TT" sz="2800" dirty="0" smtClean="0">
                <a:latin typeface="Times New Roman" panose="02020603050405020304" pitchFamily="18" charset="0"/>
                <a:ea typeface="Times New Roman" panose="02020603050405020304" pitchFamily="18" charset="0"/>
                <a:cs typeface="Times New Roman" panose="02020603050405020304" pitchFamily="18" charset="0"/>
              </a:rPr>
              <a:t>	Management </a:t>
            </a:r>
            <a:r>
              <a:rPr lang="en-TT" sz="2800" dirty="0">
                <a:latin typeface="Times New Roman" panose="02020603050405020304" pitchFamily="18" charset="0"/>
                <a:ea typeface="Times New Roman" panose="02020603050405020304" pitchFamily="18" charset="0"/>
                <a:cs typeface="Times New Roman" panose="02020603050405020304" pitchFamily="18" charset="0"/>
              </a:rPr>
              <a:t>of Business</a:t>
            </a:r>
            <a:r>
              <a:rPr lang="en-US" sz="2800" dirty="0">
                <a:latin typeface="Calibri" panose="020F0502020204030204" pitchFamily="34" charset="0"/>
                <a:ea typeface="Calibri" panose="020F0502020204030204" pitchFamily="34" charset="0"/>
                <a:cs typeface="Times New Roman" panose="02020603050405020304" pitchFamily="18" charset="0"/>
              </a:rPr>
              <a:t/>
            </a:r>
            <a:br>
              <a:rPr lang="en-US" sz="2800" dirty="0">
                <a:latin typeface="Calibri" panose="020F0502020204030204" pitchFamily="34" charset="0"/>
                <a:ea typeface="Calibri" panose="020F0502020204030204" pitchFamily="34" charset="0"/>
                <a:cs typeface="Times New Roman" panose="02020603050405020304" pitchFamily="18" charset="0"/>
              </a:rPr>
            </a:br>
            <a:r>
              <a:rPr lang="en-TT" sz="2800" dirty="0">
                <a:latin typeface="Times New Roman" panose="02020603050405020304" pitchFamily="18" charset="0"/>
                <a:ea typeface="Times New Roman" panose="02020603050405020304" pitchFamily="18" charset="0"/>
                <a:cs typeface="Times New Roman" panose="02020603050405020304" pitchFamily="18" charset="0"/>
              </a:rPr>
              <a:t>Level: 		</a:t>
            </a:r>
            <a:r>
              <a:rPr lang="en-TT" sz="2800" dirty="0" smtClean="0">
                <a:latin typeface="Times New Roman" panose="02020603050405020304" pitchFamily="18" charset="0"/>
                <a:ea typeface="Times New Roman" panose="02020603050405020304" pitchFamily="18" charset="0"/>
                <a:cs typeface="Times New Roman" panose="02020603050405020304" pitchFamily="18" charset="0"/>
              </a:rPr>
              <a:t>		CAPE </a:t>
            </a:r>
            <a:r>
              <a:rPr lang="en-US" sz="2800" dirty="0">
                <a:latin typeface="Calibri" panose="020F0502020204030204" pitchFamily="34" charset="0"/>
                <a:ea typeface="Calibri" panose="020F0502020204030204" pitchFamily="34" charset="0"/>
                <a:cs typeface="Times New Roman" panose="02020603050405020304" pitchFamily="18" charset="0"/>
              </a:rPr>
              <a:t/>
            </a:r>
            <a:br>
              <a:rPr lang="en-US" sz="2800" dirty="0">
                <a:latin typeface="Calibri" panose="020F0502020204030204" pitchFamily="34" charset="0"/>
                <a:ea typeface="Calibri" panose="020F0502020204030204" pitchFamily="34" charset="0"/>
                <a:cs typeface="Times New Roman" panose="02020603050405020304" pitchFamily="18" charset="0"/>
              </a:rPr>
            </a:br>
            <a:r>
              <a:rPr lang="en-TT" sz="2800" dirty="0">
                <a:latin typeface="Times New Roman" panose="02020603050405020304" pitchFamily="18" charset="0"/>
                <a:ea typeface="Times New Roman" panose="02020603050405020304" pitchFamily="18" charset="0"/>
                <a:cs typeface="Times New Roman" panose="02020603050405020304" pitchFamily="18" charset="0"/>
              </a:rPr>
              <a:t>Curriculum Topic:	</a:t>
            </a:r>
            <a:r>
              <a:rPr lang="en-TT" sz="2800" dirty="0" smtClean="0">
                <a:latin typeface="Times New Roman" panose="02020603050405020304" pitchFamily="18" charset="0"/>
                <a:ea typeface="Times New Roman" panose="02020603050405020304" pitchFamily="18" charset="0"/>
                <a:cs typeface="Times New Roman" panose="02020603050405020304" pitchFamily="18" charset="0"/>
              </a:rPr>
              <a:t>Nature and Characteristics of Entrepreneurship</a:t>
            </a:r>
            <a:r>
              <a:rPr lang="en-US" sz="2800" dirty="0">
                <a:latin typeface="Calibri" panose="020F0502020204030204" pitchFamily="34" charset="0"/>
                <a:ea typeface="Calibri" panose="020F0502020204030204" pitchFamily="34" charset="0"/>
                <a:cs typeface="Times New Roman" panose="02020603050405020304" pitchFamily="18" charset="0"/>
              </a:rPr>
              <a:t/>
            </a:r>
            <a:br>
              <a:rPr lang="en-US" sz="2800" dirty="0">
                <a:latin typeface="Calibri" panose="020F0502020204030204" pitchFamily="34" charset="0"/>
                <a:ea typeface="Calibri" panose="020F0502020204030204" pitchFamily="34" charset="0"/>
                <a:cs typeface="Times New Roman" panose="02020603050405020304" pitchFamily="18" charset="0"/>
              </a:rPr>
            </a:br>
            <a:r>
              <a:rPr lang="en-TT"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TT" sz="2800"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TT" sz="2800" dirty="0" smtClean="0">
                <a:latin typeface="Times New Roman" panose="02020603050405020304" pitchFamily="18" charset="0"/>
                <a:ea typeface="Calibri" panose="020F0502020204030204" pitchFamily="34" charset="0"/>
                <a:cs typeface="Times New Roman" panose="02020603050405020304" pitchFamily="18" charset="0"/>
              </a:rPr>
              <a:t>Unit 2 </a:t>
            </a:r>
            <a:r>
              <a:rPr lang="en-TT" sz="2800" dirty="0">
                <a:latin typeface="Times New Roman" panose="02020603050405020304" pitchFamily="18" charset="0"/>
                <a:ea typeface="Calibri" panose="020F0502020204030204" pitchFamily="34" charset="0"/>
                <a:cs typeface="Times New Roman" panose="02020603050405020304" pitchFamily="18" charset="0"/>
              </a:rPr>
              <a:t>	Module </a:t>
            </a:r>
            <a:r>
              <a:rPr lang="en-TT" sz="2800" dirty="0" smtClean="0">
                <a:latin typeface="Times New Roman" panose="02020603050405020304" pitchFamily="18" charset="0"/>
                <a:ea typeface="Calibri" panose="020F0502020204030204" pitchFamily="34" charset="0"/>
                <a:cs typeface="Times New Roman" panose="02020603050405020304" pitchFamily="18" charset="0"/>
              </a:rPr>
              <a:t>3</a:t>
            </a:r>
            <a:r>
              <a:rPr lang="en-TT" sz="2800" dirty="0">
                <a:latin typeface="Times New Roman" panose="02020603050405020304" pitchFamily="18" charset="0"/>
                <a:ea typeface="Calibri" panose="020F0502020204030204" pitchFamily="34" charset="0"/>
                <a:cs typeface="Times New Roman" panose="02020603050405020304" pitchFamily="18" charset="0"/>
              </a:rPr>
              <a:t>	Objective </a:t>
            </a:r>
            <a:r>
              <a:rPr lang="en-TT" sz="2800" dirty="0" smtClean="0">
                <a:latin typeface="Times New Roman" panose="02020603050405020304" pitchFamily="18" charset="0"/>
                <a:ea typeface="Calibri" panose="020F0502020204030204" pitchFamily="34" charset="0"/>
                <a:cs typeface="Times New Roman" panose="02020603050405020304" pitchFamily="18" charset="0"/>
              </a:rPr>
              <a:t>1</a:t>
            </a:r>
            <a:r>
              <a:rPr lang="en-TT" sz="2800" dirty="0">
                <a:latin typeface="Times New Roman" panose="02020603050405020304" pitchFamily="18" charset="0"/>
                <a:ea typeface="Calibri" panose="020F0502020204030204" pitchFamily="34" charset="0"/>
                <a:cs typeface="Times New Roman" panose="02020603050405020304" pitchFamily="18" charset="0"/>
              </a:rPr>
              <a:t/>
            </a:r>
            <a:br>
              <a:rPr lang="en-TT" sz="2800" dirty="0">
                <a:latin typeface="Times New Roman" panose="02020603050405020304" pitchFamily="18" charset="0"/>
                <a:ea typeface="Calibri" panose="020F0502020204030204" pitchFamily="34" charset="0"/>
                <a:cs typeface="Times New Roman" panose="02020603050405020304" pitchFamily="18" charset="0"/>
              </a:rPr>
            </a:br>
            <a:r>
              <a:rPr lang="en-TT" sz="2800" dirty="0">
                <a:latin typeface="Times New Roman" panose="02020603050405020304" pitchFamily="18" charset="0"/>
                <a:ea typeface="Calibri" panose="020F0502020204030204" pitchFamily="34" charset="0"/>
                <a:cs typeface="Times New Roman" panose="02020603050405020304" pitchFamily="18" charset="0"/>
              </a:rPr>
              <a:t/>
            </a:r>
            <a:br>
              <a:rPr lang="en-TT" sz="2800" dirty="0">
                <a:latin typeface="Times New Roman" panose="02020603050405020304" pitchFamily="18" charset="0"/>
                <a:ea typeface="Calibri" panose="020F0502020204030204" pitchFamily="34" charset="0"/>
                <a:cs typeface="Times New Roman" panose="02020603050405020304" pitchFamily="18" charset="0"/>
              </a:rPr>
            </a:br>
            <a:r>
              <a:rPr lang="en-TT" sz="2800" dirty="0">
                <a:latin typeface="Times New Roman" panose="02020603050405020304" pitchFamily="18" charset="0"/>
                <a:ea typeface="Calibri" panose="020F0502020204030204" pitchFamily="34" charset="0"/>
                <a:cs typeface="Times New Roman" panose="02020603050405020304" pitchFamily="18" charset="0"/>
              </a:rPr>
              <a:t/>
            </a:r>
            <a:br>
              <a:rPr lang="en-TT" sz="2800" dirty="0">
                <a:latin typeface="Times New Roman" panose="02020603050405020304" pitchFamily="18" charset="0"/>
                <a:ea typeface="Calibri" panose="020F0502020204030204" pitchFamily="34" charset="0"/>
                <a:cs typeface="Times New Roman" panose="02020603050405020304" pitchFamily="18" charset="0"/>
              </a:rPr>
            </a:br>
            <a:r>
              <a:rPr lang="en-TT" sz="2800" dirty="0">
                <a:latin typeface="Times New Roman" panose="02020603050405020304" pitchFamily="18" charset="0"/>
                <a:ea typeface="Calibri" panose="020F0502020204030204" pitchFamily="34" charset="0"/>
                <a:cs typeface="Times New Roman" panose="02020603050405020304" pitchFamily="18" charset="0"/>
              </a:rPr>
              <a:t>Key Teaching Points:</a:t>
            </a:r>
            <a:br>
              <a:rPr lang="en-TT" sz="2800" dirty="0">
                <a:latin typeface="Times New Roman" panose="02020603050405020304" pitchFamily="18" charset="0"/>
                <a:ea typeface="Calibri" panose="020F0502020204030204" pitchFamily="34" charset="0"/>
                <a:cs typeface="Times New Roman" panose="02020603050405020304" pitchFamily="18" charset="0"/>
              </a:rPr>
            </a:br>
            <a:r>
              <a:rPr lang="en-TT" sz="2800" dirty="0">
                <a:latin typeface="Times New Roman" panose="02020603050405020304" pitchFamily="18" charset="0"/>
                <a:ea typeface="Calibri" panose="020F0502020204030204" pitchFamily="34" charset="0"/>
                <a:cs typeface="Times New Roman" panose="02020603050405020304" pitchFamily="18" charset="0"/>
              </a:rPr>
              <a:t/>
            </a:r>
            <a:br>
              <a:rPr lang="en-TT" sz="2800" dirty="0">
                <a:latin typeface="Times New Roman" panose="02020603050405020304" pitchFamily="18" charset="0"/>
                <a:ea typeface="Calibri" panose="020F0502020204030204" pitchFamily="34" charset="0"/>
                <a:cs typeface="Times New Roman" panose="02020603050405020304" pitchFamily="18" charset="0"/>
              </a:rPr>
            </a:br>
            <a:r>
              <a:rPr lang="en-TT" sz="2800" dirty="0">
                <a:latin typeface="Times New Roman" panose="02020603050405020304" pitchFamily="18" charset="0"/>
                <a:ea typeface="Calibri" panose="020F0502020204030204" pitchFamily="34" charset="0"/>
                <a:cs typeface="Times New Roman" panose="02020603050405020304" pitchFamily="18" charset="0"/>
              </a:rPr>
              <a:t>	(A)	Definition of </a:t>
            </a:r>
            <a:r>
              <a:rPr lang="en-TT" sz="2800" dirty="0" smtClean="0">
                <a:latin typeface="Times New Roman" panose="02020603050405020304" pitchFamily="18" charset="0"/>
                <a:ea typeface="Calibri" panose="020F0502020204030204" pitchFamily="34" charset="0"/>
                <a:cs typeface="Times New Roman" panose="02020603050405020304" pitchFamily="18" charset="0"/>
              </a:rPr>
              <a:t>Entrepreneurship</a:t>
            </a:r>
            <a:r>
              <a:rPr lang="en-TT" sz="2800" dirty="0">
                <a:latin typeface="Times New Roman" panose="02020603050405020304" pitchFamily="18" charset="0"/>
                <a:ea typeface="Calibri" panose="020F0502020204030204" pitchFamily="34" charset="0"/>
                <a:cs typeface="Times New Roman" panose="02020603050405020304" pitchFamily="18" charset="0"/>
              </a:rPr>
              <a:t/>
            </a:r>
            <a:br>
              <a:rPr lang="en-TT" sz="2800" dirty="0">
                <a:latin typeface="Times New Roman" panose="02020603050405020304" pitchFamily="18" charset="0"/>
                <a:ea typeface="Calibri" panose="020F0502020204030204" pitchFamily="34" charset="0"/>
                <a:cs typeface="Times New Roman" panose="02020603050405020304" pitchFamily="18" charset="0"/>
              </a:rPr>
            </a:br>
            <a:r>
              <a:rPr lang="en-TT" sz="2800" dirty="0">
                <a:latin typeface="Times New Roman" panose="02020603050405020304" pitchFamily="18" charset="0"/>
                <a:ea typeface="Calibri" panose="020F0502020204030204" pitchFamily="34" charset="0"/>
                <a:cs typeface="Times New Roman" panose="02020603050405020304" pitchFamily="18" charset="0"/>
              </a:rPr>
              <a:t>	(B)	</a:t>
            </a:r>
            <a:r>
              <a:rPr lang="en-TT" sz="2800" dirty="0" smtClean="0">
                <a:latin typeface="Times New Roman" panose="02020603050405020304" pitchFamily="18" charset="0"/>
                <a:ea typeface="Calibri" panose="020F0502020204030204" pitchFamily="34" charset="0"/>
                <a:cs typeface="Times New Roman" panose="02020603050405020304" pitchFamily="18" charset="0"/>
              </a:rPr>
              <a:t>Corporate Entrepreneurship</a:t>
            </a:r>
          </a:p>
          <a:p>
            <a:r>
              <a:rPr lang="en-TT" sz="2800" dirty="0">
                <a:latin typeface="Times New Roman" panose="02020603050405020304" pitchFamily="18" charset="0"/>
                <a:cs typeface="Times New Roman" panose="02020603050405020304" pitchFamily="18" charset="0"/>
              </a:rPr>
              <a:t>	</a:t>
            </a:r>
            <a:r>
              <a:rPr lang="en-TT" sz="2800" dirty="0" smtClean="0">
                <a:latin typeface="Times New Roman" panose="02020603050405020304" pitchFamily="18" charset="0"/>
                <a:cs typeface="Times New Roman" panose="02020603050405020304" pitchFamily="18" charset="0"/>
              </a:rPr>
              <a:t>(C)	Social Entrepreneurship</a:t>
            </a:r>
          </a:p>
          <a:p>
            <a:r>
              <a:rPr lang="en-TT" sz="2800" dirty="0">
                <a:latin typeface="Times New Roman" panose="02020603050405020304" pitchFamily="18" charset="0"/>
                <a:cs typeface="Times New Roman" panose="02020603050405020304" pitchFamily="18" charset="0"/>
              </a:rPr>
              <a:t>	</a:t>
            </a:r>
            <a:r>
              <a:rPr lang="en-TT" sz="2800" dirty="0" smtClean="0">
                <a:latin typeface="Times New Roman" panose="02020603050405020304" pitchFamily="18" charset="0"/>
                <a:cs typeface="Times New Roman" panose="02020603050405020304" pitchFamily="18" charset="0"/>
              </a:rPr>
              <a:t>(D)	Characteristics of successful entrepreneurs</a:t>
            </a:r>
            <a:endParaRPr lang="en-US" sz="2800" dirty="0"/>
          </a:p>
        </p:txBody>
      </p:sp>
      <p:sp>
        <p:nvSpPr>
          <p:cNvPr id="5" name="Footer Placeholder 4"/>
          <p:cNvSpPr>
            <a:spLocks noGrp="1"/>
          </p:cNvSpPr>
          <p:nvPr>
            <p:ph type="ftr" sz="quarter" idx="11"/>
          </p:nvPr>
        </p:nvSpPr>
        <p:spPr>
          <a:xfrm>
            <a:off x="898804" y="6080822"/>
            <a:ext cx="6672865" cy="365125"/>
          </a:xfrm>
        </p:spPr>
        <p:txBody>
          <a:bodyPr/>
          <a:lstStyle/>
          <a:p>
            <a:r>
              <a:rPr lang="en-US" smtClean="0"/>
              <a:t>CPDD MOE 2020</a:t>
            </a:r>
            <a:endParaRPr lang="en-US"/>
          </a:p>
        </p:txBody>
      </p:sp>
    </p:spTree>
    <p:extLst>
      <p:ext uri="{BB962C8B-B14F-4D97-AF65-F5344CB8AC3E}">
        <p14:creationId xmlns:p14="http://schemas.microsoft.com/office/powerpoint/2010/main" val="92263527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Want to become an </a:t>
            </a:r>
            <a:r>
              <a:rPr lang="en-US" dirty="0" smtClean="0">
                <a:latin typeface="Lucida Calligraphy" panose="03010101010101010101" pitchFamily="66" charset="0"/>
              </a:rPr>
              <a:t>Entrepreneur</a:t>
            </a:r>
            <a:r>
              <a:rPr lang="en-US" dirty="0" smtClean="0"/>
              <a:t>?</a:t>
            </a:r>
            <a:endParaRPr lang="en-US" dirty="0"/>
          </a:p>
        </p:txBody>
      </p:sp>
      <p:sp>
        <p:nvSpPr>
          <p:cNvPr id="3" name="Content Placeholder 2"/>
          <p:cNvSpPr>
            <a:spLocks noGrp="1"/>
          </p:cNvSpPr>
          <p:nvPr>
            <p:ph idx="1"/>
          </p:nvPr>
        </p:nvSpPr>
        <p:spPr/>
        <p:txBody>
          <a:bodyPr/>
          <a:lstStyle/>
          <a:p>
            <a:pPr marL="0" indent="0">
              <a:buNone/>
            </a:pPr>
            <a:r>
              <a:rPr lang="en-US" sz="2800" dirty="0" smtClean="0">
                <a:latin typeface="Courgette" panose="02000603070400060004" pitchFamily="2" charset="0"/>
              </a:rPr>
              <a:t>Check out these stories</a:t>
            </a:r>
            <a:endParaRPr lang="en-US" sz="2800" dirty="0" smtClean="0">
              <a:latin typeface="Courgette" panose="02000603070400060004" pitchFamily="2" charset="0"/>
              <a:hlinkClick r:id="rId2"/>
            </a:endParaRPr>
          </a:p>
          <a:p>
            <a:r>
              <a:rPr lang="en-US" dirty="0" smtClean="0">
                <a:hlinkClick r:id="rId2"/>
              </a:rPr>
              <a:t>https</a:t>
            </a:r>
            <a:r>
              <a:rPr lang="en-US" dirty="0">
                <a:hlinkClick r:id="rId2"/>
              </a:rPr>
              <a:t>://www.bing.com/videos/search?q=entrepreneurship+stories&amp;&amp;view=detail&amp;mid=3E1450BC66E377542CA03E1450BC66E377542CA0&amp;&amp;FORM=VRDGAR&amp;ru=%</a:t>
            </a:r>
            <a:r>
              <a:rPr lang="en-US" dirty="0" smtClean="0">
                <a:hlinkClick r:id="rId2"/>
              </a:rPr>
              <a:t>2Fvideos%2Fsearch%3Fq%3Dentrepreneurship%2Bstories%26FORM%3DHDRSC3</a:t>
            </a:r>
            <a:endParaRPr lang="en-US" dirty="0" smtClean="0"/>
          </a:p>
          <a:p>
            <a:r>
              <a:rPr lang="en-US" dirty="0">
                <a:hlinkClick r:id="rId3"/>
              </a:rPr>
              <a:t>https://www.bing.com/videos/search?q=entrepreneurship+stories&amp;&amp;view=detail&amp;mid=3EC45858740F4CC1B9B33EC45858740F4CC1B9B3&amp;&amp;FORM=VRDGAR&amp;ru=%</a:t>
            </a:r>
            <a:r>
              <a:rPr lang="en-US" dirty="0" smtClean="0">
                <a:hlinkClick r:id="rId3"/>
              </a:rPr>
              <a:t>2Fvideos%2Fsearch%3Fq%3Dentrepreneurship%2Bstories%26FORM%3DVDVVXX</a:t>
            </a:r>
            <a:endParaRPr lang="en-US" dirty="0" smtClean="0"/>
          </a:p>
          <a:p>
            <a:endParaRPr lang="en-US" dirty="0"/>
          </a:p>
        </p:txBody>
      </p:sp>
      <p:sp>
        <p:nvSpPr>
          <p:cNvPr id="4" name="Footer Placeholder 3"/>
          <p:cNvSpPr>
            <a:spLocks noGrp="1"/>
          </p:cNvSpPr>
          <p:nvPr>
            <p:ph type="ftr" sz="quarter" idx="11"/>
          </p:nvPr>
        </p:nvSpPr>
        <p:spPr/>
        <p:txBody>
          <a:bodyPr/>
          <a:lstStyle/>
          <a:p>
            <a:r>
              <a:rPr lang="en-US" smtClean="0"/>
              <a:t>CPDD MOE 2020</a:t>
            </a:r>
            <a:endParaRPr lang="en-US"/>
          </a:p>
        </p:txBody>
      </p:sp>
    </p:spTree>
    <p:extLst>
      <p:ext uri="{BB962C8B-B14F-4D97-AF65-F5344CB8AC3E}">
        <p14:creationId xmlns:p14="http://schemas.microsoft.com/office/powerpoint/2010/main" val="400994987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94" y="316227"/>
            <a:ext cx="10353761" cy="1009338"/>
          </a:xfrm>
        </p:spPr>
        <p:txBody>
          <a:bodyPr/>
          <a:lstStyle/>
          <a:p>
            <a:r>
              <a:rPr lang="en-US" dirty="0" smtClean="0"/>
              <a:t>Activity</a:t>
            </a:r>
            <a:endParaRPr lang="en-US" dirty="0"/>
          </a:p>
        </p:txBody>
      </p:sp>
      <p:sp>
        <p:nvSpPr>
          <p:cNvPr id="3" name="Content Placeholder 2"/>
          <p:cNvSpPr>
            <a:spLocks noGrp="1"/>
          </p:cNvSpPr>
          <p:nvPr>
            <p:ph idx="1"/>
          </p:nvPr>
        </p:nvSpPr>
        <p:spPr>
          <a:xfrm>
            <a:off x="913792" y="1169234"/>
            <a:ext cx="10463741" cy="4886792"/>
          </a:xfrm>
        </p:spPr>
        <p:txBody>
          <a:bodyPr>
            <a:noAutofit/>
          </a:bodyPr>
          <a:lstStyle/>
          <a:p>
            <a:pPr marL="457200" indent="-457200">
              <a:buAutoNum type="arabicPeriod"/>
            </a:pPr>
            <a:r>
              <a:rPr lang="en-US" sz="1800" dirty="0" smtClean="0"/>
              <a:t>Define	</a:t>
            </a:r>
          </a:p>
          <a:p>
            <a:pPr marL="914400" lvl="1" indent="-457200">
              <a:buFont typeface="+mj-lt"/>
              <a:buAutoNum type="alphaLcParenR"/>
            </a:pPr>
            <a:r>
              <a:rPr lang="en-US" dirty="0" smtClean="0"/>
              <a:t>Entrepreneurship</a:t>
            </a:r>
          </a:p>
          <a:p>
            <a:pPr marL="914400" lvl="1" indent="-457200">
              <a:buFont typeface="+mj-lt"/>
              <a:buAutoNum type="alphaLcParenR"/>
            </a:pPr>
            <a:r>
              <a:rPr lang="en-US" dirty="0" smtClean="0"/>
              <a:t>Intrapreneurship</a:t>
            </a:r>
          </a:p>
          <a:p>
            <a:pPr marL="914400" lvl="1" indent="-457200">
              <a:buFont typeface="+mj-lt"/>
              <a:buAutoNum type="alphaLcParenR"/>
            </a:pPr>
            <a:r>
              <a:rPr lang="en-US" dirty="0" smtClean="0"/>
              <a:t>Social Entrepreneurship</a:t>
            </a:r>
          </a:p>
          <a:p>
            <a:pPr marL="914400" lvl="1" indent="-457200">
              <a:buFont typeface="+mj-lt"/>
              <a:buAutoNum type="alphaLcParenR"/>
            </a:pPr>
            <a:endParaRPr lang="en-US" dirty="0"/>
          </a:p>
          <a:p>
            <a:pPr marL="342900" lvl="1" indent="-342900" defTabSz="465138">
              <a:buAutoNum type="arabicPeriod" startAt="2"/>
            </a:pPr>
            <a:r>
              <a:rPr lang="en-US" dirty="0" smtClean="0"/>
              <a:t>Identify three characteristics of entrepreneurs.</a:t>
            </a:r>
          </a:p>
          <a:p>
            <a:pPr marL="342900" lvl="1" indent="-342900" defTabSz="465138">
              <a:buAutoNum type="arabicPeriod" startAt="2"/>
            </a:pPr>
            <a:endParaRPr lang="en-US" dirty="0"/>
          </a:p>
          <a:p>
            <a:pPr marL="342900" lvl="1" indent="-342900" defTabSz="465138">
              <a:buAutoNum type="arabicPeriod" startAt="2"/>
            </a:pPr>
            <a:r>
              <a:rPr lang="en-US" dirty="0" smtClean="0"/>
              <a:t>Research three of the following entrepreneurs and write a short paragraph on the achievements of each</a:t>
            </a:r>
          </a:p>
          <a:p>
            <a:pPr marL="914400" lvl="2" indent="-457200" defTabSz="465138">
              <a:buAutoNum type="alphaLcParenR"/>
            </a:pPr>
            <a:r>
              <a:rPr lang="en-US" sz="1800" dirty="0" smtClean="0"/>
              <a:t>J. K Rowling				d)	Anthony </a:t>
            </a:r>
            <a:r>
              <a:rPr lang="en-US" sz="1800" dirty="0" err="1" smtClean="0"/>
              <a:t>Sabga</a:t>
            </a:r>
            <a:endParaRPr lang="en-US" sz="1800" dirty="0" smtClean="0"/>
          </a:p>
          <a:p>
            <a:pPr marL="914400" lvl="2" indent="-457200" defTabSz="465138">
              <a:buAutoNum type="alphaLcParenR"/>
            </a:pPr>
            <a:r>
              <a:rPr lang="en-US" sz="1800" dirty="0" smtClean="0"/>
              <a:t>Walt Disney				e)	Gordon ‘Butch’ Stewart</a:t>
            </a:r>
          </a:p>
          <a:p>
            <a:pPr marL="914400" lvl="2" indent="-457200" defTabSz="465138">
              <a:buAutoNum type="alphaLcParenR"/>
            </a:pPr>
            <a:r>
              <a:rPr lang="en-US" sz="1800" dirty="0" smtClean="0"/>
              <a:t>Oprah Winfrey			f)	</a:t>
            </a:r>
            <a:r>
              <a:rPr lang="en-US" sz="1800" dirty="0" err="1" smtClean="0"/>
              <a:t>Machel</a:t>
            </a:r>
            <a:r>
              <a:rPr lang="en-US" sz="1800" dirty="0" smtClean="0"/>
              <a:t> Montano</a:t>
            </a:r>
          </a:p>
        </p:txBody>
      </p:sp>
      <p:sp>
        <p:nvSpPr>
          <p:cNvPr id="4" name="Footer Placeholder 3"/>
          <p:cNvSpPr>
            <a:spLocks noGrp="1"/>
          </p:cNvSpPr>
          <p:nvPr>
            <p:ph type="ftr" sz="quarter" idx="11"/>
          </p:nvPr>
        </p:nvSpPr>
        <p:spPr>
          <a:xfrm>
            <a:off x="913794" y="6228049"/>
            <a:ext cx="6672865" cy="365125"/>
          </a:xfrm>
        </p:spPr>
        <p:txBody>
          <a:bodyPr/>
          <a:lstStyle/>
          <a:p>
            <a:r>
              <a:rPr lang="en-US" smtClean="0"/>
              <a:t>CPDD MOE 2020</a:t>
            </a:r>
            <a:endParaRPr lang="en-US"/>
          </a:p>
        </p:txBody>
      </p:sp>
    </p:spTree>
    <p:extLst>
      <p:ext uri="{BB962C8B-B14F-4D97-AF65-F5344CB8AC3E}">
        <p14:creationId xmlns:p14="http://schemas.microsoft.com/office/powerpoint/2010/main" val="165878267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95" y="279816"/>
            <a:ext cx="10353761" cy="1326321"/>
          </a:xfrm>
        </p:spPr>
        <p:txBody>
          <a:bodyPr/>
          <a:lstStyle/>
          <a:p>
            <a:r>
              <a:rPr lang="en-US" dirty="0" smtClean="0"/>
              <a:t>Answer key</a:t>
            </a:r>
            <a:endParaRPr lang="en-US" dirty="0"/>
          </a:p>
        </p:txBody>
      </p:sp>
      <p:sp>
        <p:nvSpPr>
          <p:cNvPr id="3" name="Content Placeholder 2"/>
          <p:cNvSpPr>
            <a:spLocks noGrp="1"/>
          </p:cNvSpPr>
          <p:nvPr>
            <p:ph idx="1"/>
          </p:nvPr>
        </p:nvSpPr>
        <p:spPr>
          <a:xfrm>
            <a:off x="913795" y="1484026"/>
            <a:ext cx="10353762" cy="4307173"/>
          </a:xfrm>
        </p:spPr>
        <p:txBody>
          <a:bodyPr/>
          <a:lstStyle/>
          <a:p>
            <a:pPr marL="0" indent="0">
              <a:buNone/>
            </a:pPr>
            <a:r>
              <a:rPr lang="en-US" dirty="0" smtClean="0"/>
              <a:t>1. a) Slide 5</a:t>
            </a:r>
          </a:p>
          <a:p>
            <a:pPr marL="509588" indent="-284163">
              <a:buNone/>
            </a:pPr>
            <a:r>
              <a:rPr lang="en-US" dirty="0" smtClean="0"/>
              <a:t>b) Slide 6</a:t>
            </a:r>
          </a:p>
          <a:p>
            <a:pPr marL="509588" indent="-284163">
              <a:buNone/>
            </a:pPr>
            <a:r>
              <a:rPr lang="en-US" dirty="0" smtClean="0"/>
              <a:t>c) Slide 7</a:t>
            </a:r>
          </a:p>
          <a:p>
            <a:pPr marL="509588" indent="-284163">
              <a:buNone/>
            </a:pPr>
            <a:endParaRPr lang="en-US" dirty="0" smtClean="0"/>
          </a:p>
          <a:p>
            <a:pPr marL="457200" indent="-457200">
              <a:buAutoNum type="arabicPeriod" startAt="2"/>
            </a:pPr>
            <a:r>
              <a:rPr lang="en-US" dirty="0" smtClean="0"/>
              <a:t>Slide 9</a:t>
            </a:r>
          </a:p>
          <a:p>
            <a:pPr marL="0" indent="0">
              <a:buNone/>
            </a:pPr>
            <a:endParaRPr lang="en-US" dirty="0" smtClean="0"/>
          </a:p>
          <a:p>
            <a:pPr marL="457200" indent="-457200">
              <a:buAutoNum type="arabicPeriod" startAt="2"/>
            </a:pPr>
            <a:r>
              <a:rPr lang="en-US" dirty="0" smtClean="0"/>
              <a:t>Free Response</a:t>
            </a:r>
          </a:p>
        </p:txBody>
      </p:sp>
      <p:sp>
        <p:nvSpPr>
          <p:cNvPr id="4" name="Footer Placeholder 3"/>
          <p:cNvSpPr>
            <a:spLocks noGrp="1"/>
          </p:cNvSpPr>
          <p:nvPr>
            <p:ph type="ftr" sz="quarter" idx="11"/>
          </p:nvPr>
        </p:nvSpPr>
        <p:spPr/>
        <p:txBody>
          <a:bodyPr/>
          <a:lstStyle/>
          <a:p>
            <a:r>
              <a:rPr lang="en-US" smtClean="0"/>
              <a:t>CPDD MOE 2020</a:t>
            </a:r>
            <a:endParaRPr lang="en-US"/>
          </a:p>
        </p:txBody>
      </p:sp>
    </p:spTree>
    <p:extLst>
      <p:ext uri="{BB962C8B-B14F-4D97-AF65-F5344CB8AC3E}">
        <p14:creationId xmlns:p14="http://schemas.microsoft.com/office/powerpoint/2010/main" val="386488742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Globally</a:t>
            </a:r>
            <a:endParaRPr lang="en-US" dirty="0"/>
          </a:p>
        </p:txBody>
      </p:sp>
      <p:sp>
        <p:nvSpPr>
          <p:cNvPr id="3" name="Content Placeholder 2"/>
          <p:cNvSpPr>
            <a:spLocks noGrp="1"/>
          </p:cNvSpPr>
          <p:nvPr>
            <p:ph idx="1"/>
          </p:nvPr>
        </p:nvSpPr>
        <p:spPr>
          <a:xfrm>
            <a:off x="913795" y="1935920"/>
            <a:ext cx="10763542" cy="4284997"/>
          </a:xfrm>
        </p:spPr>
        <p:txBody>
          <a:bodyPr>
            <a:normAutofit/>
          </a:bodyPr>
          <a:lstStyle/>
          <a:p>
            <a:pPr marL="0" indent="0">
              <a:buNone/>
            </a:pPr>
            <a:r>
              <a:rPr lang="en-US" sz="2800" dirty="0" smtClean="0">
                <a:latin typeface="Times New Roman" panose="02020603050405020304" pitchFamily="18" charset="0"/>
                <a:cs typeface="Times New Roman" panose="02020603050405020304" pitchFamily="18" charset="0"/>
              </a:rPr>
              <a:t>“It </a:t>
            </a:r>
            <a:r>
              <a:rPr lang="en-US" sz="2800" dirty="0">
                <a:latin typeface="Times New Roman" panose="02020603050405020304" pitchFamily="18" charset="0"/>
                <a:cs typeface="Times New Roman" panose="02020603050405020304" pitchFamily="18" charset="0"/>
              </a:rPr>
              <a:t>is expected that entrepreneurship will, in light of the above, contribute to growth and employment creation in advanced, emerging and least developed economies alike. This is a reasonable expectation – one that is supported by recent findings of historians, economists and management </a:t>
            </a:r>
            <a:r>
              <a:rPr lang="en-US" sz="2800" dirty="0" smtClean="0">
                <a:latin typeface="Times New Roman" panose="02020603050405020304" pitchFamily="18" charset="0"/>
                <a:cs typeface="Times New Roman" panose="02020603050405020304" pitchFamily="18" charset="0"/>
              </a:rPr>
              <a:t>scientists.”</a:t>
            </a:r>
          </a:p>
          <a:p>
            <a:endParaRPr lang="en-US" dirty="0">
              <a:latin typeface="Times New Roman" panose="02020603050405020304" pitchFamily="18" charset="0"/>
              <a:cs typeface="Times New Roman" panose="02020603050405020304" pitchFamily="18" charset="0"/>
            </a:endParaRPr>
          </a:p>
          <a:p>
            <a:pPr marL="0" indent="0" algn="r">
              <a:buNone/>
            </a:pPr>
            <a:r>
              <a:rPr lang="en-US" sz="1600" dirty="0">
                <a:latin typeface="Times New Roman" panose="02020603050405020304" pitchFamily="18" charset="0"/>
                <a:cs typeface="Times New Roman" panose="02020603050405020304" pitchFamily="18" charset="0"/>
                <a:hlinkClick r:id="rId2"/>
              </a:rPr>
              <a:t>https://</a:t>
            </a:r>
            <a:r>
              <a:rPr lang="en-US" sz="1600" dirty="0" smtClean="0">
                <a:latin typeface="Times New Roman" panose="02020603050405020304" pitchFamily="18" charset="0"/>
                <a:cs typeface="Times New Roman" panose="02020603050405020304" pitchFamily="18" charset="0"/>
                <a:hlinkClick r:id="rId2"/>
              </a:rPr>
              <a:t>unu.edu/publications/articles/are-entrepreneurial-societies-also-happier.html</a:t>
            </a:r>
            <a:endParaRPr lang="en-US" sz="1600" dirty="0" smtClean="0">
              <a:latin typeface="Times New Roman" panose="02020603050405020304" pitchFamily="18" charset="0"/>
              <a:cs typeface="Times New Roman" panose="02020603050405020304" pitchFamily="18" charset="0"/>
            </a:endParaRPr>
          </a:p>
          <a:p>
            <a:pPr marL="0" indent="0" algn="r">
              <a:buNone/>
            </a:pPr>
            <a:r>
              <a:rPr lang="en-US" sz="1600" i="1" dirty="0">
                <a:effectLst/>
                <a:latin typeface="Times New Roman" panose="02020603050405020304" pitchFamily="18" charset="0"/>
                <a:cs typeface="Times New Roman" panose="02020603050405020304" pitchFamily="18" charset="0"/>
              </a:rPr>
              <a:t>Entrepreneurship and Economic </a:t>
            </a:r>
            <a:r>
              <a:rPr lang="en-US" sz="1600" i="1" dirty="0" smtClean="0">
                <a:effectLst/>
                <a:latin typeface="Times New Roman" panose="02020603050405020304" pitchFamily="18" charset="0"/>
                <a:cs typeface="Times New Roman" panose="02020603050405020304" pitchFamily="18" charset="0"/>
              </a:rPr>
              <a:t>Development (2011) edited </a:t>
            </a:r>
            <a:r>
              <a:rPr lang="en-US" sz="1600" i="1" dirty="0">
                <a:effectLst/>
                <a:latin typeface="Times New Roman" panose="02020603050405020304" pitchFamily="18" charset="0"/>
                <a:cs typeface="Times New Roman" panose="02020603050405020304" pitchFamily="18" charset="0"/>
              </a:rPr>
              <a:t>by </a:t>
            </a:r>
            <a:r>
              <a:rPr lang="en-US" sz="1600" i="1" dirty="0" err="1">
                <a:effectLst/>
                <a:latin typeface="Times New Roman" panose="02020603050405020304" pitchFamily="18" charset="0"/>
                <a:cs typeface="Times New Roman" panose="02020603050405020304" pitchFamily="18" charset="0"/>
              </a:rPr>
              <a:t>Wim</a:t>
            </a:r>
            <a:r>
              <a:rPr lang="en-US" sz="1600" i="1" dirty="0">
                <a:effectLst/>
                <a:latin typeface="Times New Roman" panose="02020603050405020304" pitchFamily="18" charset="0"/>
                <a:cs typeface="Times New Roman" panose="02020603050405020304" pitchFamily="18" charset="0"/>
              </a:rPr>
              <a:t> </a:t>
            </a:r>
            <a:r>
              <a:rPr lang="en-US" sz="1600" i="1" dirty="0" err="1">
                <a:effectLst/>
                <a:latin typeface="Times New Roman" panose="02020603050405020304" pitchFamily="18" charset="0"/>
                <a:cs typeface="Times New Roman" panose="02020603050405020304" pitchFamily="18" charset="0"/>
              </a:rPr>
              <a:t>Naudé</a:t>
            </a:r>
            <a:r>
              <a:rPr lang="en-US" sz="1600" i="1" dirty="0">
                <a:effectLst/>
                <a:latin typeface="Times New Roman" panose="02020603050405020304" pitchFamily="18" charset="0"/>
                <a:cs typeface="Times New Roman" panose="02020603050405020304" pitchFamily="18" charset="0"/>
              </a:rPr>
              <a:t> from the United Nations University World Institute for Development Economics Research (UNU-WIDER</a:t>
            </a:r>
            <a:r>
              <a:rPr lang="en-US" sz="1600" i="1" dirty="0" smtClean="0">
                <a:effectLst/>
                <a:latin typeface="Times New Roman" panose="02020603050405020304" pitchFamily="18" charset="0"/>
                <a:cs typeface="Times New Roman" panose="02020603050405020304" pitchFamily="18" charset="0"/>
              </a:rPr>
              <a:t>),  </a:t>
            </a:r>
            <a:r>
              <a:rPr lang="en-US" sz="1600" i="1" dirty="0">
                <a:effectLst/>
                <a:latin typeface="Times New Roman" panose="02020603050405020304" pitchFamily="18" charset="0"/>
                <a:cs typeface="Times New Roman" panose="02020603050405020304" pitchFamily="18" charset="0"/>
              </a:rPr>
              <a:t>Helsinki, Finland. Published by Palgrave Macmillan</a:t>
            </a:r>
            <a:endParaRPr lang="en-US" sz="1600" dirty="0">
              <a:latin typeface="Times New Roman" panose="02020603050405020304" pitchFamily="18" charset="0"/>
              <a:cs typeface="Times New Roman" panose="02020603050405020304" pitchFamily="18" charset="0"/>
            </a:endParaRPr>
          </a:p>
        </p:txBody>
      </p:sp>
      <p:sp>
        <p:nvSpPr>
          <p:cNvPr id="4" name="Rectangle 3"/>
          <p:cNvSpPr/>
          <p:nvPr/>
        </p:nvSpPr>
        <p:spPr>
          <a:xfrm>
            <a:off x="3048000" y="2413338"/>
            <a:ext cx="6096000" cy="369332"/>
          </a:xfrm>
          <a:prstGeom prst="rect">
            <a:avLst/>
          </a:prstGeom>
        </p:spPr>
        <p:txBody>
          <a:bodyPr>
            <a:spAutoFit/>
          </a:bodyPr>
          <a:lstStyle/>
          <a:p>
            <a:endParaRPr lang="en-US" dirty="0"/>
          </a:p>
        </p:txBody>
      </p:sp>
      <p:sp>
        <p:nvSpPr>
          <p:cNvPr id="5" name="Footer Placeholder 4"/>
          <p:cNvSpPr>
            <a:spLocks noGrp="1"/>
          </p:cNvSpPr>
          <p:nvPr>
            <p:ph type="ftr" sz="quarter" idx="11"/>
          </p:nvPr>
        </p:nvSpPr>
        <p:spPr>
          <a:xfrm>
            <a:off x="913795" y="6220917"/>
            <a:ext cx="6672865" cy="365125"/>
          </a:xfrm>
        </p:spPr>
        <p:txBody>
          <a:bodyPr/>
          <a:lstStyle/>
          <a:p>
            <a:r>
              <a:rPr lang="en-US" dirty="0" smtClean="0"/>
              <a:t>CPDD MOE 2020</a:t>
            </a:r>
            <a:endParaRPr lang="en-US" dirty="0"/>
          </a:p>
        </p:txBody>
      </p:sp>
    </p:spTree>
    <p:extLst>
      <p:ext uri="{BB962C8B-B14F-4D97-AF65-F5344CB8AC3E}">
        <p14:creationId xmlns:p14="http://schemas.microsoft.com/office/powerpoint/2010/main" val="37052478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Regionally</a:t>
            </a:r>
            <a:endParaRPr lang="en-US" dirty="0"/>
          </a:p>
        </p:txBody>
      </p:sp>
      <p:sp>
        <p:nvSpPr>
          <p:cNvPr id="3" name="Content Placeholder 2"/>
          <p:cNvSpPr>
            <a:spLocks noGrp="1"/>
          </p:cNvSpPr>
          <p:nvPr>
            <p:ph idx="1"/>
          </p:nvPr>
        </p:nvSpPr>
        <p:spPr>
          <a:xfrm>
            <a:off x="913795" y="2113614"/>
            <a:ext cx="10643620" cy="3677586"/>
          </a:xfrm>
        </p:spPr>
        <p:txBody>
          <a:bodyPr>
            <a:normAutofit fontScale="92500"/>
          </a:bodyPr>
          <a:lstStyle/>
          <a:p>
            <a:pPr marL="0" indent="0">
              <a:buNone/>
            </a:pPr>
            <a:r>
              <a:rPr lang="en-US" sz="2800" dirty="0">
                <a:effectLst/>
              </a:rPr>
              <a:t>In 1997, the CARICOM Heads of Government formally adopted a description of the </a:t>
            </a:r>
            <a:r>
              <a:rPr lang="en-US" sz="2800" b="1" dirty="0">
                <a:effectLst/>
              </a:rPr>
              <a:t>‘Ideal Caribbean Person’</a:t>
            </a:r>
            <a:r>
              <a:rPr lang="en-US" sz="2800" dirty="0">
                <a:effectLst/>
              </a:rPr>
              <a:t> as someone who among other things:</a:t>
            </a:r>
            <a:endParaRPr lang="en-US" sz="2800" dirty="0" smtClean="0">
              <a:effectLst/>
            </a:endParaRPr>
          </a:p>
          <a:p>
            <a:pPr marL="0" indent="0">
              <a:buNone/>
            </a:pPr>
            <a:r>
              <a:rPr lang="en-US" sz="2800" dirty="0" smtClean="0">
                <a:effectLst/>
              </a:rPr>
              <a:t>	</a:t>
            </a:r>
            <a:r>
              <a:rPr lang="en-US" sz="2800" i="1" dirty="0" smtClean="0">
                <a:effectLst/>
              </a:rPr>
              <a:t>“Values </a:t>
            </a:r>
            <a:r>
              <a:rPr lang="en-US" sz="2800" i="1" dirty="0">
                <a:effectLst/>
              </a:rPr>
              <a:t>and displays the creative imagination in its various </a:t>
            </a:r>
            <a:r>
              <a:rPr lang="en-US" sz="2800" i="1" dirty="0" smtClean="0">
                <a:effectLst/>
              </a:rPr>
              <a:t>		manifestations </a:t>
            </a:r>
            <a:r>
              <a:rPr lang="en-US" sz="2800" i="1" dirty="0">
                <a:effectLst/>
              </a:rPr>
              <a:t>and nurtures its development in the economic </a:t>
            </a:r>
            <a:r>
              <a:rPr lang="en-US" sz="2800" i="1" dirty="0" smtClean="0">
                <a:effectLst/>
              </a:rPr>
              <a:t>	and </a:t>
            </a:r>
            <a:r>
              <a:rPr lang="en-US" sz="2800" i="1" dirty="0">
                <a:effectLst/>
              </a:rPr>
              <a:t>entrepreneurial spheres and in all other areas of </a:t>
            </a:r>
            <a:r>
              <a:rPr lang="en-US" sz="2800" i="1" dirty="0" smtClean="0">
                <a:effectLst/>
              </a:rPr>
              <a:t>life.”</a:t>
            </a:r>
          </a:p>
          <a:p>
            <a:pPr marL="0" indent="0" algn="r">
              <a:buNone/>
            </a:pPr>
            <a:r>
              <a:rPr lang="en-US" dirty="0">
                <a:hlinkClick r:id="rId2"/>
              </a:rPr>
              <a:t>https://caricom.org/caricom-secretariat/</a:t>
            </a:r>
            <a:endParaRPr lang="en-US" dirty="0"/>
          </a:p>
        </p:txBody>
      </p:sp>
      <p:sp>
        <p:nvSpPr>
          <p:cNvPr id="4" name="Footer Placeholder 3"/>
          <p:cNvSpPr>
            <a:spLocks noGrp="1"/>
          </p:cNvSpPr>
          <p:nvPr>
            <p:ph type="ftr" sz="quarter" idx="11"/>
          </p:nvPr>
        </p:nvSpPr>
        <p:spPr/>
        <p:txBody>
          <a:bodyPr/>
          <a:lstStyle/>
          <a:p>
            <a:r>
              <a:rPr lang="en-US" smtClean="0"/>
              <a:t>CPDD MOE 2020</a:t>
            </a:r>
            <a:endParaRPr lang="en-US"/>
          </a:p>
        </p:txBody>
      </p:sp>
    </p:spTree>
    <p:extLst>
      <p:ext uri="{BB962C8B-B14F-4D97-AF65-F5344CB8AC3E}">
        <p14:creationId xmlns:p14="http://schemas.microsoft.com/office/powerpoint/2010/main" val="100046285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Locally – Trinidad and Tobago</a:t>
            </a:r>
            <a:endParaRPr lang="en-US" dirty="0"/>
          </a:p>
        </p:txBody>
      </p:sp>
      <p:sp>
        <p:nvSpPr>
          <p:cNvPr id="3" name="Content Placeholder 2"/>
          <p:cNvSpPr>
            <a:spLocks noGrp="1"/>
          </p:cNvSpPr>
          <p:nvPr>
            <p:ph idx="1"/>
          </p:nvPr>
        </p:nvSpPr>
        <p:spPr>
          <a:xfrm>
            <a:off x="913795" y="2728210"/>
            <a:ext cx="10353762" cy="3062990"/>
          </a:xfrm>
        </p:spPr>
        <p:txBody>
          <a:bodyPr>
            <a:normAutofit/>
          </a:bodyPr>
          <a:lstStyle/>
          <a:p>
            <a:r>
              <a:rPr lang="en-US" sz="3600" dirty="0">
                <a:hlinkClick r:id="rId2"/>
              </a:rPr>
              <a:t>https://www.gemconsortium.org/economy-profiles/trinidad-and-tobago</a:t>
            </a:r>
            <a:endParaRPr lang="en-US" sz="3600" dirty="0"/>
          </a:p>
        </p:txBody>
      </p:sp>
      <p:sp>
        <p:nvSpPr>
          <p:cNvPr id="4" name="Footer Placeholder 3"/>
          <p:cNvSpPr>
            <a:spLocks noGrp="1"/>
          </p:cNvSpPr>
          <p:nvPr>
            <p:ph type="ftr" sz="quarter" idx="11"/>
          </p:nvPr>
        </p:nvSpPr>
        <p:spPr/>
        <p:txBody>
          <a:bodyPr/>
          <a:lstStyle/>
          <a:p>
            <a:r>
              <a:rPr lang="en-US" smtClean="0"/>
              <a:t>CPDD MOE 2020</a:t>
            </a:r>
            <a:endParaRPr lang="en-US"/>
          </a:p>
        </p:txBody>
      </p:sp>
    </p:spTree>
    <p:extLst>
      <p:ext uri="{BB962C8B-B14F-4D97-AF65-F5344CB8AC3E}">
        <p14:creationId xmlns:p14="http://schemas.microsoft.com/office/powerpoint/2010/main" val="313042571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 of Entrepreneurship</a:t>
            </a:r>
            <a:endParaRPr lang="en-US" dirty="0"/>
          </a:p>
        </p:txBody>
      </p:sp>
      <p:sp>
        <p:nvSpPr>
          <p:cNvPr id="3" name="Content Placeholder 2"/>
          <p:cNvSpPr>
            <a:spLocks noGrp="1"/>
          </p:cNvSpPr>
          <p:nvPr>
            <p:ph idx="1"/>
          </p:nvPr>
        </p:nvSpPr>
        <p:spPr>
          <a:xfrm>
            <a:off x="913795" y="2383436"/>
            <a:ext cx="10353762" cy="3407764"/>
          </a:xfrm>
        </p:spPr>
        <p:txBody>
          <a:bodyPr>
            <a:normAutofit/>
          </a:bodyPr>
          <a:lstStyle/>
          <a:p>
            <a:r>
              <a:rPr lang="en-US" sz="3200" dirty="0" smtClean="0"/>
              <a:t>Someone who combines the factors of production and takes a risk and starts a business with the hope of </a:t>
            </a:r>
            <a:r>
              <a:rPr lang="en-US" sz="3200" dirty="0" err="1" smtClean="0"/>
              <a:t>maximising</a:t>
            </a:r>
            <a:r>
              <a:rPr lang="en-US" sz="3200" dirty="0" smtClean="0"/>
              <a:t> profits.  There is some element of creativity and innovation involved.</a:t>
            </a:r>
            <a:endParaRPr lang="en-US" sz="3200" dirty="0"/>
          </a:p>
        </p:txBody>
      </p:sp>
      <p:sp>
        <p:nvSpPr>
          <p:cNvPr id="4" name="Footer Placeholder 3"/>
          <p:cNvSpPr>
            <a:spLocks noGrp="1"/>
          </p:cNvSpPr>
          <p:nvPr>
            <p:ph type="ftr" sz="quarter" idx="11"/>
          </p:nvPr>
        </p:nvSpPr>
        <p:spPr/>
        <p:txBody>
          <a:bodyPr/>
          <a:lstStyle/>
          <a:p>
            <a:r>
              <a:rPr lang="en-US" smtClean="0"/>
              <a:t>CPDD MOE 2020</a:t>
            </a:r>
            <a:endParaRPr lang="en-US"/>
          </a:p>
        </p:txBody>
      </p:sp>
    </p:spTree>
    <p:extLst>
      <p:ext uri="{BB962C8B-B14F-4D97-AF65-F5344CB8AC3E}">
        <p14:creationId xmlns:p14="http://schemas.microsoft.com/office/powerpoint/2010/main" val="228730020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Corporate Entrepreneurship (Intrapreneurship)</a:t>
            </a:r>
            <a:endParaRPr lang="en-US" dirty="0"/>
          </a:p>
        </p:txBody>
      </p:sp>
      <p:sp>
        <p:nvSpPr>
          <p:cNvPr id="3" name="Content Placeholder 2"/>
          <p:cNvSpPr>
            <a:spLocks noGrp="1"/>
          </p:cNvSpPr>
          <p:nvPr>
            <p:ph idx="1"/>
          </p:nvPr>
        </p:nvSpPr>
        <p:spPr>
          <a:xfrm>
            <a:off x="913795" y="2578308"/>
            <a:ext cx="10353762" cy="3212892"/>
          </a:xfrm>
        </p:spPr>
        <p:txBody>
          <a:bodyPr/>
          <a:lstStyle/>
          <a:p>
            <a:r>
              <a:rPr lang="en-US" dirty="0" smtClean="0"/>
              <a:t>Someone who is employed in an organization but displays the characteristics of an entrepreneur while working on company projects.  The factors of production are made available to the employee who takes risks and demonstrates creativity and innovation with the hope of maximizing profits.</a:t>
            </a:r>
            <a:endParaRPr lang="en-US" dirty="0"/>
          </a:p>
        </p:txBody>
      </p:sp>
      <p:sp>
        <p:nvSpPr>
          <p:cNvPr id="4" name="Footer Placeholder 3"/>
          <p:cNvSpPr>
            <a:spLocks noGrp="1"/>
          </p:cNvSpPr>
          <p:nvPr>
            <p:ph type="ftr" sz="quarter" idx="11"/>
          </p:nvPr>
        </p:nvSpPr>
        <p:spPr/>
        <p:txBody>
          <a:bodyPr/>
          <a:lstStyle/>
          <a:p>
            <a:r>
              <a:rPr lang="en-US" smtClean="0"/>
              <a:t>CPDD MOE 2020</a:t>
            </a:r>
            <a:endParaRPr lang="en-US"/>
          </a:p>
        </p:txBody>
      </p:sp>
    </p:spTree>
    <p:extLst>
      <p:ext uri="{BB962C8B-B14F-4D97-AF65-F5344CB8AC3E}">
        <p14:creationId xmlns:p14="http://schemas.microsoft.com/office/powerpoint/2010/main" val="377970477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Social entrepreneurship</a:t>
            </a:r>
            <a:endParaRPr lang="en-US" dirty="0"/>
          </a:p>
        </p:txBody>
      </p:sp>
      <p:sp>
        <p:nvSpPr>
          <p:cNvPr id="3" name="Content Placeholder 2"/>
          <p:cNvSpPr>
            <a:spLocks noGrp="1"/>
          </p:cNvSpPr>
          <p:nvPr>
            <p:ph idx="1"/>
          </p:nvPr>
        </p:nvSpPr>
        <p:spPr>
          <a:xfrm>
            <a:off x="913795" y="2608288"/>
            <a:ext cx="10353762" cy="3182911"/>
          </a:xfrm>
        </p:spPr>
        <p:txBody>
          <a:bodyPr>
            <a:normAutofit/>
          </a:bodyPr>
          <a:lstStyle/>
          <a:p>
            <a:r>
              <a:rPr lang="en-US" sz="3200" dirty="0">
                <a:hlinkClick r:id="rId2"/>
              </a:rPr>
              <a:t>https://www.investopedia.com/terms/s/social-entrepreneur.asp</a:t>
            </a:r>
            <a:endParaRPr lang="en-US" sz="3200" dirty="0"/>
          </a:p>
        </p:txBody>
      </p:sp>
      <p:sp>
        <p:nvSpPr>
          <p:cNvPr id="4" name="Footer Placeholder 3"/>
          <p:cNvSpPr>
            <a:spLocks noGrp="1"/>
          </p:cNvSpPr>
          <p:nvPr>
            <p:ph type="ftr" sz="quarter" idx="11"/>
          </p:nvPr>
        </p:nvSpPr>
        <p:spPr/>
        <p:txBody>
          <a:bodyPr/>
          <a:lstStyle/>
          <a:p>
            <a:r>
              <a:rPr lang="en-US" smtClean="0"/>
              <a:t>CPDD MOE 2020</a:t>
            </a:r>
            <a:endParaRPr lang="en-US"/>
          </a:p>
        </p:txBody>
      </p:sp>
    </p:spTree>
    <p:extLst>
      <p:ext uri="{BB962C8B-B14F-4D97-AF65-F5344CB8AC3E}">
        <p14:creationId xmlns:p14="http://schemas.microsoft.com/office/powerpoint/2010/main" val="253000096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Characteristics of successful entrepreneurs</a:t>
            </a:r>
            <a:endParaRPr lang="en-US" dirty="0"/>
          </a:p>
        </p:txBody>
      </p:sp>
      <p:sp>
        <p:nvSpPr>
          <p:cNvPr id="3" name="Content Placeholder 2"/>
          <p:cNvSpPr>
            <a:spLocks noGrp="1"/>
          </p:cNvSpPr>
          <p:nvPr>
            <p:ph idx="1"/>
          </p:nvPr>
        </p:nvSpPr>
        <p:spPr/>
        <p:txBody>
          <a:bodyPr/>
          <a:lstStyle/>
          <a:p>
            <a:r>
              <a:rPr lang="en-US" dirty="0">
                <a:hlinkClick r:id="rId2"/>
              </a:rPr>
              <a:t>https://www.bing.com/videos/search?q=characteristics+of+successful+entrepreneurs&amp;&amp;view=detail&amp;mid=79D0750E3E0A2BB3CB2379D0750E3E0A2BB3CB23&amp;&amp;FORM=VRDGAR&amp;ru=%</a:t>
            </a:r>
            <a:r>
              <a:rPr lang="en-US" dirty="0" smtClean="0">
                <a:hlinkClick r:id="rId2"/>
              </a:rPr>
              <a:t>2Fvideos%2Fsearch%3Fq%3Dcharacteristics%2Bof%2Bsuccessful%2Bentrepreneurs%26FORM%3DHDRSC3</a:t>
            </a:r>
            <a:endParaRPr lang="en-US" dirty="0" smtClean="0"/>
          </a:p>
          <a:p>
            <a:endParaRPr lang="en-US" dirty="0"/>
          </a:p>
          <a:p>
            <a:r>
              <a:rPr lang="en-US" dirty="0">
                <a:hlinkClick r:id="rId3"/>
              </a:rPr>
              <a:t>https://www.bing.com/videos/search?q=characteristics+of+successful+entrepreneurs&amp;&amp;view=detail&amp;mid=BF177EDF167B50AAFBCEBF177EDF167B50AAFBCE&amp;&amp;FORM=VRDGAR&amp;ru=%2Fvideos%2Fsearch%3Fq%3Dcharacteristics%2Bof%2Bsuccessful%2Bentrepreneurs%26FORM%3DHDRSC3</a:t>
            </a:r>
            <a:endParaRPr lang="en-US" dirty="0"/>
          </a:p>
        </p:txBody>
      </p:sp>
      <p:sp>
        <p:nvSpPr>
          <p:cNvPr id="4" name="Footer Placeholder 3"/>
          <p:cNvSpPr>
            <a:spLocks noGrp="1"/>
          </p:cNvSpPr>
          <p:nvPr>
            <p:ph type="ftr" sz="quarter" idx="11"/>
          </p:nvPr>
        </p:nvSpPr>
        <p:spPr/>
        <p:txBody>
          <a:bodyPr/>
          <a:lstStyle/>
          <a:p>
            <a:r>
              <a:rPr lang="en-US" smtClean="0"/>
              <a:t>CPDD MOE 2020</a:t>
            </a:r>
            <a:endParaRPr lang="en-US"/>
          </a:p>
        </p:txBody>
      </p:sp>
    </p:spTree>
    <p:extLst>
      <p:ext uri="{BB962C8B-B14F-4D97-AF65-F5344CB8AC3E}">
        <p14:creationId xmlns:p14="http://schemas.microsoft.com/office/powerpoint/2010/main" val="105873440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170300"/>
              </p:ext>
            </p:extLst>
          </p:nvPr>
        </p:nvGraphicFramePr>
        <p:xfrm>
          <a:off x="404734" y="284813"/>
          <a:ext cx="11302584" cy="631085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Footer Placeholder 5"/>
          <p:cNvSpPr>
            <a:spLocks noGrp="1"/>
          </p:cNvSpPr>
          <p:nvPr>
            <p:ph type="ftr" sz="quarter" idx="11"/>
          </p:nvPr>
        </p:nvSpPr>
        <p:spPr/>
        <p:txBody>
          <a:bodyPr/>
          <a:lstStyle/>
          <a:p>
            <a:r>
              <a:rPr lang="en-US" smtClean="0"/>
              <a:t>CPDD MOE 2020</a:t>
            </a:r>
            <a:endParaRPr lang="en-US"/>
          </a:p>
        </p:txBody>
      </p:sp>
    </p:spTree>
    <p:extLst>
      <p:ext uri="{BB962C8B-B14F-4D97-AF65-F5344CB8AC3E}">
        <p14:creationId xmlns:p14="http://schemas.microsoft.com/office/powerpoint/2010/main" val="383482680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amask">
  <a:themeElements>
    <a:clrScheme name="Damask">
      <a:dk1>
        <a:sysClr val="windowText" lastClr="000000"/>
      </a:dk1>
      <a:lt1>
        <a:sysClr val="window" lastClr="FFFFFF"/>
      </a:lt1>
      <a:dk2>
        <a:srgbClr val="2A5B7F"/>
      </a:dk2>
      <a:lt2>
        <a:srgbClr val="ABDAFC"/>
      </a:lt2>
      <a:accent1>
        <a:srgbClr val="9EC544"/>
      </a:accent1>
      <a:accent2>
        <a:srgbClr val="50BEA3"/>
      </a:accent2>
      <a:accent3>
        <a:srgbClr val="4A9CCC"/>
      </a:accent3>
      <a:accent4>
        <a:srgbClr val="9A66CA"/>
      </a:accent4>
      <a:accent5>
        <a:srgbClr val="C54F71"/>
      </a:accent5>
      <a:accent6>
        <a:srgbClr val="DE9C3C"/>
      </a:accent6>
      <a:hlink>
        <a:srgbClr val="6BA9DA"/>
      </a:hlink>
      <a:folHlink>
        <a:srgbClr val="A0BCD3"/>
      </a:folHlink>
    </a:clrScheme>
    <a:fontScheme name="Damask">
      <a:majorFont>
        <a:latin typeface="Bookman Old Style" panose="02050604050505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amask">
      <a:fillStyleLst>
        <a:solidFill>
          <a:schemeClr val="phClr"/>
        </a:solidFill>
        <a:gradFill rotWithShape="1">
          <a:gsLst>
            <a:gs pos="0">
              <a:schemeClr val="phClr">
                <a:tint val="48000"/>
                <a:satMod val="105000"/>
                <a:lumMod val="110000"/>
              </a:schemeClr>
            </a:gs>
            <a:gs pos="100000">
              <a:schemeClr val="phClr">
                <a:tint val="78000"/>
                <a:satMod val="109000"/>
                <a:lumMod val="100000"/>
              </a:schemeClr>
            </a:gs>
          </a:gsLst>
          <a:lin ang="5400000" scaled="0"/>
        </a:gradFill>
        <a:gradFill rotWithShape="1">
          <a:gsLst>
            <a:gs pos="0">
              <a:schemeClr val="phClr">
                <a:tint val="94000"/>
                <a:satMod val="100000"/>
                <a:lumMod val="104000"/>
              </a:schemeClr>
            </a:gs>
            <a:gs pos="69000">
              <a:schemeClr val="phClr">
                <a:shade val="86000"/>
                <a:satMod val="130000"/>
                <a:lumMod val="102000"/>
              </a:schemeClr>
            </a:gs>
            <a:gs pos="100000">
              <a:schemeClr val="phClr">
                <a:shade val="72000"/>
                <a:satMod val="130000"/>
                <a:lumMod val="100000"/>
              </a:scheme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38100" dir="5400000" sy="96000" rotWithShape="0">
              <a:srgbClr val="000000">
                <a:alpha val="54000"/>
              </a:srgbClr>
            </a:outerShdw>
          </a:effectLst>
        </a:effectStyle>
        <a:effectStyle>
          <a:effectLst>
            <a:outerShdw blurRad="76200" dist="38100" dir="5400000" algn="ctr" rotWithShape="0">
              <a:srgbClr val="000000">
                <a:alpha val="76000"/>
              </a:srgbClr>
            </a:outerShdw>
          </a:effectLst>
          <a:scene3d>
            <a:camera prst="orthographicFront">
              <a:rot lat="0" lon="0" rev="0"/>
            </a:camera>
            <a:lightRig rig="balanced" dir="t"/>
          </a:scene3d>
          <a:sp3d prstMaterial="matte">
            <a:bevelT w="25400" h="25400" prst="relaxedInset"/>
          </a:sp3d>
        </a:effectStyle>
      </a:effectStyleLst>
      <a:bgFillStyleLst>
        <a:solidFill>
          <a:schemeClr val="phClr"/>
        </a:solidFill>
        <a:solidFill>
          <a:schemeClr val="phClr">
            <a:tint val="95000"/>
            <a:satMod val="170000"/>
          </a:schemeClr>
        </a:solidFill>
        <a:blipFill rotWithShape="1">
          <a:blip xmlns:r="http://schemas.openxmlformats.org/officeDocument/2006/relationships" r:embed="rId1">
            <a:duotone>
              <a:schemeClr val="phClr">
                <a:shade val="18000"/>
                <a:satMod val="160000"/>
                <a:lumMod val="28000"/>
              </a:schemeClr>
              <a:schemeClr val="phClr">
                <a:tint val="95000"/>
                <a:satMod val="160000"/>
                <a:lumMod val="116000"/>
              </a:schemeClr>
            </a:duotone>
          </a:blip>
          <a:stretch/>
        </a:blipFill>
      </a:bgFillStyleLst>
    </a:fmtScheme>
  </a:themeElements>
  <a:objectDefaults/>
  <a:extraClrSchemeLst/>
  <a:extLst>
    <a:ext uri="{05A4C25C-085E-4340-85A3-A5531E510DB2}">
      <thm15:themeFamily xmlns:thm15="http://schemas.microsoft.com/office/thememl/2012/main" name="Damask" id="{F9A299A0-33D0-4E0F-9F3F-7163E3744208}" vid="{746EEEEA-FB6A-406B-B510-531588D5481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Damask</Template>
  <TotalTime>1360</TotalTime>
  <Words>517</Words>
  <Application>Microsoft Office PowerPoint</Application>
  <PresentationFormat>Widescreen</PresentationFormat>
  <Paragraphs>67</Paragraphs>
  <Slides>12</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12</vt:i4>
      </vt:variant>
    </vt:vector>
  </HeadingPairs>
  <TitlesOfParts>
    <vt:vector size="20" baseType="lpstr">
      <vt:lpstr>Arial</vt:lpstr>
      <vt:lpstr>Bookman Old Style</vt:lpstr>
      <vt:lpstr>Calibri</vt:lpstr>
      <vt:lpstr>Courgette</vt:lpstr>
      <vt:lpstr>Lucida Calligraphy</vt:lpstr>
      <vt:lpstr>Rockwell</vt:lpstr>
      <vt:lpstr>Times New Roman</vt:lpstr>
      <vt:lpstr>Damask</vt:lpstr>
      <vt:lpstr>PowerPoint Presentation</vt:lpstr>
      <vt:lpstr>Globally</vt:lpstr>
      <vt:lpstr>Regionally</vt:lpstr>
      <vt:lpstr>Locally – Trinidad and Tobago</vt:lpstr>
      <vt:lpstr>Definition of Entrepreneurship</vt:lpstr>
      <vt:lpstr>Corporate Entrepreneurship (Intrapreneurship)</vt:lpstr>
      <vt:lpstr>Social entrepreneurship</vt:lpstr>
      <vt:lpstr>Characteristics of successful entrepreneurs</vt:lpstr>
      <vt:lpstr>PowerPoint Presentation</vt:lpstr>
      <vt:lpstr>Want to become an Entrepreneur?</vt:lpstr>
      <vt:lpstr>Activity</vt:lpstr>
      <vt:lpstr>Answer key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MOECurriculum</dc:creator>
  <cp:lastModifiedBy>MOECurriculum</cp:lastModifiedBy>
  <cp:revision>17</cp:revision>
  <dcterms:created xsi:type="dcterms:W3CDTF">2020-05-17T20:41:40Z</dcterms:created>
  <dcterms:modified xsi:type="dcterms:W3CDTF">2020-05-18T19:21:46Z</dcterms:modified>
</cp:coreProperties>
</file>