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7" r:id="rId5"/>
    <p:sldId id="259" r:id="rId6"/>
    <p:sldId id="260" r:id="rId7"/>
    <p:sldId id="266" r:id="rId8"/>
    <p:sldId id="261" r:id="rId9"/>
    <p:sldId id="262" r:id="rId10"/>
    <p:sldId id="268" r:id="rId11"/>
    <p:sldId id="263" r:id="rId12"/>
    <p:sldId id="264" r:id="rId13"/>
    <p:sldId id="26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dirty="0"/>
              <a:t>5/15/2020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dirty="0"/>
              <a:t>5/15/2020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dirty="0"/>
              <a:t>5/15/2020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dirty="0"/>
              <a:t>5/15/2020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dirty="0"/>
              <a:t>5/15/2020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dirty="0"/>
              <a:t>5/15/2020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dirty="0"/>
              <a:t>5/15/2020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dirty="0"/>
              <a:t>5/15/2020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dirty="0"/>
              <a:t>5/15/2020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dirty="0"/>
              <a:t>5/15/2020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dirty="0"/>
              <a:t>5/15/2020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3CBC1C18-307B-4F68-A007-B5B542270E8D}" type="datetimeFigureOut">
              <a:rPr lang="en-US" dirty="0"/>
              <a:t>5/15/2020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youtu.be/uWYl51QJ0Zw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4142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ISOMETRIC DRAWING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51340" y="1887522"/>
            <a:ext cx="3891960" cy="3986013"/>
          </a:xfrm>
        </p:spPr>
        <p:txBody>
          <a:bodyPr/>
          <a:lstStyle/>
          <a:p>
            <a:endParaRPr lang="en-TT" dirty="0" smtClean="0"/>
          </a:p>
          <a:p>
            <a:endParaRPr lang="en-TT" dirty="0" smtClean="0"/>
          </a:p>
          <a:p>
            <a:r>
              <a:rPr lang="en-TT" dirty="0" smtClean="0"/>
              <a:t>Lines not parallel to the isometric axis are called non-isometric lines</a:t>
            </a:r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97334" y="2590133"/>
            <a:ext cx="4227272" cy="3459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629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dirty="0" smtClean="0"/>
              <a:t>REPRODUCING ISOMETRIC DRAWING: Isometric lines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02229" y="2052115"/>
            <a:ext cx="9067910" cy="4408751"/>
          </a:xfrm>
        </p:spPr>
        <p:txBody>
          <a:bodyPr>
            <a:normAutofit/>
          </a:bodyPr>
          <a:lstStyle/>
          <a:p>
            <a:endParaRPr lang="en-TT" dirty="0" smtClean="0"/>
          </a:p>
          <a:p>
            <a:endParaRPr lang="en-TT" dirty="0"/>
          </a:p>
          <a:p>
            <a:r>
              <a:rPr lang="en-TT" dirty="0" smtClean="0"/>
              <a:t>Isometric drawing can be done using freehand sketching or fully constructed.</a:t>
            </a:r>
          </a:p>
          <a:p>
            <a:r>
              <a:rPr lang="en-TT" dirty="0" smtClean="0"/>
              <a:t>We will start with freehand sketching</a:t>
            </a:r>
          </a:p>
          <a:p>
            <a:r>
              <a:rPr lang="en-TT" dirty="0" smtClean="0"/>
              <a:t>Click on the link below </a:t>
            </a:r>
            <a:endParaRPr lang="en-TT" dirty="0" smtClean="0"/>
          </a:p>
          <a:p>
            <a:r>
              <a:rPr lang="en-TT" dirty="0">
                <a:hlinkClick r:id="rId2"/>
              </a:rPr>
              <a:t>https://</a:t>
            </a:r>
            <a:r>
              <a:rPr lang="en-TT" dirty="0" smtClean="0">
                <a:hlinkClick r:id="rId2"/>
              </a:rPr>
              <a:t>youtu.be/uWYl51QJ0Zw</a:t>
            </a:r>
            <a:endParaRPr lang="en-TT" dirty="0" smtClean="0"/>
          </a:p>
          <a:p>
            <a:r>
              <a:rPr lang="en-TT" dirty="0" smtClean="0"/>
              <a:t>Stop </a:t>
            </a:r>
            <a:r>
              <a:rPr lang="en-TT" dirty="0" smtClean="0"/>
              <a:t>when you do not follow the process and go over the material a second time </a:t>
            </a:r>
          </a:p>
          <a:p>
            <a:endParaRPr lang="en-TT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2676" y="6460867"/>
            <a:ext cx="2206943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022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TT" sz="4800" dirty="0" smtClean="0"/>
              <a:t>PRACTICE ACTIVITY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TT" dirty="0" smtClean="0"/>
              <a:t>Stop looking at the presentation </a:t>
            </a:r>
          </a:p>
          <a:p>
            <a:endParaRPr lang="en-TT" dirty="0"/>
          </a:p>
          <a:p>
            <a:endParaRPr lang="en-TT" dirty="0" smtClean="0"/>
          </a:p>
          <a:p>
            <a:r>
              <a:rPr lang="en-TT" dirty="0" smtClean="0"/>
              <a:t>Take 60 minutes (15 minutes per block</a:t>
            </a:r>
            <a:r>
              <a:rPr lang="en-TT" dirty="0" smtClean="0"/>
              <a:t>)</a:t>
            </a:r>
            <a:endParaRPr lang="en-TT" dirty="0" smtClean="0"/>
          </a:p>
          <a:p>
            <a:r>
              <a:rPr lang="en-TT" dirty="0" smtClean="0"/>
              <a:t>Using the method shown in the video, practice sketching in isometric, the given blocks in the slide below.</a:t>
            </a:r>
          </a:p>
          <a:p>
            <a:endParaRPr lang="en-TT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2136" y="2061170"/>
            <a:ext cx="1024347" cy="110496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8985" y="6216775"/>
            <a:ext cx="2206943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685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dirty="0" smtClean="0"/>
              <a:t>PRACTICE ACTIVITY: 60 Minutes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1049" y="1763712"/>
            <a:ext cx="7824651" cy="435121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328" y="6364181"/>
            <a:ext cx="2206943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95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7" y="3428998"/>
            <a:ext cx="6061929" cy="2268559"/>
          </a:xfrm>
        </p:spPr>
        <p:txBody>
          <a:bodyPr>
            <a:normAutofit fontScale="90000"/>
          </a:bodyPr>
          <a:lstStyle/>
          <a:p>
            <a:r>
              <a:rPr lang="en-TT" dirty="0" smtClean="0"/>
              <a:t>3D DRAWING:</a:t>
            </a:r>
            <a:br>
              <a:rPr lang="en-TT" dirty="0" smtClean="0"/>
            </a:br>
            <a:r>
              <a:rPr lang="en-TT" dirty="0" smtClean="0"/>
              <a:t>Lesson 2 -ISOMETRIC</a:t>
            </a:r>
            <a:br>
              <a:rPr lang="en-TT" dirty="0" smtClean="0"/>
            </a:br>
            <a:r>
              <a:rPr lang="en-TT" dirty="0" smtClean="0"/>
              <a:t>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10343" y="6485710"/>
            <a:ext cx="21553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T" dirty="0" smtClean="0"/>
              <a:t>CPDD, </a:t>
            </a:r>
            <a:r>
              <a:rPr lang="en-TT" dirty="0" err="1" smtClean="0"/>
              <a:t>MoE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110343" y="6488668"/>
            <a:ext cx="21553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T" dirty="0" smtClean="0"/>
              <a:t>CPDD, </a:t>
            </a:r>
            <a:r>
              <a:rPr lang="en-TT" dirty="0" err="1" smtClean="0"/>
              <a:t>MoE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82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TT" sz="4800" dirty="0" smtClean="0"/>
              <a:t>OBJECTIVES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TT" dirty="0" smtClean="0"/>
              <a:t>At the end of this lesson, you should be able to:</a:t>
            </a:r>
            <a:endParaRPr lang="en-US" dirty="0"/>
          </a:p>
          <a:p>
            <a:pPr>
              <a:buFontTx/>
              <a:buChar char="-"/>
            </a:pPr>
            <a:r>
              <a:rPr lang="en-TT" dirty="0" smtClean="0"/>
              <a:t>State the characteristics of an isometric drawing</a:t>
            </a:r>
          </a:p>
          <a:p>
            <a:pPr>
              <a:buFontTx/>
              <a:buChar char="-"/>
            </a:pPr>
            <a:r>
              <a:rPr lang="en-TT" dirty="0" smtClean="0"/>
              <a:t>Explain the process of sketching in Isometric</a:t>
            </a:r>
          </a:p>
          <a:p>
            <a:pPr>
              <a:buFontTx/>
              <a:buChar char="-"/>
            </a:pPr>
            <a:r>
              <a:rPr lang="en-TT" dirty="0" smtClean="0"/>
              <a:t>Sketch simple components in Isometric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545" y="6364181"/>
            <a:ext cx="2206943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980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6618" y="447675"/>
            <a:ext cx="8104909" cy="59626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146" y="6364181"/>
            <a:ext cx="2206943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316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TT" sz="4800" dirty="0" smtClean="0"/>
              <a:t>  </a:t>
            </a:r>
            <a:endParaRPr lang="en-US" sz="4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2464525" y="1372696"/>
            <a:ext cx="7791931" cy="878468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TT" dirty="0" smtClean="0"/>
              <a:t>You should take this time to review the lesson on 3D drawing.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1054" y="6364181"/>
            <a:ext cx="2206943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071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TT" sz="4800" dirty="0" smtClean="0"/>
              <a:t>ISOMETRIC DRAWING</a:t>
            </a:r>
            <a:endParaRPr lang="en-US" sz="48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854926" y="2052116"/>
            <a:ext cx="5044638" cy="3997828"/>
          </a:xfrm>
        </p:spPr>
        <p:txBody>
          <a:bodyPr>
            <a:noAutofit/>
          </a:bodyPr>
          <a:lstStyle/>
          <a:p>
            <a:r>
              <a:rPr lang="en-TT" sz="2800" dirty="0" smtClean="0"/>
              <a:t>Isometric drawing is a method of presenting designs/ideas in 3 dimensions</a:t>
            </a:r>
          </a:p>
          <a:p>
            <a:r>
              <a:rPr lang="en-TT" sz="2800" dirty="0" smtClean="0"/>
              <a:t>It is otherwise referred to as a type of pictorial drawing</a:t>
            </a:r>
            <a:endParaRPr lang="en-US" sz="2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420" y="6384963"/>
            <a:ext cx="2206943" cy="493819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262950" y="2493817"/>
            <a:ext cx="4075610" cy="3556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262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TT" sz="4000" dirty="0" smtClean="0"/>
              <a:t>ISOMETRIC DRAWING</a:t>
            </a:r>
            <a:endParaRPr lang="en-US" sz="40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920240" y="2181497"/>
            <a:ext cx="4010297" cy="3971109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TT" dirty="0" smtClean="0"/>
              <a:t>Isometric drawing represents products in a format that allows the non-technical person/client to better see the features of the object in a realistic manner.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TT" dirty="0" smtClean="0"/>
              <a:t>It shows how the object can be constructed.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TT" dirty="0" smtClean="0"/>
              <a:t>It also allows for flaws to be easily identified.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6730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TT" sz="4800" dirty="0"/>
              <a:t>ISOMETRIC DRAWING </a:t>
            </a:r>
            <a:endParaRPr lang="en-US" sz="48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959429" y="2052116"/>
            <a:ext cx="4537905" cy="399782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TT" sz="4000" dirty="0" smtClean="0"/>
              <a:t>Isometric:</a:t>
            </a:r>
          </a:p>
          <a:p>
            <a:r>
              <a:rPr lang="en-TT" sz="4000" dirty="0" err="1" smtClean="0"/>
              <a:t>Iso</a:t>
            </a:r>
            <a:r>
              <a:rPr lang="en-TT" sz="4000" dirty="0" smtClean="0"/>
              <a:t> = same</a:t>
            </a:r>
          </a:p>
          <a:p>
            <a:r>
              <a:rPr lang="en-TT" sz="4000" dirty="0" smtClean="0"/>
              <a:t>Metric = measure</a:t>
            </a:r>
            <a:endParaRPr lang="en-US" sz="40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TT" dirty="0" smtClean="0"/>
              <a:t>This refers to the:</a:t>
            </a:r>
          </a:p>
          <a:p>
            <a:r>
              <a:rPr lang="en-TT" sz="2800" dirty="0" smtClean="0"/>
              <a:t>All angles are the same </a:t>
            </a:r>
          </a:p>
          <a:p>
            <a:r>
              <a:rPr lang="en-TT" sz="2800" dirty="0" smtClean="0"/>
              <a:t>Angles of the receding axes = 30°</a:t>
            </a:r>
          </a:p>
          <a:p>
            <a:r>
              <a:rPr lang="en-TT" sz="2800" dirty="0" smtClean="0"/>
              <a:t>Measurements on ALL axes are the given measurements of the component.</a:t>
            </a:r>
            <a:endParaRPr lang="en-US" sz="2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545" y="6364181"/>
            <a:ext cx="2206943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882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dirty="0"/>
              <a:t>ISOMETRIC </a:t>
            </a:r>
            <a:r>
              <a:rPr lang="en-TT" dirty="0" smtClean="0"/>
              <a:t>DRAWING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1280161" y="1414869"/>
            <a:ext cx="5617028" cy="5381897"/>
          </a:xfrm>
        </p:spPr>
        <p:txBody>
          <a:bodyPr/>
          <a:lstStyle/>
          <a:p>
            <a:pPr marL="0" indent="0">
              <a:buNone/>
            </a:pPr>
            <a:r>
              <a:rPr lang="en-TT" dirty="0" smtClean="0"/>
              <a:t>Note that:</a:t>
            </a:r>
          </a:p>
          <a:p>
            <a:r>
              <a:rPr lang="en-TT" dirty="0" smtClean="0"/>
              <a:t>All the receding lines are 30° to the horizontal.</a:t>
            </a:r>
          </a:p>
          <a:p>
            <a:r>
              <a:rPr lang="en-TT" dirty="0" smtClean="0"/>
              <a:t>The vertical lines are true 90° lines to the horizontal</a:t>
            </a:r>
          </a:p>
          <a:p>
            <a:r>
              <a:rPr lang="en-TT" dirty="0" smtClean="0"/>
              <a:t>Measurements are true measurements of the component unless a scaled view is requested.</a:t>
            </a:r>
          </a:p>
          <a:p>
            <a:r>
              <a:rPr lang="en-TT" dirty="0" smtClean="0"/>
              <a:t>Lines drawn parallel to the isometric axis are called isometric lines</a:t>
            </a:r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184138" y="2338251"/>
            <a:ext cx="3906227" cy="373597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5922" y="6302947"/>
            <a:ext cx="2206943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986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82E"/>
      </a:dk2>
      <a:lt2>
        <a:srgbClr val="C2F5FC"/>
      </a:lt2>
      <a:accent1>
        <a:srgbClr val="4091F3"/>
      </a:accent1>
      <a:accent2>
        <a:srgbClr val="8BBCF1"/>
      </a:accent2>
      <a:accent3>
        <a:srgbClr val="CB6A6A"/>
      </a:accent3>
      <a:accent4>
        <a:srgbClr val="C567AF"/>
      </a:accent4>
      <a:accent5>
        <a:srgbClr val="A684F9"/>
      </a:accent5>
      <a:accent6>
        <a:srgbClr val="A9ACEE"/>
      </a:accent6>
      <a:hlink>
        <a:srgbClr val="6D9CC5"/>
      </a:hlink>
      <a:folHlink>
        <a:srgbClr val="6D82A0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178B2DAB-5DDE-4060-A857-D2E1CDA925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TM16401375[[fn=Madison]]</Template>
  <TotalTime>1630</TotalTime>
  <Words>328</Words>
  <Application>Microsoft Office PowerPoint</Application>
  <PresentationFormat>Widescreen</PresentationFormat>
  <Paragraphs>50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MS Shell Dlg 2</vt:lpstr>
      <vt:lpstr>Wingdings</vt:lpstr>
      <vt:lpstr>Wingdings 3</vt:lpstr>
      <vt:lpstr>Madison</vt:lpstr>
      <vt:lpstr>PowerPoint Presentation</vt:lpstr>
      <vt:lpstr>3D DRAWING: Lesson 2 -ISOMETRIC  </vt:lpstr>
      <vt:lpstr>OBJECTIVES</vt:lpstr>
      <vt:lpstr>PowerPoint Presentation</vt:lpstr>
      <vt:lpstr>  </vt:lpstr>
      <vt:lpstr>ISOMETRIC DRAWING</vt:lpstr>
      <vt:lpstr>ISOMETRIC DRAWING</vt:lpstr>
      <vt:lpstr>ISOMETRIC DRAWING </vt:lpstr>
      <vt:lpstr>ISOMETRIC DRAWING</vt:lpstr>
      <vt:lpstr>ISOMETRIC DRAWING</vt:lpstr>
      <vt:lpstr>REPRODUCING ISOMETRIC DRAWING: Isometric lines</vt:lpstr>
      <vt:lpstr>PRACTICE ACTIVITY</vt:lpstr>
      <vt:lpstr>PRACTICE ACTIVITY: 60 Minutes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Charmaine Gellineau</dc:creator>
  <cp:lastModifiedBy>Charmaine Gellineau</cp:lastModifiedBy>
  <cp:revision>11</cp:revision>
  <dcterms:created xsi:type="dcterms:W3CDTF">2020-05-14T15:39:30Z</dcterms:created>
  <dcterms:modified xsi:type="dcterms:W3CDTF">2020-05-15T18:59:42Z</dcterms:modified>
</cp:coreProperties>
</file>