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6" r:id="rId8"/>
    <p:sldId id="261" r:id="rId9"/>
    <p:sldId id="262" r:id="rId10"/>
    <p:sldId id="26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uWYl51QJ0Z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1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ISOMETRIC DRAWING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1340" y="1887522"/>
            <a:ext cx="3891960" cy="3986013"/>
          </a:xfrm>
        </p:spPr>
        <p:txBody>
          <a:bodyPr/>
          <a:lstStyle/>
          <a:p>
            <a:endParaRPr lang="en-TT" dirty="0" smtClean="0"/>
          </a:p>
          <a:p>
            <a:endParaRPr lang="en-TT" dirty="0" smtClean="0"/>
          </a:p>
          <a:p>
            <a:r>
              <a:rPr lang="en-TT" dirty="0" smtClean="0"/>
              <a:t>Lines not parallel to the isometric axis are called non-isometric lines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7334" y="2590133"/>
            <a:ext cx="4227272" cy="34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REPRODUCING ISOMETRIC DRAWING: Isometric 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2229" y="2052115"/>
            <a:ext cx="9067910" cy="4408751"/>
          </a:xfrm>
        </p:spPr>
        <p:txBody>
          <a:bodyPr>
            <a:normAutofit/>
          </a:bodyPr>
          <a:lstStyle/>
          <a:p>
            <a:endParaRPr lang="en-TT" dirty="0" smtClean="0"/>
          </a:p>
          <a:p>
            <a:endParaRPr lang="en-TT" dirty="0"/>
          </a:p>
          <a:p>
            <a:r>
              <a:rPr lang="en-TT" dirty="0" smtClean="0"/>
              <a:t>Isometric drawing can be done using freehand sketching or fully constructed.</a:t>
            </a:r>
          </a:p>
          <a:p>
            <a:r>
              <a:rPr lang="en-TT" dirty="0" smtClean="0"/>
              <a:t>We will start with freehand sketching</a:t>
            </a:r>
          </a:p>
          <a:p>
            <a:r>
              <a:rPr lang="en-TT" dirty="0" smtClean="0"/>
              <a:t>Click on the link below </a:t>
            </a:r>
            <a:endParaRPr lang="en-TT" dirty="0" smtClean="0"/>
          </a:p>
          <a:p>
            <a:r>
              <a:rPr lang="en-TT" dirty="0">
                <a:hlinkClick r:id="rId2"/>
              </a:rPr>
              <a:t>https://</a:t>
            </a:r>
            <a:r>
              <a:rPr lang="en-TT" dirty="0" smtClean="0">
                <a:hlinkClick r:id="rId2"/>
              </a:rPr>
              <a:t>youtu.be/uWYl51QJ0Zw</a:t>
            </a:r>
            <a:endParaRPr lang="en-TT" dirty="0" smtClean="0"/>
          </a:p>
          <a:p>
            <a:r>
              <a:rPr lang="en-TT" dirty="0" smtClean="0"/>
              <a:t>Stop </a:t>
            </a:r>
            <a:r>
              <a:rPr lang="en-TT" dirty="0" smtClean="0"/>
              <a:t>when you do not follow the process and go over the material a second time </a:t>
            </a:r>
          </a:p>
          <a:p>
            <a:endParaRPr lang="en-TT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676" y="6460867"/>
            <a:ext cx="22069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800" dirty="0" smtClean="0"/>
              <a:t>PRACTICE ACTIVITY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Stop looking at the presentation </a:t>
            </a:r>
          </a:p>
          <a:p>
            <a:endParaRPr lang="en-TT" dirty="0"/>
          </a:p>
          <a:p>
            <a:endParaRPr lang="en-TT" dirty="0" smtClean="0"/>
          </a:p>
          <a:p>
            <a:r>
              <a:rPr lang="en-TT" dirty="0" smtClean="0"/>
              <a:t>Take 60 minutes (15 minutes per block</a:t>
            </a:r>
            <a:r>
              <a:rPr lang="en-TT" dirty="0" smtClean="0"/>
              <a:t>)</a:t>
            </a:r>
            <a:endParaRPr lang="en-TT" dirty="0" smtClean="0"/>
          </a:p>
          <a:p>
            <a:r>
              <a:rPr lang="en-TT" dirty="0" smtClean="0"/>
              <a:t>Using the method shown in the video, practice sketching in isometric, the given blocks in the slide below.</a:t>
            </a:r>
          </a:p>
          <a:p>
            <a:endParaRPr lang="en-T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36" y="2061170"/>
            <a:ext cx="1024347" cy="1104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85" y="6216775"/>
            <a:ext cx="22069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PRACTICE ACTIVITY: 60 Minutes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49" y="1763712"/>
            <a:ext cx="7824651" cy="43512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8" y="6364181"/>
            <a:ext cx="22069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7" y="3428998"/>
            <a:ext cx="6061929" cy="2268559"/>
          </a:xfrm>
        </p:spPr>
        <p:txBody>
          <a:bodyPr>
            <a:normAutofit fontScale="90000"/>
          </a:bodyPr>
          <a:lstStyle/>
          <a:p>
            <a:r>
              <a:rPr lang="en-TT" dirty="0" smtClean="0"/>
              <a:t>3D DRAWING:</a:t>
            </a:r>
            <a:br>
              <a:rPr lang="en-TT" dirty="0" smtClean="0"/>
            </a:br>
            <a:r>
              <a:rPr lang="en-TT" dirty="0" smtClean="0"/>
              <a:t>Lesson 2 -ISOMETRIC</a:t>
            </a:r>
            <a:br>
              <a:rPr lang="en-TT" dirty="0" smtClean="0"/>
            </a:br>
            <a:r>
              <a:rPr lang="en-TT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0343" y="6485710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CPDD, </a:t>
            </a:r>
            <a:r>
              <a:rPr lang="en-TT" dirty="0" err="1" smtClean="0"/>
              <a:t>MoE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0343" y="6488668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CPDD, </a:t>
            </a:r>
            <a:r>
              <a:rPr lang="en-TT" dirty="0" err="1" smtClean="0"/>
              <a:t>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800" dirty="0" smtClean="0"/>
              <a:t>OBJECTIVES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TT" dirty="0" smtClean="0"/>
              <a:t>At the end of this lesson, you should be able to:</a:t>
            </a:r>
            <a:endParaRPr lang="en-US" dirty="0"/>
          </a:p>
          <a:p>
            <a:pPr>
              <a:buFontTx/>
              <a:buChar char="-"/>
            </a:pPr>
            <a:r>
              <a:rPr lang="en-TT" dirty="0" smtClean="0"/>
              <a:t>State the characteristics of an isometric drawing</a:t>
            </a:r>
          </a:p>
          <a:p>
            <a:pPr>
              <a:buFontTx/>
              <a:buChar char="-"/>
            </a:pPr>
            <a:r>
              <a:rPr lang="en-TT" dirty="0" smtClean="0"/>
              <a:t>Explain the process of sketching in Isometric</a:t>
            </a:r>
          </a:p>
          <a:p>
            <a:pPr>
              <a:buFontTx/>
              <a:buChar char="-"/>
            </a:pPr>
            <a:r>
              <a:rPr lang="en-TT" dirty="0" smtClean="0"/>
              <a:t>Sketch simple components in Isometric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45" y="6364181"/>
            <a:ext cx="22069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8" y="447675"/>
            <a:ext cx="8104909" cy="596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6" y="6364181"/>
            <a:ext cx="22069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800" dirty="0" smtClean="0"/>
              <a:t>  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64525" y="1372696"/>
            <a:ext cx="7791931" cy="8784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TT" dirty="0" smtClean="0"/>
              <a:t>You should take this time to review the lesson on 3D drawing.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54" y="6364181"/>
            <a:ext cx="22069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800" dirty="0" smtClean="0"/>
              <a:t>ISOMETRIC DRAWING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54926" y="2052116"/>
            <a:ext cx="5044638" cy="3997828"/>
          </a:xfrm>
        </p:spPr>
        <p:txBody>
          <a:bodyPr>
            <a:noAutofit/>
          </a:bodyPr>
          <a:lstStyle/>
          <a:p>
            <a:r>
              <a:rPr lang="en-TT" sz="2800" dirty="0" smtClean="0"/>
              <a:t>Isometric drawing is a method of presenting designs/ideas in 3 dimensions</a:t>
            </a:r>
          </a:p>
          <a:p>
            <a:r>
              <a:rPr lang="en-TT" sz="2800" dirty="0" smtClean="0"/>
              <a:t>It is otherwise referred to as a type of pictorial drawing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20" y="6384963"/>
            <a:ext cx="2206943" cy="49381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62950" y="2493817"/>
            <a:ext cx="4075610" cy="35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000" dirty="0" smtClean="0"/>
              <a:t>ISOMETRIC DRAWING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0240" y="2181497"/>
            <a:ext cx="4010297" cy="397110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TT" dirty="0" smtClean="0"/>
              <a:t>Isometric drawing represents products in a format that allows the non-technical person/client to better see the features of the object in a realistic manner.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dirty="0" smtClean="0"/>
              <a:t>It shows how the object can be constructed.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TT" dirty="0" smtClean="0"/>
              <a:t>It also allows for flaws to be easily identified.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800" dirty="0"/>
              <a:t>ISOMETRIC DRAWING 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59429" y="2052116"/>
            <a:ext cx="4537905" cy="39978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TT" sz="4000" dirty="0" smtClean="0"/>
              <a:t>Isometric:</a:t>
            </a:r>
          </a:p>
          <a:p>
            <a:r>
              <a:rPr lang="en-TT" sz="4000" dirty="0" err="1" smtClean="0"/>
              <a:t>Iso</a:t>
            </a:r>
            <a:r>
              <a:rPr lang="en-TT" sz="4000" dirty="0" smtClean="0"/>
              <a:t> = same</a:t>
            </a:r>
          </a:p>
          <a:p>
            <a:r>
              <a:rPr lang="en-TT" sz="4000" dirty="0" smtClean="0"/>
              <a:t>Metric = measure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TT" dirty="0" smtClean="0"/>
              <a:t>This refers to the:</a:t>
            </a:r>
          </a:p>
          <a:p>
            <a:r>
              <a:rPr lang="en-TT" sz="2800" dirty="0" smtClean="0"/>
              <a:t>All angles are the same </a:t>
            </a:r>
          </a:p>
          <a:p>
            <a:r>
              <a:rPr lang="en-TT" sz="2800" dirty="0" smtClean="0"/>
              <a:t>Angles of the receding axes = 30°</a:t>
            </a:r>
          </a:p>
          <a:p>
            <a:r>
              <a:rPr lang="en-TT" sz="2800" dirty="0" smtClean="0"/>
              <a:t>Measurements on ALL axes are the given measurements of the component.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45" y="6364181"/>
            <a:ext cx="22069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ISOMETRIC </a:t>
            </a:r>
            <a:r>
              <a:rPr lang="en-TT" dirty="0" smtClean="0"/>
              <a:t>DRAWING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80161" y="1414869"/>
            <a:ext cx="5617028" cy="5381897"/>
          </a:xfrm>
        </p:spPr>
        <p:txBody>
          <a:bodyPr/>
          <a:lstStyle/>
          <a:p>
            <a:pPr marL="0" indent="0">
              <a:buNone/>
            </a:pPr>
            <a:r>
              <a:rPr lang="en-TT" dirty="0" smtClean="0"/>
              <a:t>Note that:</a:t>
            </a:r>
          </a:p>
          <a:p>
            <a:r>
              <a:rPr lang="en-TT" dirty="0" smtClean="0"/>
              <a:t>All the receding lines are 30° to the horizontal.</a:t>
            </a:r>
          </a:p>
          <a:p>
            <a:r>
              <a:rPr lang="en-TT" dirty="0" smtClean="0"/>
              <a:t>The vertical lines are true 90° lines to the horizontal</a:t>
            </a:r>
          </a:p>
          <a:p>
            <a:r>
              <a:rPr lang="en-TT" dirty="0" smtClean="0"/>
              <a:t>Measurements are true measurements of the component unless a scaled view is requested.</a:t>
            </a:r>
          </a:p>
          <a:p>
            <a:r>
              <a:rPr lang="en-TT" dirty="0" smtClean="0"/>
              <a:t>Lines drawn parallel to the isometric axis are called isometric lines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4138" y="2338251"/>
            <a:ext cx="3906227" cy="373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2" y="6302947"/>
            <a:ext cx="22069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1630</TotalTime>
  <Words>328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MS Shell Dlg 2</vt:lpstr>
      <vt:lpstr>Wingdings</vt:lpstr>
      <vt:lpstr>Wingdings 3</vt:lpstr>
      <vt:lpstr>Madison</vt:lpstr>
      <vt:lpstr>PowerPoint Presentation</vt:lpstr>
      <vt:lpstr>3D DRAWING: Lesson 2 -ISOMETRIC  </vt:lpstr>
      <vt:lpstr>OBJECTIVES</vt:lpstr>
      <vt:lpstr>PowerPoint Presentation</vt:lpstr>
      <vt:lpstr>  </vt:lpstr>
      <vt:lpstr>ISOMETRIC DRAWING</vt:lpstr>
      <vt:lpstr>ISOMETRIC DRAWING</vt:lpstr>
      <vt:lpstr>ISOMETRIC DRAWING </vt:lpstr>
      <vt:lpstr>ISOMETRIC DRAWING</vt:lpstr>
      <vt:lpstr>ISOMETRIC DRAWING</vt:lpstr>
      <vt:lpstr>REPRODUCING ISOMETRIC DRAWING: Isometric lines</vt:lpstr>
      <vt:lpstr>PRACTICE ACTIVITY</vt:lpstr>
      <vt:lpstr>PRACTICE ACTIVITY: 60 Minutes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Charmaine Gellineau</dc:creator>
  <cp:lastModifiedBy>Charmaine Gellineau</cp:lastModifiedBy>
  <cp:revision>11</cp:revision>
  <dcterms:created xsi:type="dcterms:W3CDTF">2020-05-14T15:39:30Z</dcterms:created>
  <dcterms:modified xsi:type="dcterms:W3CDTF">2020-05-15T18:59:42Z</dcterms:modified>
</cp:coreProperties>
</file>